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3"/>
    <p:sldMasterId id="2147483668" r:id="rId4"/>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Lst>
  <p:sldSz cy="5143500" cx="9144000"/>
  <p:notesSz cx="6858000" cy="9144000"/>
  <p:embeddedFontLst>
    <p:embeddedFont>
      <p:font typeface="Roboto Slab Light"/>
      <p:regular r:id="rId49"/>
      <p:bold r:id="rId50"/>
    </p:embeddedFont>
    <p:embeddedFont>
      <p:font typeface="Anton"/>
      <p:regular r:id="rId51"/>
    </p:embeddedFont>
    <p:embeddedFont>
      <p:font typeface="Proxima Nova"/>
      <p:regular r:id="rId52"/>
      <p:bold r:id="rId53"/>
      <p:italic r:id="rId54"/>
      <p:boldItalic r:id="rId55"/>
    </p:embeddedFont>
    <p:embeddedFont>
      <p:font typeface="Barlow Condensed"/>
      <p:regular r:id="rId56"/>
      <p:bold r:id="rId57"/>
      <p:italic r:id="rId58"/>
      <p:boldItalic r:id="rId59"/>
    </p:embeddedFont>
    <p:embeddedFont>
      <p:font typeface="Denk One"/>
      <p:regular r:id="rId60"/>
    </p:embeddedFont>
    <p:embeddedFont>
      <p:font typeface="Proxima Nova Semibold"/>
      <p:regular r:id="rId61"/>
      <p:bold r:id="rId62"/>
      <p:boldItalic r:id="rId63"/>
    </p:embeddedFont>
    <p:embeddedFont>
      <p:font typeface="Barlow"/>
      <p:regular r:id="rId64"/>
      <p:bold r:id="rId65"/>
      <p:italic r:id="rId66"/>
      <p:boldItalic r:id="rId67"/>
    </p:embeddedFont>
    <p:embeddedFont>
      <p:font typeface="Barlow Semi Condensed Light"/>
      <p:regular r:id="rId68"/>
      <p:bold r:id="rId69"/>
      <p:italic r:id="rId70"/>
      <p:boldItalic r:id="rId71"/>
    </p:embeddedFont>
    <p:embeddedFont>
      <p:font typeface="Chau Philomene One"/>
      <p:regular r:id="rId72"/>
      <p:italic r:id="rId73"/>
    </p:embeddedFont>
    <p:embeddedFont>
      <p:font typeface="Roboto"/>
      <p:regular r:id="rId74"/>
      <p:bold r:id="rId75"/>
      <p:italic r:id="rId76"/>
      <p:boldItalic r:id="rId77"/>
    </p:embeddedFont>
    <p:embeddedFont>
      <p:font typeface="Arvo"/>
      <p:regular r:id="rId78"/>
      <p:bold r:id="rId79"/>
      <p:italic r:id="rId80"/>
      <p:boldItalic r:id="rId81"/>
    </p:embeddedFont>
    <p:embeddedFont>
      <p:font typeface="Barlow Semi Condensed"/>
      <p:regular r:id="rId82"/>
      <p:bold r:id="rId83"/>
      <p:italic r:id="rId84"/>
      <p:boldItalic r:id="rId85"/>
    </p:embeddedFont>
    <p:embeddedFont>
      <p:font typeface="Fira Sans Extra Condensed"/>
      <p:regular r:id="rId86"/>
      <p:bold r:id="rId87"/>
      <p:italic r:id="rId88"/>
      <p:boldItalic r:id="rId8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BarlowSemiCondensed-italic.fntdata"/><Relationship Id="rId83" Type="http://schemas.openxmlformats.org/officeDocument/2006/relationships/font" Target="fonts/BarlowSemiCondensed-bold.fntdata"/><Relationship Id="rId42" Type="http://schemas.openxmlformats.org/officeDocument/2006/relationships/slide" Target="slides/slide36.xml"/><Relationship Id="rId86" Type="http://schemas.openxmlformats.org/officeDocument/2006/relationships/font" Target="fonts/FiraSansExtraCondensed-regular.fntdata"/><Relationship Id="rId41" Type="http://schemas.openxmlformats.org/officeDocument/2006/relationships/slide" Target="slides/slide35.xml"/><Relationship Id="rId85" Type="http://schemas.openxmlformats.org/officeDocument/2006/relationships/font" Target="fonts/BarlowSemiCondensed-boldItalic.fntdata"/><Relationship Id="rId44" Type="http://schemas.openxmlformats.org/officeDocument/2006/relationships/slide" Target="slides/slide38.xml"/><Relationship Id="rId88" Type="http://schemas.openxmlformats.org/officeDocument/2006/relationships/font" Target="fonts/FiraSansExtraCondensed-italic.fntdata"/><Relationship Id="rId43" Type="http://schemas.openxmlformats.org/officeDocument/2006/relationships/slide" Target="slides/slide37.xml"/><Relationship Id="rId87" Type="http://schemas.openxmlformats.org/officeDocument/2006/relationships/font" Target="fonts/FiraSansExtraCondensed-bold.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FiraSansExtraCondensed-boldItalic.fntdata"/><Relationship Id="rId80" Type="http://schemas.openxmlformats.org/officeDocument/2006/relationships/font" Target="fonts/Arvo-italic.fntdata"/><Relationship Id="rId82" Type="http://schemas.openxmlformats.org/officeDocument/2006/relationships/font" Target="fonts/BarlowSemiCondensed-regular.fntdata"/><Relationship Id="rId81" Type="http://schemas.openxmlformats.org/officeDocument/2006/relationships/font" Target="fonts/Arv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font" Target="fonts/RobotoSlabLight-regular.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ChauPhilomeneOne-italic.fntdata"/><Relationship Id="rId72" Type="http://schemas.openxmlformats.org/officeDocument/2006/relationships/font" Target="fonts/ChauPhilomeneOne-regular.fntdata"/><Relationship Id="rId31" Type="http://schemas.openxmlformats.org/officeDocument/2006/relationships/slide" Target="slides/slide25.xml"/><Relationship Id="rId75" Type="http://schemas.openxmlformats.org/officeDocument/2006/relationships/font" Target="fonts/Roboto-bold.fntdata"/><Relationship Id="rId30" Type="http://schemas.openxmlformats.org/officeDocument/2006/relationships/slide" Target="slides/slide24.xml"/><Relationship Id="rId74" Type="http://schemas.openxmlformats.org/officeDocument/2006/relationships/font" Target="fonts/Roboto-regular.fntdata"/><Relationship Id="rId33" Type="http://schemas.openxmlformats.org/officeDocument/2006/relationships/slide" Target="slides/slide27.xml"/><Relationship Id="rId77" Type="http://schemas.openxmlformats.org/officeDocument/2006/relationships/font" Target="fonts/Roboto-boldItalic.fntdata"/><Relationship Id="rId32" Type="http://schemas.openxmlformats.org/officeDocument/2006/relationships/slide" Target="slides/slide26.xml"/><Relationship Id="rId76" Type="http://schemas.openxmlformats.org/officeDocument/2006/relationships/font" Target="fonts/Roboto-italic.fntdata"/><Relationship Id="rId35" Type="http://schemas.openxmlformats.org/officeDocument/2006/relationships/slide" Target="slides/slide29.xml"/><Relationship Id="rId79" Type="http://schemas.openxmlformats.org/officeDocument/2006/relationships/font" Target="fonts/Arvo-bold.fntdata"/><Relationship Id="rId34" Type="http://schemas.openxmlformats.org/officeDocument/2006/relationships/slide" Target="slides/slide28.xml"/><Relationship Id="rId78" Type="http://schemas.openxmlformats.org/officeDocument/2006/relationships/font" Target="fonts/Arvo-regular.fntdata"/><Relationship Id="rId71" Type="http://schemas.openxmlformats.org/officeDocument/2006/relationships/font" Target="fonts/BarlowSemiCondensedLight-boldItalic.fntdata"/><Relationship Id="rId70" Type="http://schemas.openxmlformats.org/officeDocument/2006/relationships/font" Target="fonts/BarlowSemiCondensedLight-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Semibold-bold.fntdata"/><Relationship Id="rId61" Type="http://schemas.openxmlformats.org/officeDocument/2006/relationships/font" Target="fonts/ProximaNovaSemibold-regular.fntdata"/><Relationship Id="rId20" Type="http://schemas.openxmlformats.org/officeDocument/2006/relationships/slide" Target="slides/slide14.xml"/><Relationship Id="rId64" Type="http://schemas.openxmlformats.org/officeDocument/2006/relationships/font" Target="fonts/Barlow-regular.fntdata"/><Relationship Id="rId63" Type="http://schemas.openxmlformats.org/officeDocument/2006/relationships/font" Target="fonts/ProximaNovaSemibold-boldItalic.fntdata"/><Relationship Id="rId22" Type="http://schemas.openxmlformats.org/officeDocument/2006/relationships/slide" Target="slides/slide16.xml"/><Relationship Id="rId66" Type="http://schemas.openxmlformats.org/officeDocument/2006/relationships/font" Target="fonts/Barlow-italic.fntdata"/><Relationship Id="rId21" Type="http://schemas.openxmlformats.org/officeDocument/2006/relationships/slide" Target="slides/slide15.xml"/><Relationship Id="rId65" Type="http://schemas.openxmlformats.org/officeDocument/2006/relationships/font" Target="fonts/Barlow-bold.fntdata"/><Relationship Id="rId24" Type="http://schemas.openxmlformats.org/officeDocument/2006/relationships/slide" Target="slides/slide18.xml"/><Relationship Id="rId68" Type="http://schemas.openxmlformats.org/officeDocument/2006/relationships/font" Target="fonts/BarlowSemiCondensedLight-regular.fntdata"/><Relationship Id="rId23" Type="http://schemas.openxmlformats.org/officeDocument/2006/relationships/slide" Target="slides/slide17.xml"/><Relationship Id="rId67" Type="http://schemas.openxmlformats.org/officeDocument/2006/relationships/font" Target="fonts/Barlow-boldItalic.fntdata"/><Relationship Id="rId60" Type="http://schemas.openxmlformats.org/officeDocument/2006/relationships/font" Target="fonts/DenkOne-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BarlowSemiCondensedLight-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Anton-regular.fntdata"/><Relationship Id="rId50" Type="http://schemas.openxmlformats.org/officeDocument/2006/relationships/font" Target="fonts/RobotoSlabLight-bold.fntdata"/><Relationship Id="rId53" Type="http://schemas.openxmlformats.org/officeDocument/2006/relationships/font" Target="fonts/ProximaNova-bold.fntdata"/><Relationship Id="rId52" Type="http://schemas.openxmlformats.org/officeDocument/2006/relationships/font" Target="fonts/ProximaNova-regular.fntdata"/><Relationship Id="rId11" Type="http://schemas.openxmlformats.org/officeDocument/2006/relationships/slide" Target="slides/slide5.xml"/><Relationship Id="rId55" Type="http://schemas.openxmlformats.org/officeDocument/2006/relationships/font" Target="fonts/ProximaNova-boldItalic.fntdata"/><Relationship Id="rId10" Type="http://schemas.openxmlformats.org/officeDocument/2006/relationships/slide" Target="slides/slide4.xml"/><Relationship Id="rId54" Type="http://schemas.openxmlformats.org/officeDocument/2006/relationships/font" Target="fonts/ProximaNova-italic.fntdata"/><Relationship Id="rId13" Type="http://schemas.openxmlformats.org/officeDocument/2006/relationships/slide" Target="slides/slide7.xml"/><Relationship Id="rId57" Type="http://schemas.openxmlformats.org/officeDocument/2006/relationships/font" Target="fonts/BarlowCondensed-bold.fntdata"/><Relationship Id="rId12" Type="http://schemas.openxmlformats.org/officeDocument/2006/relationships/slide" Target="slides/slide6.xml"/><Relationship Id="rId56" Type="http://schemas.openxmlformats.org/officeDocument/2006/relationships/font" Target="fonts/BarlowCondensed-regular.fntdata"/><Relationship Id="rId15" Type="http://schemas.openxmlformats.org/officeDocument/2006/relationships/slide" Target="slides/slide9.xml"/><Relationship Id="rId59" Type="http://schemas.openxmlformats.org/officeDocument/2006/relationships/font" Target="fonts/BarlowCondensed-boldItalic.fntdata"/><Relationship Id="rId14" Type="http://schemas.openxmlformats.org/officeDocument/2006/relationships/slide" Target="slides/slide8.xml"/><Relationship Id="rId58" Type="http://schemas.openxmlformats.org/officeDocument/2006/relationships/font" Target="fonts/BarlowCondense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jpg>
</file>

<file path=ppt/media/image13.jp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56c6cb6ce8_1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56c6cb6ce8_1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g2ce21da134a_5_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6" name="Google Shape;1206;g2ce21da134a_5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solidFill>
                  <a:srgbClr val="434343"/>
                </a:solidFill>
                <a:latin typeface="Barlow Semi Condensed Light"/>
                <a:ea typeface="Barlow Semi Condensed Light"/>
                <a:cs typeface="Barlow Semi Condensed Light"/>
                <a:sym typeface="Barlow Semi Condensed Light"/>
              </a:rPr>
              <a:t>Scopul principal al aplicației este să facă procesul de recuperare mai accesibil și eficient, oferind părinților și terapeuților instrumente de lucru care să maximizeze potențialul copiilor într-un mod interactiv și adaptat nevoilor individuale. Prin integrarea AI și tehnologiilor disruptive, OctoPlay redefinește modul în care copiii cu deficiențe de vorbire pot învăța și se dezvoltă, oferindu-le o experiență de învățare inovatoare și eficientă.</a:t>
            </a:r>
            <a:br>
              <a:rPr lang="es" sz="1200">
                <a:solidFill>
                  <a:srgbClr val="434343"/>
                </a:solidFill>
                <a:latin typeface="Barlow Semi Condensed Light"/>
                <a:ea typeface="Barlow Semi Condensed Light"/>
                <a:cs typeface="Barlow Semi Condensed Light"/>
                <a:sym typeface="Barlow Semi Condensed Light"/>
              </a:rPr>
            </a:br>
            <a:br>
              <a:rPr lang="es" sz="1200">
                <a:solidFill>
                  <a:srgbClr val="434343"/>
                </a:solidFill>
                <a:latin typeface="Barlow Semi Condensed Light"/>
                <a:ea typeface="Barlow Semi Condensed Light"/>
                <a:cs typeface="Barlow Semi Condensed Light"/>
                <a:sym typeface="Barlow Semi Condensed Light"/>
              </a:rPr>
            </a:br>
            <a:r>
              <a:rPr lang="es" sz="1200">
                <a:solidFill>
                  <a:srgbClr val="434343"/>
                </a:solidFill>
                <a:latin typeface="Barlow Semi Condensed Light"/>
                <a:ea typeface="Barlow Semi Condensed Light"/>
                <a:cs typeface="Barlow Semi Condensed Light"/>
                <a:sym typeface="Barlow Semi Condensed Light"/>
              </a:rPr>
              <a:t>Aplicația își propune să facă procesul de recuperare mai accesibil și eficient, oferind părinților și terapeuților instrumente de lucru care să maximizeze potențialul copiilor într-un mod interactiv și adaptat nevoilor individuale. Prin integrarea inteligenței artificiale și a tehnologiilor disruptive, OctoPlay redefinește modalitățile tradiționale de învățare, oferind o experiență inovatoare și eficientă în dezvoltarea abilităților de vorbire la copii.</a:t>
            </a:r>
            <a:br>
              <a:rPr lang="es" sz="1200">
                <a:solidFill>
                  <a:srgbClr val="434343"/>
                </a:solidFill>
                <a:latin typeface="Barlow Semi Condensed Light"/>
                <a:ea typeface="Barlow Semi Condensed Light"/>
                <a:cs typeface="Barlow Semi Condensed Light"/>
                <a:sym typeface="Barlow Semi Condensed Light"/>
              </a:rPr>
            </a:b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Clr>
                <a:schemeClr val="dk1"/>
              </a:buClr>
              <a:buSzPts val="1100"/>
              <a:buFont typeface="Arial"/>
              <a:buNone/>
            </a:pPr>
            <a:r>
              <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Clr>
                <a:schemeClr val="dk1"/>
              </a:buClr>
              <a:buSzPts val="1100"/>
              <a:buFont typeface="Arial"/>
              <a:buNone/>
            </a:pPr>
            <a:br>
              <a:rPr lang="es" sz="1200">
                <a:solidFill>
                  <a:srgbClr val="434343"/>
                </a:solidFill>
                <a:latin typeface="Barlow Semi Condensed Light"/>
                <a:ea typeface="Barlow Semi Condensed Light"/>
                <a:cs typeface="Barlow Semi Condensed Light"/>
                <a:sym typeface="Barlow Semi Condensed Light"/>
              </a:rPr>
            </a:br>
            <a:r>
              <a:rPr b="1" lang="es" sz="1200">
                <a:solidFill>
                  <a:srgbClr val="434343"/>
                </a:solidFill>
                <a:latin typeface="Barlow Semi Condensed"/>
                <a:ea typeface="Barlow Semi Condensed"/>
                <a:cs typeface="Barlow Semi Condensed"/>
                <a:sym typeface="Barlow Semi Condensed"/>
              </a:rPr>
              <a:t>Prezentarea platformei și modul în care folosește AI/VR/AR:</a:t>
            </a:r>
            <a:endParaRPr b="1" sz="1200">
              <a:solidFill>
                <a:srgbClr val="434343"/>
              </a:solidFill>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s" sz="1200">
                <a:solidFill>
                  <a:srgbClr val="434343"/>
                </a:solidFill>
                <a:latin typeface="Barlow Semi Condensed Light"/>
                <a:ea typeface="Barlow Semi Condensed Light"/>
                <a:cs typeface="Barlow Semi Condensed Light"/>
                <a:sym typeface="Barlow Semi Condensed Light"/>
              </a:rPr>
              <a:t>OctoPlay este o platformă inovatoare pentru dezvoltarea vorbirii la copii, care utilizează tehnologii avansate precum inteligența artificială (AI), realitatea virtuală (VR) și realitatea augmentată (AR) pentru a oferi experiențe de învățare captivante și personalizate. Prin intermediul AI, platforma poate adapta conținutul și dificultatea exercițiilor în funcție de progresul și nevoile individuale ale fiecărui copil. Realitatea virtuală și augmentată sunt integrate în jocuri și exerciții interactive, care permit copiilor să se angajeze în mod activ în procesul de învățare și să experimenteze scenarii realiste într-un mediu virtual.</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rtl="0" algn="l">
              <a:spcBef>
                <a:spcPts val="0"/>
              </a:spcBef>
              <a:spcAft>
                <a:spcPts val="0"/>
              </a:spcAft>
              <a:buClr>
                <a:srgbClr val="434343"/>
              </a:buClr>
              <a:buSzPts val="1200"/>
              <a:buFont typeface="Barlow Semi Condensed Light"/>
              <a:buChar char="-"/>
            </a:pPr>
            <a:r>
              <a:rPr lang="es" sz="1200">
                <a:solidFill>
                  <a:srgbClr val="434343"/>
                </a:solidFill>
                <a:latin typeface="Barlow Semi Condensed Light"/>
                <a:ea typeface="Barlow Semi Condensed Light"/>
                <a:cs typeface="Barlow Semi Condensed Light"/>
                <a:sym typeface="Barlow Semi Condensed Light"/>
              </a:rPr>
              <a:t>Prin intermediul AI, platforma poate adapta conținutul și dificultatea exercițiilor în funcție de progresul și nevoile individuale ale fiecărui copil. Realitatea virtuală și augmentată sunt integrate în jocuri și exerciții interactive, care permit copiilor să se angajeze în mod activ în procesul de învățare și să experimenteze scenarii realiste într-un mediu virtual.</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Clr>
                <a:schemeClr val="dk1"/>
              </a:buClr>
              <a:buSzPts val="1100"/>
              <a:buFont typeface="Arial"/>
              <a:buNone/>
            </a:pPr>
            <a:r>
              <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Clr>
                <a:schemeClr val="dk1"/>
              </a:buClr>
              <a:buSzPts val="1100"/>
              <a:buFont typeface="Arial"/>
              <a:buNone/>
            </a:pPr>
            <a:r>
              <a:rPr b="1" lang="es" sz="1200">
                <a:solidFill>
                  <a:srgbClr val="434343"/>
                </a:solidFill>
                <a:latin typeface="Barlow Semi Condensed"/>
                <a:ea typeface="Barlow Semi Condensed"/>
                <a:cs typeface="Barlow Semi Condensed"/>
                <a:sym typeface="Barlow Semi Condensed"/>
              </a:rPr>
              <a:t>Analiza impactului asupra procesului de învățare și accesibilitatea:</a:t>
            </a:r>
            <a:endParaRPr b="1" sz="1200">
              <a:solidFill>
                <a:srgbClr val="434343"/>
              </a:solidFill>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s" sz="1200">
                <a:solidFill>
                  <a:srgbClr val="434343"/>
                </a:solidFill>
                <a:latin typeface="Barlow Semi Condensed Light"/>
                <a:ea typeface="Barlow Semi Condensed Light"/>
                <a:cs typeface="Barlow Semi Condensed Light"/>
                <a:sym typeface="Barlow Semi Condensed Light"/>
              </a:rPr>
              <a:t>OctoPlay are un impact semnificativ asupra procesului de învățare, oferind copiilor un mediu interactiv și personalizat în care să-și dezvolte abilitățile de vorbire. Prin utilizarea tehnologiilor AI, VR și AR, platforma poate adapta exercițiile în funcție de progresul și nevoile individuale ale fiecărui copil, ceea ce duce la o implicare mai mare și rezultate mai bune în procesul de recuperare a vorbirii. De asemenea, accesibilitatea este îmbunătățită prin faptul că OctoPlay poate fi utilizat atât acasă, cât și în cabinetul terapeutului, oferind flexibilitate și accesibilitate pentru părinți și specialiști în logopedie.</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rtl="0" algn="l">
              <a:spcBef>
                <a:spcPts val="0"/>
              </a:spcBef>
              <a:spcAft>
                <a:spcPts val="0"/>
              </a:spcAft>
              <a:buClr>
                <a:srgbClr val="434343"/>
              </a:buClr>
              <a:buSzPts val="1200"/>
              <a:buFont typeface="Barlow Semi Condensed Light"/>
              <a:buChar char="-"/>
            </a:pPr>
            <a:r>
              <a:rPr lang="es" sz="1200">
                <a:solidFill>
                  <a:srgbClr val="434343"/>
                </a:solidFill>
                <a:latin typeface="Barlow Semi Condensed Light"/>
                <a:ea typeface="Barlow Semi Condensed Light"/>
                <a:cs typeface="Barlow Semi Condensed Light"/>
                <a:sym typeface="Barlow Semi Condensed Light"/>
              </a:rPr>
              <a:t>ofera copiilor un mediu accesibil, interactiv și personalizat în care să-și dezvolte abilitățile de vorbire</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Clr>
                <a:schemeClr val="dk1"/>
              </a:buClr>
              <a:buSzPts val="1100"/>
              <a:buFont typeface="Arial"/>
              <a:buNone/>
            </a:pPr>
            <a:r>
              <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Clr>
                <a:schemeClr val="dk1"/>
              </a:buClr>
              <a:buSzPts val="1100"/>
              <a:buFont typeface="Arial"/>
              <a:buNone/>
            </a:pPr>
            <a:r>
              <a:rPr b="1" lang="es" sz="1200">
                <a:solidFill>
                  <a:srgbClr val="434343"/>
                </a:solidFill>
                <a:latin typeface="Barlow Semi Condensed"/>
                <a:ea typeface="Barlow Semi Condensed"/>
                <a:cs typeface="Barlow Semi Condensed"/>
                <a:sym typeface="Barlow Semi Condensed"/>
              </a:rPr>
              <a:t>Discuția asupra aspectelor etice legate de colectarea datelor personale și personalizarea învățării:</a:t>
            </a:r>
            <a:endParaRPr b="1" sz="1200">
              <a:solidFill>
                <a:srgbClr val="434343"/>
              </a:solidFill>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s" sz="1200">
                <a:solidFill>
                  <a:srgbClr val="434343"/>
                </a:solidFill>
                <a:latin typeface="Barlow Semi Condensed Light"/>
                <a:ea typeface="Barlow Semi Condensed Light"/>
                <a:cs typeface="Barlow Semi Condensed Light"/>
                <a:sym typeface="Barlow Semi Condensed Light"/>
              </a:rPr>
              <a:t>Deși OctoPlay oferă beneficii semnificative în dezvoltarea vorbirii la copii, există și aspecte etice de luat în considerare, în special în ceea ce privește colectarea datelor personale și personalizarea învățării. Colectarea și utilizarea datelor personale ale copiilor trebuie să respecte cele mai înalte standarde de confidențialitate și securitate, iar părinții ar trebui să fie informați cu privire la modul în care sunt utilizate datele copilului lor. În plus, personalizarea învățării pe baza datelor personale ar trebui să fie transparentă și să țină cont de preferințele și necesitățile individuale ale fiecărui copil, fără a compromite confidențialitatea sau integritatea acestora. Este important ca dezvoltatorii și utilizatorii platformei să fie conștienți de aceste aspecte etice și să acorde o atenție deosebită protejării datelor și drepturilor individuale.</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rtl="0" algn="l">
              <a:spcBef>
                <a:spcPts val="0"/>
              </a:spcBef>
              <a:spcAft>
                <a:spcPts val="0"/>
              </a:spcAft>
              <a:buClr>
                <a:srgbClr val="434343"/>
              </a:buClr>
              <a:buSzPts val="1200"/>
              <a:buFont typeface="Barlow Semi Condensed Light"/>
              <a:buChar char="-"/>
            </a:pPr>
            <a:r>
              <a:rPr lang="es" sz="1200">
                <a:solidFill>
                  <a:srgbClr val="434343"/>
                </a:solidFill>
                <a:latin typeface="Barlow Semi Condensed Light"/>
                <a:ea typeface="Barlow Semi Condensed Light"/>
                <a:cs typeface="Barlow Semi Condensed Light"/>
                <a:sym typeface="Barlow Semi Condensed Light"/>
              </a:rPr>
              <a:t>Colectarea și utilizarea datelor personale ale copiilor trebuie să respecte cele mai înalte standarde de confidențialitate și securitate, iar părinții ar trebui să fie informați cu privire la modul în care sunt utilizate datele copilului lor. În plus, personalizarea învățării pe baza datelor personale ar trebui să fie transparentă și să țină cont de preferințele și necesitățile individuale ale fiecărui copil, fără a compromite confidențialitatea sau integritatea acestora. </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 name="Shape 1306"/>
        <p:cNvGrpSpPr/>
        <p:nvPr/>
      </p:nvGrpSpPr>
      <p:grpSpPr>
        <a:xfrm>
          <a:off x="0" y="0"/>
          <a:ext cx="0" cy="0"/>
          <a:chOff x="0" y="0"/>
          <a:chExt cx="0" cy="0"/>
        </a:xfrm>
      </p:grpSpPr>
      <p:sp>
        <p:nvSpPr>
          <p:cNvPr id="1307" name="Google Shape;1307;g58d3b44f08_3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8" name="Google Shape;1308;g58d3b44f08_3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**Concluzie**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s"/>
              <a:t>În era digitală în continuă expansiune, integrarea tehnologiei în procesul educațional este inevitabilă și aduce cu sine numeroase beneficii și provocări. În prezentarea noastră, am explorat impactul pe care noi moduri de învățare bazate pe inteligența artificială și tehnologii disruptive îl pot avea în domeniul educației, cu accent pe aspectele etice și de integritate academică.</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s"/>
              <a:t>În concluzie, integrarea tehnologiei în educație poate aduce transformări semnificative în modul în care învățăm și în care accesăm cunoștințe. Cu toate acestea, este crucial să fim conștienți de implicațiile etice și de a ne asigura că tehnologia este folosită într-un mod responsabil și în conformitate cu principiile de integritate academică. Prin abordarea acestor aspecte cu sensibilitate și responsabilitate, putem să ne asigurăm că tehnologia devine un instrument puternic pentru a democratiza educația și pentru a sprijini succesul și dezvoltarea tuturor elevilor și studenților.</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4" name="Google Shape;1314;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2" name="Shape 1532"/>
        <p:cNvGrpSpPr/>
        <p:nvPr/>
      </p:nvGrpSpPr>
      <p:grpSpPr>
        <a:xfrm>
          <a:off x="0" y="0"/>
          <a:ext cx="0" cy="0"/>
          <a:chOff x="0" y="0"/>
          <a:chExt cx="0" cy="0"/>
        </a:xfrm>
      </p:grpSpPr>
      <p:sp>
        <p:nvSpPr>
          <p:cNvPr id="1533" name="Google Shape;1533;g58d3b44f0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 name="Google Shape;1534;g58d3b44f08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3" name="Shape 1563"/>
        <p:cNvGrpSpPr/>
        <p:nvPr/>
      </p:nvGrpSpPr>
      <p:grpSpPr>
        <a:xfrm>
          <a:off x="0" y="0"/>
          <a:ext cx="0" cy="0"/>
          <a:chOff x="0" y="0"/>
          <a:chExt cx="0" cy="0"/>
        </a:xfrm>
      </p:grpSpPr>
      <p:sp>
        <p:nvSpPr>
          <p:cNvPr id="1564" name="Google Shape;1564;g58d3b44f08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5" name="Google Shape;1565;g58d3b44f08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1" name="Shape 1631"/>
        <p:cNvGrpSpPr/>
        <p:nvPr/>
      </p:nvGrpSpPr>
      <p:grpSpPr>
        <a:xfrm>
          <a:off x="0" y="0"/>
          <a:ext cx="0" cy="0"/>
          <a:chOff x="0" y="0"/>
          <a:chExt cx="0" cy="0"/>
        </a:xfrm>
      </p:grpSpPr>
      <p:sp>
        <p:nvSpPr>
          <p:cNvPr id="1632" name="Google Shape;1632;g58d3b44f08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3" name="Google Shape;1633;g58d3b44f08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3" name="Shape 1653"/>
        <p:cNvGrpSpPr/>
        <p:nvPr/>
      </p:nvGrpSpPr>
      <p:grpSpPr>
        <a:xfrm>
          <a:off x="0" y="0"/>
          <a:ext cx="0" cy="0"/>
          <a:chOff x="0" y="0"/>
          <a:chExt cx="0" cy="0"/>
        </a:xfrm>
      </p:grpSpPr>
      <p:sp>
        <p:nvSpPr>
          <p:cNvPr id="1654" name="Google Shape;1654;g58d3b44f08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5" name="Google Shape;1655;g58d3b44f08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6" name="Shape 1796"/>
        <p:cNvGrpSpPr/>
        <p:nvPr/>
      </p:nvGrpSpPr>
      <p:grpSpPr>
        <a:xfrm>
          <a:off x="0" y="0"/>
          <a:ext cx="0" cy="0"/>
          <a:chOff x="0" y="0"/>
          <a:chExt cx="0" cy="0"/>
        </a:xfrm>
      </p:grpSpPr>
      <p:sp>
        <p:nvSpPr>
          <p:cNvPr id="1797" name="Google Shape;1797;g58d3b44f08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8" name="Google Shape;1798;g58d3b44f08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569cdd4839_0_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 name="Google Shape;1931;g569cdd4839_0_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7" name="Shape 1997"/>
        <p:cNvGrpSpPr/>
        <p:nvPr/>
      </p:nvGrpSpPr>
      <p:grpSpPr>
        <a:xfrm>
          <a:off x="0" y="0"/>
          <a:ext cx="0" cy="0"/>
          <a:chOff x="0" y="0"/>
          <a:chExt cx="0" cy="0"/>
        </a:xfrm>
      </p:grpSpPr>
      <p:sp>
        <p:nvSpPr>
          <p:cNvPr id="1998" name="Google Shape;1998;g58d3b44f08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9" name="Google Shape;1999;g58d3b44f08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58d3b44f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58d3b44f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lang="es" sz="1200">
                <a:solidFill>
                  <a:srgbClr val="0D0D0D"/>
                </a:solidFill>
                <a:highlight>
                  <a:srgbClr val="FFFFFF"/>
                </a:highlight>
                <a:latin typeface="Roboto"/>
                <a:ea typeface="Roboto"/>
                <a:cs typeface="Roboto"/>
                <a:sym typeface="Roboto"/>
              </a:rPr>
              <a:t>Într-o lume în continuă evoluție tehnologică, concepte precum etica și integritatea academică devin din ce în ce mai relevante, mai ales în contextul învățării și al tehnologiei. Astăzi, vom explora aceste concepte fundamentale și vom examina modul în care sunt integrate în noile metode de învățare bazate pe inteligența artificială (AI) și tehnologii disruptive.</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s" sz="1200">
                <a:solidFill>
                  <a:srgbClr val="0D0D0D"/>
                </a:solidFill>
                <a:highlight>
                  <a:srgbClr val="FFFFFF"/>
                </a:highlight>
                <a:latin typeface="Roboto"/>
                <a:ea typeface="Roboto"/>
                <a:cs typeface="Roboto"/>
                <a:sym typeface="Roboto"/>
              </a:rPr>
              <a:t>Inteligența Artificială (AI): AI reprezintă capacitatea unei mașini de a simula inteligența umană, inclusiv învăța</a:t>
            </a:r>
            <a:r>
              <a:rPr lang="es" sz="1200">
                <a:solidFill>
                  <a:srgbClr val="0D0D0D"/>
                </a:solidFill>
                <a:highlight>
                  <a:srgbClr val="FFFFFF"/>
                </a:highlight>
                <a:latin typeface="Roboto"/>
                <a:ea typeface="Roboto"/>
                <a:cs typeface="Roboto"/>
                <a:sym typeface="Roboto"/>
              </a:rPr>
              <a:t>rea, raționamentul și rezolvarea problemelor. În contextul educației, AI poate fi folosită pentru a personaliza procesul de învățare, a oferi feedback și a îmbunătăți experiența de învățare a elevilor.</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s" sz="1200">
                <a:solidFill>
                  <a:srgbClr val="0D0D0D"/>
                </a:solidFill>
                <a:highlight>
                  <a:srgbClr val="FFFFFF"/>
                </a:highlight>
                <a:latin typeface="Roboto"/>
                <a:ea typeface="Roboto"/>
                <a:cs typeface="Roboto"/>
                <a:sym typeface="Roboto"/>
              </a:rPr>
              <a:t>Tehnologii disruptive: Tehnologiile disruptive sunt acele inovații care schimbă fundamental modul în care funcționează industria sau societatea. În domeniul educației, tehnologiile disruptive pot rev</a:t>
            </a:r>
            <a:r>
              <a:rPr lang="es" sz="1200">
                <a:solidFill>
                  <a:srgbClr val="0D0D0D"/>
                </a:solidFill>
                <a:highlight>
                  <a:srgbClr val="FFFFFF"/>
                </a:highlight>
                <a:latin typeface="Roboto"/>
                <a:ea typeface="Roboto"/>
                <a:cs typeface="Roboto"/>
                <a:sym typeface="Roboto"/>
              </a:rPr>
              <a:t>oluționa modul în care se predă și se învață, transformând complet paradigma tradițională de educație.</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s" sz="1200">
                <a:solidFill>
                  <a:srgbClr val="0D0D0D"/>
                </a:solidFill>
                <a:highlight>
                  <a:srgbClr val="FFFFFF"/>
                </a:highlight>
                <a:latin typeface="Roboto"/>
                <a:ea typeface="Roboto"/>
                <a:cs typeface="Roboto"/>
                <a:sym typeface="Roboto"/>
              </a:rPr>
              <a:t>În lumina acestor definiții, este evident că etica și integritatea academică joacă un rol crucial în adoptarea și utilizarea tehnologiilor noi în procesul educațional. Vom explora mai departe aceste aspecte, concentrându-ne asupra moduril</a:t>
            </a:r>
            <a:r>
              <a:rPr lang="es" sz="1200">
                <a:solidFill>
                  <a:srgbClr val="0D0D0D"/>
                </a:solidFill>
                <a:highlight>
                  <a:srgbClr val="FFFFFF"/>
                </a:highlight>
                <a:latin typeface="Roboto"/>
                <a:ea typeface="Roboto"/>
                <a:cs typeface="Roboto"/>
                <a:sym typeface="Roboto"/>
              </a:rPr>
              <a:t>or în care AI și tehnologiile disruptive pot îmbunătăți învățarea, respectând totodată principiile etice și academice fundamentale.</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9" name="Shape 2029"/>
        <p:cNvGrpSpPr/>
        <p:nvPr/>
      </p:nvGrpSpPr>
      <p:grpSpPr>
        <a:xfrm>
          <a:off x="0" y="0"/>
          <a:ext cx="0" cy="0"/>
          <a:chOff x="0" y="0"/>
          <a:chExt cx="0" cy="0"/>
        </a:xfrm>
      </p:grpSpPr>
      <p:sp>
        <p:nvSpPr>
          <p:cNvPr id="2030" name="Google Shape;2030;g58d3b44f08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1" name="Google Shape;2031;g58d3b44f08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3" name="Shape 2163"/>
        <p:cNvGrpSpPr/>
        <p:nvPr/>
      </p:nvGrpSpPr>
      <p:grpSpPr>
        <a:xfrm>
          <a:off x="0" y="0"/>
          <a:ext cx="0" cy="0"/>
          <a:chOff x="0" y="0"/>
          <a:chExt cx="0" cy="0"/>
        </a:xfrm>
      </p:grpSpPr>
      <p:sp>
        <p:nvSpPr>
          <p:cNvPr id="2164" name="Google Shape;2164;g58d3b44f08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5" name="Google Shape;2165;g58d3b44f08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6" name="Shape 2286"/>
        <p:cNvGrpSpPr/>
        <p:nvPr/>
      </p:nvGrpSpPr>
      <p:grpSpPr>
        <a:xfrm>
          <a:off x="0" y="0"/>
          <a:ext cx="0" cy="0"/>
          <a:chOff x="0" y="0"/>
          <a:chExt cx="0" cy="0"/>
        </a:xfrm>
      </p:grpSpPr>
      <p:sp>
        <p:nvSpPr>
          <p:cNvPr id="2287" name="Google Shape;2287;g58d3b44f08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8" name="Google Shape;2288;g58d3b44f08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8" name="Shape 2508"/>
        <p:cNvGrpSpPr/>
        <p:nvPr/>
      </p:nvGrpSpPr>
      <p:grpSpPr>
        <a:xfrm>
          <a:off x="0" y="0"/>
          <a:ext cx="0" cy="0"/>
          <a:chOff x="0" y="0"/>
          <a:chExt cx="0" cy="0"/>
        </a:xfrm>
      </p:grpSpPr>
      <p:sp>
        <p:nvSpPr>
          <p:cNvPr id="2509" name="Google Shape;2509;g58d3b44f08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0" name="Google Shape;2510;g58d3b44f08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4" name="Shape 2604"/>
        <p:cNvGrpSpPr/>
        <p:nvPr/>
      </p:nvGrpSpPr>
      <p:grpSpPr>
        <a:xfrm>
          <a:off x="0" y="0"/>
          <a:ext cx="0" cy="0"/>
          <a:chOff x="0" y="0"/>
          <a:chExt cx="0" cy="0"/>
        </a:xfrm>
      </p:grpSpPr>
      <p:sp>
        <p:nvSpPr>
          <p:cNvPr id="2605" name="Google Shape;2605;g5465e7bc0b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6" name="Google Shape;2606;g5465e7bc0b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7" name="Shape 2647"/>
        <p:cNvGrpSpPr/>
        <p:nvPr/>
      </p:nvGrpSpPr>
      <p:grpSpPr>
        <a:xfrm>
          <a:off x="0" y="0"/>
          <a:ext cx="0" cy="0"/>
          <a:chOff x="0" y="0"/>
          <a:chExt cx="0" cy="0"/>
        </a:xfrm>
      </p:grpSpPr>
      <p:sp>
        <p:nvSpPr>
          <p:cNvPr id="2648" name="Google Shape;2648;g58c66ba33b_0_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9" name="Google Shape;2649;g58c66ba33b_0_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4" name="Shape 2654"/>
        <p:cNvGrpSpPr/>
        <p:nvPr/>
      </p:nvGrpSpPr>
      <p:grpSpPr>
        <a:xfrm>
          <a:off x="0" y="0"/>
          <a:ext cx="0" cy="0"/>
          <a:chOff x="0" y="0"/>
          <a:chExt cx="0" cy="0"/>
        </a:xfrm>
      </p:grpSpPr>
      <p:sp>
        <p:nvSpPr>
          <p:cNvPr id="2655" name="Google Shape;2655;SLIDES_API1504067439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6" name="Google Shape;2656;SLIDES_API150406743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1" name="Shape 2661"/>
        <p:cNvGrpSpPr/>
        <p:nvPr/>
      </p:nvGrpSpPr>
      <p:grpSpPr>
        <a:xfrm>
          <a:off x="0" y="0"/>
          <a:ext cx="0" cy="0"/>
          <a:chOff x="0" y="0"/>
          <a:chExt cx="0" cy="0"/>
        </a:xfrm>
      </p:grpSpPr>
      <p:sp>
        <p:nvSpPr>
          <p:cNvPr id="2662" name="Google Shape;2662;SLIDES_API150406743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3" name="Google Shape;2663;SLIDES_API150406743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8" name="Shape 2668"/>
        <p:cNvGrpSpPr/>
        <p:nvPr/>
      </p:nvGrpSpPr>
      <p:grpSpPr>
        <a:xfrm>
          <a:off x="0" y="0"/>
          <a:ext cx="0" cy="0"/>
          <a:chOff x="0" y="0"/>
          <a:chExt cx="0" cy="0"/>
        </a:xfrm>
      </p:grpSpPr>
      <p:sp>
        <p:nvSpPr>
          <p:cNvPr id="2669" name="Google Shape;2669;g50c4f343e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0" name="Google Shape;2670;g50c4f343e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1" name="Shape 2691"/>
        <p:cNvGrpSpPr/>
        <p:nvPr/>
      </p:nvGrpSpPr>
      <p:grpSpPr>
        <a:xfrm>
          <a:off x="0" y="0"/>
          <a:ext cx="0" cy="0"/>
          <a:chOff x="0" y="0"/>
          <a:chExt cx="0" cy="0"/>
        </a:xfrm>
      </p:grpSpPr>
      <p:sp>
        <p:nvSpPr>
          <p:cNvPr id="2692" name="Google Shape;2692;g50c4f343e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3" name="Google Shape;2693;g50c4f343e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2ce21da134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2ce21da134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7" name="Shape 3307"/>
        <p:cNvGrpSpPr/>
        <p:nvPr/>
      </p:nvGrpSpPr>
      <p:grpSpPr>
        <a:xfrm>
          <a:off x="0" y="0"/>
          <a:ext cx="0" cy="0"/>
          <a:chOff x="0" y="0"/>
          <a:chExt cx="0" cy="0"/>
        </a:xfrm>
      </p:grpSpPr>
      <p:sp>
        <p:nvSpPr>
          <p:cNvPr id="3308" name="Google Shape;3308;g50c4f343e3_0_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9" name="Google Shape;3309;g50c4f343e3_0_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8" name="Shape 5798"/>
        <p:cNvGrpSpPr/>
        <p:nvPr/>
      </p:nvGrpSpPr>
      <p:grpSpPr>
        <a:xfrm>
          <a:off x="0" y="0"/>
          <a:ext cx="0" cy="0"/>
          <a:chOff x="0" y="0"/>
          <a:chExt cx="0" cy="0"/>
        </a:xfrm>
      </p:grpSpPr>
      <p:sp>
        <p:nvSpPr>
          <p:cNvPr id="5799" name="Google Shape;5799;g50c4f343e3_0_3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0" name="Google Shape;5800;g50c4f343e3_0_3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8" name="Shape 6508"/>
        <p:cNvGrpSpPr/>
        <p:nvPr/>
      </p:nvGrpSpPr>
      <p:grpSpPr>
        <a:xfrm>
          <a:off x="0" y="0"/>
          <a:ext cx="0" cy="0"/>
          <a:chOff x="0" y="0"/>
          <a:chExt cx="0" cy="0"/>
        </a:xfrm>
      </p:grpSpPr>
      <p:sp>
        <p:nvSpPr>
          <p:cNvPr id="6509" name="Google Shape;6509;g50c4f343e3_0_3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0" name="Google Shape;6510;g50c4f343e3_0_3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4" name="Shape 6904"/>
        <p:cNvGrpSpPr/>
        <p:nvPr/>
      </p:nvGrpSpPr>
      <p:grpSpPr>
        <a:xfrm>
          <a:off x="0" y="0"/>
          <a:ext cx="0" cy="0"/>
          <a:chOff x="0" y="0"/>
          <a:chExt cx="0" cy="0"/>
        </a:xfrm>
      </p:grpSpPr>
      <p:sp>
        <p:nvSpPr>
          <p:cNvPr id="6905" name="Google Shape;6905;g50c4f343e3_0_4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6" name="Google Shape;6906;g50c4f343e3_0_4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7" name="Shape 7497"/>
        <p:cNvGrpSpPr/>
        <p:nvPr/>
      </p:nvGrpSpPr>
      <p:grpSpPr>
        <a:xfrm>
          <a:off x="0" y="0"/>
          <a:ext cx="0" cy="0"/>
          <a:chOff x="0" y="0"/>
          <a:chExt cx="0" cy="0"/>
        </a:xfrm>
      </p:grpSpPr>
      <p:sp>
        <p:nvSpPr>
          <p:cNvPr id="7498" name="Google Shape;7498;g50c4f343e3_0_48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9" name="Google Shape;7499;g50c4f343e3_0_4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2" name="Shape 8032"/>
        <p:cNvGrpSpPr/>
        <p:nvPr/>
      </p:nvGrpSpPr>
      <p:grpSpPr>
        <a:xfrm>
          <a:off x="0" y="0"/>
          <a:ext cx="0" cy="0"/>
          <a:chOff x="0" y="0"/>
          <a:chExt cx="0" cy="0"/>
        </a:xfrm>
      </p:grpSpPr>
      <p:sp>
        <p:nvSpPr>
          <p:cNvPr id="8033" name="Google Shape;8033;g50c4f343e3_0_5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4" name="Google Shape;8034;g50c4f343e3_0_5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6" name="Shape 8326"/>
        <p:cNvGrpSpPr/>
        <p:nvPr/>
      </p:nvGrpSpPr>
      <p:grpSpPr>
        <a:xfrm>
          <a:off x="0" y="0"/>
          <a:ext cx="0" cy="0"/>
          <a:chOff x="0" y="0"/>
          <a:chExt cx="0" cy="0"/>
        </a:xfrm>
      </p:grpSpPr>
      <p:sp>
        <p:nvSpPr>
          <p:cNvPr id="8327" name="Google Shape;8327;g50c4f343e3_0_5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28" name="Google Shape;8328;g50c4f343e3_0_5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8" name="Shape 8768"/>
        <p:cNvGrpSpPr/>
        <p:nvPr/>
      </p:nvGrpSpPr>
      <p:grpSpPr>
        <a:xfrm>
          <a:off x="0" y="0"/>
          <a:ext cx="0" cy="0"/>
          <a:chOff x="0" y="0"/>
          <a:chExt cx="0" cy="0"/>
        </a:xfrm>
      </p:grpSpPr>
      <p:sp>
        <p:nvSpPr>
          <p:cNvPr id="8769" name="Google Shape;8769;g50c4f343e3_0_60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0" name="Google Shape;8770;g50c4f343e3_0_6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4" name="Shape 9134"/>
        <p:cNvGrpSpPr/>
        <p:nvPr/>
      </p:nvGrpSpPr>
      <p:grpSpPr>
        <a:xfrm>
          <a:off x="0" y="0"/>
          <a:ext cx="0" cy="0"/>
          <a:chOff x="0" y="0"/>
          <a:chExt cx="0" cy="0"/>
        </a:xfrm>
      </p:grpSpPr>
      <p:sp>
        <p:nvSpPr>
          <p:cNvPr id="9135" name="Google Shape;9135;g50c4f343e3_0_6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6" name="Google Shape;9136;g50c4f343e3_0_6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8" name="Shape 9638"/>
        <p:cNvGrpSpPr/>
        <p:nvPr/>
      </p:nvGrpSpPr>
      <p:grpSpPr>
        <a:xfrm>
          <a:off x="0" y="0"/>
          <a:ext cx="0" cy="0"/>
          <a:chOff x="0" y="0"/>
          <a:chExt cx="0" cy="0"/>
        </a:xfrm>
      </p:grpSpPr>
      <p:sp>
        <p:nvSpPr>
          <p:cNvPr id="9639" name="Google Shape;9639;g50c4f343e3_0_6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0" name="Google Shape;9640;g50c4f343e3_0_6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512487f30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512487f30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 sz="1200">
                <a:solidFill>
                  <a:srgbClr val="0D0D0D"/>
                </a:solidFill>
                <a:highlight>
                  <a:srgbClr val="FFFFFF"/>
                </a:highlight>
                <a:latin typeface="Roboto"/>
                <a:ea typeface="Roboto"/>
                <a:cs typeface="Roboto"/>
                <a:sym typeface="Roboto"/>
              </a:rPr>
              <a:t>Contextul și Motivația</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s" sz="1200">
                <a:solidFill>
                  <a:srgbClr val="0D0D0D"/>
                </a:solidFill>
                <a:highlight>
                  <a:srgbClr val="FFFFFF"/>
                </a:highlight>
                <a:latin typeface="Roboto"/>
                <a:ea typeface="Roboto"/>
                <a:cs typeface="Roboto"/>
                <a:sym typeface="Roboto"/>
              </a:rPr>
              <a:t>În ultimele decenii, tehnologia a evoluat rapid, influențând în mod semnificativ diverse aspecte ale vieții noastre, inclusiv educația. Această secțiune va explora evoluția tehnologiei în domeniul educației, necesitatea adoptării unor noi metode de învățare în era digitală și implicațiile etice ale introducerii tehnologiei în procesul educațional.</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s" sz="1200">
                <a:solidFill>
                  <a:srgbClr val="0D0D0D"/>
                </a:solidFill>
                <a:highlight>
                  <a:srgbClr val="FFFFFF"/>
                </a:highlight>
                <a:latin typeface="Roboto"/>
                <a:ea typeface="Roboto"/>
                <a:cs typeface="Roboto"/>
                <a:sym typeface="Roboto"/>
              </a:rPr>
              <a:t>Evoluția tehnologiei în domeniul educației</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s" sz="1200">
                <a:solidFill>
                  <a:srgbClr val="0D0D0D"/>
                </a:solidFill>
                <a:highlight>
                  <a:srgbClr val="FFFFFF"/>
                </a:highlight>
                <a:latin typeface="Roboto"/>
                <a:ea typeface="Roboto"/>
                <a:cs typeface="Roboto"/>
                <a:sym typeface="Roboto"/>
              </a:rPr>
              <a:t>Tehnologia a transformat radical modul în care accesăm, distribuim și interacționăm cu informațiile și cunoștințele. De la calculatoarele personale la dispozitivele mobile și la internet, tehnologia a făcut posibilă o educație mai accesibilă și mai personalizată. În prezent, avem acces la o varietate de instrumente și resurse educaționale, inclusiv cursuri online, platforme de învățare interactivă și aplicații mobile.</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b="1" lang="es" sz="1200">
                <a:solidFill>
                  <a:srgbClr val="0D0D0D"/>
                </a:solidFill>
                <a:highlight>
                  <a:srgbClr val="FFFFFF"/>
                </a:highlight>
                <a:latin typeface="Roboto"/>
                <a:ea typeface="Roboto"/>
                <a:cs typeface="Roboto"/>
                <a:sym typeface="Roboto"/>
              </a:rPr>
              <a:t>Necesitatea adoptării unor noi metode de învățare în era digitală - Tabita</a:t>
            </a:r>
            <a:endParaRPr b="1"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b="1" lang="es" sz="1200">
                <a:solidFill>
                  <a:srgbClr val="0D0D0D"/>
                </a:solidFill>
                <a:highlight>
                  <a:srgbClr val="FFFFFF"/>
                </a:highlight>
                <a:latin typeface="Roboto"/>
                <a:ea typeface="Roboto"/>
                <a:cs typeface="Roboto"/>
                <a:sym typeface="Roboto"/>
              </a:rPr>
              <a:t>Cu creșterea rapidă a tehnologiei, este esențial să ne adaptăm metodele de învățare la schimbările din mediul digital. Elevii și studenții de astăzi sunt expuși la o cantitate uriașă de informații și au nevoie de abilități noi pentru a naviga eficient și critic în acest mediu. Adoptarea unor noi metode de învățare, cum ar fi învățarea bazată pe AI și tehnologii disruptive, poate ajuta la crearea unui mediu educațional mai dinamic, interactiv și adaptat nevoilor individuale ale elevilor.</a:t>
            </a:r>
            <a:endParaRPr b="1"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s" sz="1200">
                <a:solidFill>
                  <a:srgbClr val="0D0D0D"/>
                </a:solidFill>
                <a:highlight>
                  <a:srgbClr val="FFFFFF"/>
                </a:highlight>
                <a:latin typeface="Roboto"/>
                <a:ea typeface="Roboto"/>
                <a:cs typeface="Roboto"/>
                <a:sym typeface="Roboto"/>
              </a:rPr>
              <a:t>Implicațiile etice ale introducerii tehnologiei în procesul educațional</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s" sz="1200">
                <a:solidFill>
                  <a:srgbClr val="0D0D0D"/>
                </a:solidFill>
                <a:highlight>
                  <a:srgbClr val="FFFFFF"/>
                </a:highlight>
                <a:latin typeface="Roboto"/>
                <a:ea typeface="Roboto"/>
                <a:cs typeface="Roboto"/>
                <a:sym typeface="Roboto"/>
              </a:rPr>
              <a:t>În ciuda beneficiilor pe care le aduce, introducerea tehnologiei în procesul educațional ridică și unele dileme etice. De exemplu, colectarea datelor personale a elevilor pentru personalizarea învățării poate ridica preocupări legate de confidențialitate și securitate. De asemenea, utilizarea algoritmilor de învățare automată poate perpetua sau amplifica inechitățile existente în educație, dacă nu sunt luate măsuri adecvate pentru a le contracara.</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s" sz="1200">
                <a:solidFill>
                  <a:srgbClr val="0D0D0D"/>
                </a:solidFill>
                <a:highlight>
                  <a:srgbClr val="FFFFFF"/>
                </a:highlight>
                <a:latin typeface="Roboto"/>
                <a:ea typeface="Roboto"/>
                <a:cs typeface="Roboto"/>
                <a:sym typeface="Roboto"/>
              </a:rPr>
              <a:t>Este important să fim conștienți de aceste implicații etice și să ne asigurăm că tehnologia este utilizată în mod responsabil și în conformitate cu principiile etice și academice fundamentale. În continuare, vom explora modurile în care noi moduri de învățare bazate pe AI și tehnologii disruptive pot fi implementate într-un mod etic și responsabil pentru a îmbunătăți procesul educațional.</a:t>
            </a:r>
            <a:endParaRPr sz="1200">
              <a:solidFill>
                <a:srgbClr val="0D0D0D"/>
              </a:solidFill>
              <a:highlight>
                <a:srgbClr val="FFFFFF"/>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4" name="Shape 10034"/>
        <p:cNvGrpSpPr/>
        <p:nvPr/>
      </p:nvGrpSpPr>
      <p:grpSpPr>
        <a:xfrm>
          <a:off x="0" y="0"/>
          <a:ext cx="0" cy="0"/>
          <a:chOff x="0" y="0"/>
          <a:chExt cx="0" cy="0"/>
        </a:xfrm>
      </p:grpSpPr>
      <p:sp>
        <p:nvSpPr>
          <p:cNvPr id="10035" name="Google Shape;10035;g50c4f343e3_0_7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6" name="Google Shape;10036;g50c4f343e3_0_7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1" name="Shape 10471"/>
        <p:cNvGrpSpPr/>
        <p:nvPr/>
      </p:nvGrpSpPr>
      <p:grpSpPr>
        <a:xfrm>
          <a:off x="0" y="0"/>
          <a:ext cx="0" cy="0"/>
          <a:chOff x="0" y="0"/>
          <a:chExt cx="0" cy="0"/>
        </a:xfrm>
      </p:grpSpPr>
      <p:sp>
        <p:nvSpPr>
          <p:cNvPr id="10472" name="Google Shape;10472;g50c4f343e3_0_7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3" name="Google Shape;10473;g50c4f343e3_0_7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2" name="Shape 10942"/>
        <p:cNvGrpSpPr/>
        <p:nvPr/>
      </p:nvGrpSpPr>
      <p:grpSpPr>
        <a:xfrm>
          <a:off x="0" y="0"/>
          <a:ext cx="0" cy="0"/>
          <a:chOff x="0" y="0"/>
          <a:chExt cx="0" cy="0"/>
        </a:xfrm>
      </p:grpSpPr>
      <p:sp>
        <p:nvSpPr>
          <p:cNvPr id="10943" name="Google Shape;10943;g50c4f343e3_4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4" name="Google Shape;10944;g50c4f343e3_4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58d3b44f08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58d3b44f08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0D0D0D"/>
              </a:buClr>
              <a:buSzPts val="1200"/>
              <a:buFont typeface="Roboto"/>
              <a:buChar char="●"/>
            </a:pPr>
            <a:r>
              <a:rPr lang="es" sz="1200">
                <a:solidFill>
                  <a:srgbClr val="0D0D0D"/>
                </a:solidFill>
                <a:highlight>
                  <a:schemeClr val="lt1"/>
                </a:highlight>
                <a:latin typeface="Roboto"/>
                <a:ea typeface="Roboto"/>
                <a:cs typeface="Roboto"/>
                <a:sym typeface="Roboto"/>
              </a:rPr>
              <a:t>Duolingo afirmă că are </a:t>
            </a:r>
            <a:r>
              <a:rPr b="1" lang="es" sz="1200">
                <a:solidFill>
                  <a:srgbClr val="0D0D0D"/>
                </a:solidFill>
                <a:highlight>
                  <a:schemeClr val="lt1"/>
                </a:highlight>
                <a:latin typeface="Roboto"/>
                <a:ea typeface="Roboto"/>
                <a:cs typeface="Roboto"/>
                <a:sym typeface="Roboto"/>
              </a:rPr>
              <a:t>24,2 milioane de utilizatori activi zilnic</a:t>
            </a:r>
            <a:r>
              <a:rPr lang="es" sz="1200">
                <a:solidFill>
                  <a:srgbClr val="0D0D0D"/>
                </a:solidFill>
                <a:highlight>
                  <a:schemeClr val="lt1"/>
                </a:highlight>
                <a:latin typeface="Roboto"/>
                <a:ea typeface="Roboto"/>
                <a:cs typeface="Roboto"/>
                <a:sym typeface="Roboto"/>
              </a:rPr>
              <a:t>, </a:t>
            </a:r>
            <a:r>
              <a:rPr b="1" lang="es" sz="1200">
                <a:solidFill>
                  <a:srgbClr val="0D0D0D"/>
                </a:solidFill>
                <a:highlight>
                  <a:schemeClr val="lt1"/>
                </a:highlight>
                <a:latin typeface="Roboto"/>
                <a:ea typeface="Roboto"/>
                <a:cs typeface="Roboto"/>
                <a:sym typeface="Roboto"/>
              </a:rPr>
              <a:t>5,8 milioane de abonați plătitori</a:t>
            </a:r>
            <a:r>
              <a:rPr lang="es" sz="1200">
                <a:solidFill>
                  <a:srgbClr val="0D0D0D"/>
                </a:solidFill>
                <a:highlight>
                  <a:schemeClr val="lt1"/>
                </a:highlight>
                <a:latin typeface="Roboto"/>
                <a:ea typeface="Roboto"/>
                <a:cs typeface="Roboto"/>
                <a:sym typeface="Roboto"/>
              </a:rPr>
              <a:t> și </a:t>
            </a:r>
            <a:r>
              <a:rPr b="1" lang="es" sz="1200">
                <a:solidFill>
                  <a:srgbClr val="0D0D0D"/>
                </a:solidFill>
                <a:highlight>
                  <a:schemeClr val="lt1"/>
                </a:highlight>
                <a:latin typeface="Roboto"/>
                <a:ea typeface="Roboto"/>
                <a:cs typeface="Roboto"/>
                <a:sym typeface="Roboto"/>
              </a:rPr>
              <a:t>peste 100 de cursuri disponibile</a:t>
            </a:r>
            <a:r>
              <a:rPr lang="es" sz="1200">
                <a:solidFill>
                  <a:srgbClr val="0D0D0D"/>
                </a:solidFill>
                <a:highlight>
                  <a:schemeClr val="lt1"/>
                </a:highlight>
                <a:latin typeface="Roboto"/>
                <a:ea typeface="Roboto"/>
                <a:cs typeface="Roboto"/>
                <a:sym typeface="Roboto"/>
              </a:rPr>
              <a:t>, conform companiei cu sediul în Pittsburgh.</a:t>
            </a:r>
            <a:br>
              <a:rPr lang="es"/>
            </a:br>
            <a:r>
              <a:rPr lang="es"/>
              <a:t>a. Duolingo</a:t>
            </a:r>
            <a:endParaRPr/>
          </a:p>
          <a:p>
            <a:pPr indent="-298450" lvl="0" marL="457200" rtl="0" algn="l">
              <a:lnSpc>
                <a:spcPct val="115000"/>
              </a:lnSpc>
              <a:spcBef>
                <a:spcPts val="0"/>
              </a:spcBef>
              <a:spcAft>
                <a:spcPts val="0"/>
              </a:spcAft>
              <a:buClr>
                <a:schemeClr val="dk1"/>
              </a:buClr>
              <a:buSzPts val="1100"/>
              <a:buChar char="●"/>
            </a:pPr>
            <a:r>
              <a:rPr lang="es"/>
              <a:t>Prezentarea platformei Duolingo: Duolingo este o platformă de învățare a limbilor străine care utilizează tehnologii AI pentru a oferi cursuri personalizate și interactive. Utilizatorii pot accesa gratuit lecții de limbă străină și pot avansa prin diferite niveluri de competență în funcție de progresul lor.</a:t>
            </a:r>
            <a:endParaRPr/>
          </a:p>
          <a:p>
            <a:pPr indent="-298450" lvl="0" marL="457200" rtl="0" algn="l">
              <a:lnSpc>
                <a:spcPct val="115000"/>
              </a:lnSpc>
              <a:spcBef>
                <a:spcPts val="0"/>
              </a:spcBef>
              <a:spcAft>
                <a:spcPts val="0"/>
              </a:spcAft>
              <a:buClr>
                <a:schemeClr val="dk1"/>
              </a:buClr>
              <a:buSzPts val="1100"/>
              <a:buChar char="●"/>
            </a:pPr>
            <a:r>
              <a:rPr lang="es"/>
              <a:t>Modul în care folosește AI pentru învățare: Duolingo utilizează algoritmi AI pentru a adapta cursurile în funcție de performanța fiecărui utilizator. Acești algoritmi analizează rezultatele testelor și progresul învățării pentru a oferi exerciții și lecții personalizate care să se potrivească nivelului și ritmului de învățare al fiecărui utilizator.</a:t>
            </a:r>
            <a:endParaRPr/>
          </a:p>
          <a:p>
            <a:pPr indent="-298450" lvl="0" marL="457200" rtl="0" algn="l">
              <a:lnSpc>
                <a:spcPct val="115000"/>
              </a:lnSpc>
              <a:spcBef>
                <a:spcPts val="0"/>
              </a:spcBef>
              <a:spcAft>
                <a:spcPts val="0"/>
              </a:spcAft>
              <a:buClr>
                <a:schemeClr val="dk1"/>
              </a:buClr>
              <a:buSzPts val="1100"/>
              <a:buChar char="●"/>
            </a:pPr>
            <a:r>
              <a:rPr lang="es"/>
              <a:t>Impactul asupra procesului de învățare și accesibilitatea sa: Duolingo a revoluționat modul în care oamenii învață limbi străine, făcând procesul mai accesibil, interactiv și distractiv. Utilizatorii pot învăța în orice moment și în orice loc, folosind doar un dispozitiv conectat la internet. De asemenea, abordarea personalizată a învățării îi ajută pe utilizatori să progreseze mai rapid și să își mențină motivația.</a:t>
            </a:r>
            <a:endParaRPr/>
          </a:p>
          <a:p>
            <a:pPr indent="-298450" lvl="0" marL="457200" rtl="0" algn="l">
              <a:lnSpc>
                <a:spcPct val="115000"/>
              </a:lnSpc>
              <a:spcBef>
                <a:spcPts val="0"/>
              </a:spcBef>
              <a:spcAft>
                <a:spcPts val="0"/>
              </a:spcAft>
              <a:buClr>
                <a:schemeClr val="dk1"/>
              </a:buClr>
              <a:buSzPts val="1100"/>
              <a:buChar char="●"/>
            </a:pPr>
            <a:r>
              <a:rPr lang="es"/>
              <a:t>Aspectele etice legate de colectarea datelor și personalizarea învățării: Colectarea datelor personale pentru personalizarea învățării poate ridica îngrijorări legate de confidențialitatea și securitatea informațiilor. În timp ce Duolingo se angajează să protejeze datele utilizatorilor săi, este important să se pună accent pe transparență și consimțământul utilizatorului în ceea ce privește colectarea și utilizarea datelor lor. De asemenea, trebuie să fim conștienți de posibilele inechități sau discriminări în personalizarea învățării și să luăm măsuri pentru a le contracara, asigurându-ne că toți utilizatorii au acces la resurse și oportunități echitabile de învățare.</a:t>
            </a:r>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2ce21da134a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 name="Google Shape;798;g2ce21da134a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0C0C0C"/>
              </a:buClr>
              <a:buSzPts val="1200"/>
              <a:buChar char="●"/>
            </a:pPr>
            <a:r>
              <a:rPr b="1" lang="es" sz="1200">
                <a:solidFill>
                  <a:srgbClr val="0D0D0D"/>
                </a:solidFill>
                <a:highlight>
                  <a:srgbClr val="FFFFFF"/>
                </a:highlight>
                <a:latin typeface="Roboto"/>
                <a:ea typeface="Roboto"/>
                <a:cs typeface="Roboto"/>
                <a:sym typeface="Roboto"/>
              </a:rPr>
              <a:t>Duolingo a concediat aproximativ 10% din lucrătorii săi</a:t>
            </a:r>
            <a:r>
              <a:rPr lang="es" sz="1200">
                <a:solidFill>
                  <a:srgbClr val="0D0D0D"/>
                </a:solidFill>
                <a:highlight>
                  <a:srgbClr val="FFFFFF"/>
                </a:highlight>
                <a:latin typeface="Roboto"/>
                <a:ea typeface="Roboto"/>
                <a:cs typeface="Roboto"/>
                <a:sym typeface="Roboto"/>
              </a:rPr>
              <a:t>, deoarece aplicația se bazează tot mai mult pe inteligența artificială.</a:t>
            </a:r>
            <a:endParaRPr sz="1200">
              <a:solidFill>
                <a:srgbClr val="0D0D0D"/>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0D0D0D"/>
              </a:buClr>
              <a:buSzPts val="1200"/>
              <a:buFont typeface="Roboto"/>
              <a:buChar char="●"/>
            </a:pPr>
            <a:r>
              <a:rPr lang="es" sz="1200">
                <a:solidFill>
                  <a:srgbClr val="0D0D0D"/>
                </a:solidFill>
                <a:highlight>
                  <a:srgbClr val="FFFFFF"/>
                </a:highlight>
                <a:latin typeface="Roboto"/>
                <a:ea typeface="Roboto"/>
                <a:cs typeface="Roboto"/>
                <a:sym typeface="Roboto"/>
              </a:rPr>
              <a:t>Deși nu toate concedierile au fost cauzate de avansarile in tehnologie, compania a </a:t>
            </a:r>
            <a:r>
              <a:rPr b="1" lang="es" sz="1200">
                <a:solidFill>
                  <a:srgbClr val="0D0D0D"/>
                </a:solidFill>
                <a:highlight>
                  <a:srgbClr val="FFFFFF"/>
                </a:highlight>
                <a:latin typeface="Roboto"/>
                <a:ea typeface="Roboto"/>
                <a:cs typeface="Roboto"/>
                <a:sym typeface="Roboto"/>
              </a:rPr>
              <a:t>renunțat</a:t>
            </a:r>
            <a:r>
              <a:rPr lang="es" sz="1200">
                <a:solidFill>
                  <a:srgbClr val="0D0D0D"/>
                </a:solidFill>
                <a:highlight>
                  <a:srgbClr val="FFFFFF"/>
                </a:highlight>
                <a:latin typeface="Roboto"/>
                <a:ea typeface="Roboto"/>
                <a:cs typeface="Roboto"/>
                <a:sym typeface="Roboto"/>
              </a:rPr>
              <a:t> la unii contractori la </a:t>
            </a:r>
            <a:r>
              <a:rPr b="1" lang="es" sz="1200">
                <a:solidFill>
                  <a:srgbClr val="0D0D0D"/>
                </a:solidFill>
                <a:highlight>
                  <a:srgbClr val="FFFFFF"/>
                </a:highlight>
                <a:latin typeface="Roboto"/>
                <a:ea typeface="Roboto"/>
                <a:cs typeface="Roboto"/>
                <a:sym typeface="Roboto"/>
              </a:rPr>
              <a:t>sfârșitul anului 2023</a:t>
            </a:r>
            <a:r>
              <a:rPr lang="es" sz="1200">
                <a:solidFill>
                  <a:srgbClr val="0D0D0D"/>
                </a:solidFill>
                <a:highlight>
                  <a:srgbClr val="FFFFFF"/>
                </a:highlight>
                <a:latin typeface="Roboto"/>
                <a:ea typeface="Roboto"/>
                <a:cs typeface="Roboto"/>
                <a:sym typeface="Roboto"/>
              </a:rPr>
              <a:t> pentru a </a:t>
            </a:r>
            <a:r>
              <a:rPr b="1" lang="es" sz="1200">
                <a:solidFill>
                  <a:srgbClr val="0D0D0D"/>
                </a:solidFill>
                <a:highlight>
                  <a:srgbClr val="FFFFFF"/>
                </a:highlight>
                <a:latin typeface="Roboto"/>
                <a:ea typeface="Roboto"/>
                <a:cs typeface="Roboto"/>
                <a:sym typeface="Roboto"/>
              </a:rPr>
              <a:t>face loc schimbărilor legate de AI </a:t>
            </a:r>
            <a:r>
              <a:rPr lang="es" sz="1200">
                <a:solidFill>
                  <a:srgbClr val="0D0D0D"/>
                </a:solidFill>
                <a:highlight>
                  <a:srgbClr val="FFFFFF"/>
                </a:highlight>
                <a:latin typeface="Roboto"/>
                <a:ea typeface="Roboto"/>
                <a:cs typeface="Roboto"/>
                <a:sym typeface="Roboto"/>
              </a:rPr>
              <a:t>în modul în care conținutul este generat și distribuit. Duolingo spune că </a:t>
            </a:r>
            <a:r>
              <a:rPr b="1" lang="es" sz="1200">
                <a:solidFill>
                  <a:srgbClr val="0D0D0D"/>
                </a:solidFill>
                <a:highlight>
                  <a:srgbClr val="FFFFFF"/>
                </a:highlight>
                <a:latin typeface="Roboto"/>
                <a:ea typeface="Roboto"/>
                <a:cs typeface="Roboto"/>
                <a:sym typeface="Roboto"/>
              </a:rPr>
              <a:t>niciun angajat cu normă întreagă nu a fost implicat în aceste concedieri</a:t>
            </a:r>
            <a:r>
              <a:rPr lang="es" sz="1200">
                <a:solidFill>
                  <a:srgbClr val="0D0D0D"/>
                </a:solidFill>
                <a:highlight>
                  <a:srgbClr val="FFFFFF"/>
                </a:highlight>
                <a:latin typeface="Roboto"/>
                <a:ea typeface="Roboto"/>
                <a:cs typeface="Roboto"/>
                <a:sym typeface="Roboto"/>
              </a:rPr>
              <a:t> și că a </a:t>
            </a:r>
            <a:r>
              <a:rPr b="1" lang="es" sz="1200">
                <a:solidFill>
                  <a:srgbClr val="0D0D0D"/>
                </a:solidFill>
                <a:highlight>
                  <a:srgbClr val="FFFFFF"/>
                </a:highlight>
                <a:latin typeface="Roboto"/>
                <a:ea typeface="Roboto"/>
                <a:cs typeface="Roboto"/>
                <a:sym typeface="Roboto"/>
              </a:rPr>
              <a:t>încercat să găsească roluri alternative pentru toți cei afectați înainte de a recurge la „debarasare” </a:t>
            </a:r>
            <a:r>
              <a:rPr lang="es" sz="1200">
                <a:solidFill>
                  <a:srgbClr val="0D0D0D"/>
                </a:solidFill>
                <a:highlight>
                  <a:srgbClr val="FFFFFF"/>
                </a:highlight>
                <a:latin typeface="Roboto"/>
                <a:ea typeface="Roboto"/>
                <a:cs typeface="Roboto"/>
                <a:sym typeface="Roboto"/>
              </a:rPr>
              <a:t>ca ultimă opțiune.</a:t>
            </a:r>
            <a:endParaRPr sz="1200">
              <a:solidFill>
                <a:srgbClr val="0D0D0D"/>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0D0D0D"/>
              </a:buClr>
              <a:buSzPts val="1200"/>
              <a:buFont typeface="Roboto"/>
              <a:buChar char="●"/>
            </a:pPr>
            <a:r>
              <a:rPr lang="es" sz="1200">
                <a:solidFill>
                  <a:srgbClr val="0D0D0D"/>
                </a:solidFill>
                <a:highlight>
                  <a:srgbClr val="FFFFFF"/>
                </a:highlight>
                <a:latin typeface="Roboto"/>
                <a:ea typeface="Roboto"/>
                <a:cs typeface="Roboto"/>
                <a:sym typeface="Roboto"/>
              </a:rPr>
              <a:t>Duolingo afirmă că are </a:t>
            </a:r>
            <a:r>
              <a:rPr b="1" lang="es" sz="1200">
                <a:solidFill>
                  <a:srgbClr val="0D0D0D"/>
                </a:solidFill>
                <a:highlight>
                  <a:srgbClr val="FFFFFF"/>
                </a:highlight>
                <a:latin typeface="Roboto"/>
                <a:ea typeface="Roboto"/>
                <a:cs typeface="Roboto"/>
                <a:sym typeface="Roboto"/>
              </a:rPr>
              <a:t>24,2 milioane de utilizatori activi zilnic</a:t>
            </a:r>
            <a:r>
              <a:rPr lang="es" sz="1200">
                <a:solidFill>
                  <a:srgbClr val="0D0D0D"/>
                </a:solidFill>
                <a:highlight>
                  <a:srgbClr val="FFFFFF"/>
                </a:highlight>
                <a:latin typeface="Roboto"/>
                <a:ea typeface="Roboto"/>
                <a:cs typeface="Roboto"/>
                <a:sym typeface="Roboto"/>
              </a:rPr>
              <a:t>, </a:t>
            </a:r>
            <a:r>
              <a:rPr b="1" lang="es" sz="1200">
                <a:solidFill>
                  <a:srgbClr val="0D0D0D"/>
                </a:solidFill>
                <a:highlight>
                  <a:srgbClr val="FFFFFF"/>
                </a:highlight>
                <a:latin typeface="Roboto"/>
                <a:ea typeface="Roboto"/>
                <a:cs typeface="Roboto"/>
                <a:sym typeface="Roboto"/>
              </a:rPr>
              <a:t>5,8 milioane de abonați plătitori</a:t>
            </a:r>
            <a:r>
              <a:rPr lang="es" sz="1200">
                <a:solidFill>
                  <a:srgbClr val="0D0D0D"/>
                </a:solidFill>
                <a:highlight>
                  <a:srgbClr val="FFFFFF"/>
                </a:highlight>
                <a:latin typeface="Roboto"/>
                <a:ea typeface="Roboto"/>
                <a:cs typeface="Roboto"/>
                <a:sym typeface="Roboto"/>
              </a:rPr>
              <a:t> și </a:t>
            </a:r>
            <a:r>
              <a:rPr b="1" lang="es" sz="1200">
                <a:solidFill>
                  <a:srgbClr val="0D0D0D"/>
                </a:solidFill>
                <a:highlight>
                  <a:srgbClr val="FFFFFF"/>
                </a:highlight>
                <a:latin typeface="Roboto"/>
                <a:ea typeface="Roboto"/>
                <a:cs typeface="Roboto"/>
                <a:sym typeface="Roboto"/>
              </a:rPr>
              <a:t>peste 100 de cursuri disponibile</a:t>
            </a:r>
            <a:r>
              <a:rPr lang="es" sz="1200">
                <a:solidFill>
                  <a:srgbClr val="0D0D0D"/>
                </a:solidFill>
                <a:highlight>
                  <a:srgbClr val="FFFFFF"/>
                </a:highlight>
                <a:latin typeface="Roboto"/>
                <a:ea typeface="Roboto"/>
                <a:cs typeface="Roboto"/>
                <a:sym typeface="Roboto"/>
              </a:rPr>
              <a:t>, conform companiei cu sediul în Pittsburgh.</a:t>
            </a:r>
            <a:endParaRPr sz="1200">
              <a:solidFill>
                <a:srgbClr val="0D0D0D"/>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0D0D0D"/>
              </a:buClr>
              <a:buSzPts val="1200"/>
              <a:buFont typeface="Roboto"/>
              <a:buChar char="●"/>
            </a:pPr>
            <a:r>
              <a:rPr lang="es" sz="1200">
                <a:solidFill>
                  <a:srgbClr val="0D0D0D"/>
                </a:solidFill>
                <a:highlight>
                  <a:srgbClr val="FFFFFF"/>
                </a:highlight>
                <a:latin typeface="Roboto"/>
                <a:ea typeface="Roboto"/>
                <a:cs typeface="Roboto"/>
                <a:sym typeface="Roboto"/>
              </a:rPr>
              <a:t>A fost proactivă în adăugarea AI în platforma sa, creând un nou nivel de abonament denumit „Duolingo Max” în martie, care include modelul avansat de limbaj GPT-4 de la OpenAI pentru a adăuga funcții alimentate de AI, cum ar fi conversațiile complete cu un chatbot pentru a exersa abilitățile și pentru a obține explicații generate de AI despre motivul pentru care un răspuns este corect sau greșit.</a:t>
            </a:r>
            <a:endParaRPr sz="1200">
              <a:solidFill>
                <a:srgbClr val="0D0D0D"/>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0D0D0D"/>
              </a:buClr>
              <a:buSzPts val="1200"/>
              <a:buFont typeface="Roboto"/>
              <a:buChar char="●"/>
            </a:pPr>
            <a:r>
              <a:rPr lang="es" sz="1200">
                <a:solidFill>
                  <a:srgbClr val="0D0D0D"/>
                </a:solidFill>
                <a:highlight>
                  <a:srgbClr val="FFFFFF"/>
                </a:highlight>
                <a:latin typeface="Roboto"/>
                <a:ea typeface="Roboto"/>
                <a:cs typeface="Roboto"/>
                <a:sym typeface="Roboto"/>
              </a:rPr>
              <a:t>„AI-ul generativ accelerează munca noastră ajutându-ne să creăm conținut nou mult mai rapid,” a scris CEO-ul Luis von Ahn într-o scrisoare adresată acționarilor în noiembrie.</a:t>
            </a:r>
            <a:endParaRPr sz="1200">
              <a:solidFill>
                <a:srgbClr val="0D0D0D"/>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0D0D0D"/>
              </a:buClr>
              <a:buSzPts val="1200"/>
              <a:buFont typeface="Roboto"/>
              <a:buChar char="●"/>
            </a:pPr>
            <a:r>
              <a:rPr lang="es" sz="1200">
                <a:solidFill>
                  <a:srgbClr val="0D0D0D"/>
                </a:solidFill>
                <a:highlight>
                  <a:srgbClr val="FFFFFF"/>
                </a:highlight>
                <a:latin typeface="Roboto"/>
                <a:ea typeface="Roboto"/>
                <a:cs typeface="Roboto"/>
                <a:sym typeface="Roboto"/>
              </a:rPr>
              <a:t>După concedierea contractanților, Duolingo spune că AI-ul va fi folosit tot mai mult pentru a efectua sarcini precum crearea de propoziții pentru cursuri, producerea de liste de traduceri acceptabile și revizuirea rapoartelor de eroare ale utilizatorilor pentru a corecta greșelile mai repede.</a:t>
            </a:r>
            <a:endParaRPr sz="1200">
              <a:solidFill>
                <a:srgbClr val="0D0D0D"/>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0D0D0D"/>
              </a:buClr>
              <a:buSzPts val="1200"/>
              <a:buFont typeface="Roboto"/>
              <a:buChar char="●"/>
            </a:pPr>
            <a:r>
              <a:rPr lang="es" sz="1200">
                <a:solidFill>
                  <a:srgbClr val="0D0D0D"/>
                </a:solidFill>
                <a:highlight>
                  <a:srgbClr val="FFFFFF"/>
                </a:highlight>
                <a:latin typeface="Roboto"/>
                <a:ea typeface="Roboto"/>
                <a:cs typeface="Roboto"/>
                <a:sym typeface="Roboto"/>
              </a:rPr>
              <a:t>Deși își reduce forța de muncă pentru a se baza tot mai mult pe AI pentru a crea și verifica conținutul, Duolingo spune că încă folosește oameni pentru a verifica munca completată de AI.</a:t>
            </a:r>
            <a:endParaRPr sz="1200">
              <a:solidFill>
                <a:srgbClr val="0D0D0D"/>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0D0D0D"/>
              </a:buClr>
              <a:buSzPts val="1200"/>
              <a:buFont typeface="Roboto"/>
              <a:buChar char="●"/>
            </a:pPr>
            <a:r>
              <a:rPr lang="es" sz="1200">
                <a:solidFill>
                  <a:srgbClr val="0D0D0D"/>
                </a:solidFill>
                <a:highlight>
                  <a:srgbClr val="FFFFFF"/>
                </a:highlight>
                <a:latin typeface="Roboto"/>
                <a:ea typeface="Roboto"/>
                <a:cs typeface="Roboto"/>
                <a:sym typeface="Roboto"/>
              </a:rPr>
              <a:t>„Nu înlocuim expertiza experților umani cu AI,” a declarat compania pentru CNN. „AI este un instrument pe care îl folosim pentru a crește productivitatea și eficiența, pentru a adăuga conținut nou și pentru a îmbunătăți cursurile noastre mai rapid astfel încât să putem continua să predăm la niveluri mai înalte de competență.”</a:t>
            </a:r>
            <a:endParaRPr sz="1200">
              <a:solidFill>
                <a:srgbClr val="0C0C0C"/>
              </a:solidFill>
              <a:highlight>
                <a:srgbClr val="FFFFFF"/>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g58d3b44f08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 name="Google Shape;1019;g58d3b44f08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s"/>
              <a:t>b. Brilliant.org</a:t>
            </a:r>
            <a:endParaRPr/>
          </a:p>
          <a:p>
            <a:pPr indent="0" lvl="0" marL="0" rtl="0" algn="l">
              <a:lnSpc>
                <a:spcPct val="115000"/>
              </a:lnSpc>
              <a:spcBef>
                <a:spcPts val="1200"/>
              </a:spcBef>
              <a:spcAft>
                <a:spcPts val="0"/>
              </a:spcAft>
              <a:buClr>
                <a:schemeClr val="dk1"/>
              </a:buClr>
              <a:buSzPts val="1100"/>
              <a:buFont typeface="Arial"/>
              <a:buNone/>
            </a:pPr>
            <a:r>
              <a:rPr lang="es"/>
              <a:t>Prezentarea platformei Brilliant.org: Brilliant.org este o platformă de învățare online care oferă cursuri interactive și provocări în domeniile matematicii, științei și ingineriei. Utilizând tehnologii inovatoare și un conținut adaptat, platforma își propune să stimuleze gândirea critică și să dezvolte abilități de rezolvare a problemelor într-un mod captivant și interactiv.</a:t>
            </a:r>
            <a:endParaRPr/>
          </a:p>
          <a:p>
            <a:pPr indent="0" lvl="0" marL="0" rtl="0" algn="l">
              <a:lnSpc>
                <a:spcPct val="115000"/>
              </a:lnSpc>
              <a:spcBef>
                <a:spcPts val="1200"/>
              </a:spcBef>
              <a:spcAft>
                <a:spcPts val="0"/>
              </a:spcAft>
              <a:buNone/>
            </a:pPr>
            <a:r>
              <a:rPr lang="es"/>
              <a:t>Modul în care folosește tehnologiile inovatoare: Brilliant.org integrează tehnologii precum machine learning și gamification pentru a oferi o experiență de învățare personalizată și captivantă. Algoritmii de machine learning analizează performanța și progresul fiecărui utilizator pentru a oferi exerciții și lecții adaptate nivelului lor de competență și stilului lor de învățare.</a:t>
            </a:r>
            <a:endParaRPr/>
          </a:p>
          <a:p>
            <a:pPr indent="0" lvl="0" marL="0" rtl="0" algn="l">
              <a:lnSpc>
                <a:spcPct val="115000"/>
              </a:lnSpc>
              <a:spcBef>
                <a:spcPts val="1200"/>
              </a:spcBef>
              <a:spcAft>
                <a:spcPts val="0"/>
              </a:spcAft>
              <a:buClr>
                <a:schemeClr val="dk1"/>
              </a:buClr>
              <a:buSzPts val="1100"/>
              <a:buFont typeface="Arial"/>
              <a:buNone/>
            </a:pPr>
            <a:r>
              <a:rPr lang="es"/>
              <a:t>[eventual si ceva despre cum e un model mai consumabil de informatie, cumva tiktok vs youtube]</a:t>
            </a:r>
            <a:endParaRPr/>
          </a:p>
          <a:p>
            <a:pPr indent="0" lvl="0" marL="0" rtl="0" algn="l">
              <a:lnSpc>
                <a:spcPct val="115000"/>
              </a:lnSpc>
              <a:spcBef>
                <a:spcPts val="1200"/>
              </a:spcBef>
              <a:spcAft>
                <a:spcPts val="0"/>
              </a:spcAft>
              <a:buClr>
                <a:schemeClr val="dk1"/>
              </a:buClr>
              <a:buSzPts val="1100"/>
              <a:buFont typeface="Arial"/>
              <a:buNone/>
            </a:pPr>
            <a:r>
              <a:rPr lang="es"/>
              <a:t>Impactul asupra procesului de învățare și accesibilitatea sa: Brilliant.org transformă modul în care oamenii înțeleg și explorează conceptele matematice și științifice, făcându-le mai accesibile și mai captivante. Prin intermediul platformei, utilizatorii pot explora subiecte complexe într-un mod interactiv și pot dezvolta abilități practice în rezolvarea problemelor.</a:t>
            </a:r>
            <a:endParaRPr/>
          </a:p>
          <a:p>
            <a:pPr indent="0" lvl="0" marL="0" rtl="0" algn="l">
              <a:lnSpc>
                <a:spcPct val="115000"/>
              </a:lnSpc>
              <a:spcBef>
                <a:spcPts val="1200"/>
              </a:spcBef>
              <a:spcAft>
                <a:spcPts val="0"/>
              </a:spcAft>
              <a:buClr>
                <a:schemeClr val="dk1"/>
              </a:buClr>
              <a:buSzPts val="1100"/>
              <a:buFont typeface="Arial"/>
              <a:buNone/>
            </a:pPr>
            <a:r>
              <a:rPr lang="es"/>
              <a:t>Aspectele etice legate de colectarea datelor și personalizarea învățării: În timp ce utilizarea tehnologiilor inovatoare poate îmbunătăți experiența de învățare, este important să se abordeze aspectele etice legate de colectarea și utilizarea datelor utilizatorilor. Brilliant.org trebuie să acorde o atenție deosebită protejării confidențialității și securității datelor utilizatorilor săi, asigurându-se că utilizatorii sunt conștienți de modul în care datele lor sunt colectate și utilizate în scopuri de personalizare a învățării. De asemenea, platforma trebuie să ia în considerare potențialele inechități în personalizarea învățării și să se asigure că toți utilizatorii au acces echitabil la resurse și oportunități de învățare.</a:t>
            </a:r>
            <a:endParaRPr/>
          </a:p>
          <a:p>
            <a:pPr indent="0" lvl="0" marL="0" rtl="0" algn="l">
              <a:spcBef>
                <a:spcPts val="1200"/>
              </a:spcBef>
              <a:spcAft>
                <a:spcPts val="0"/>
              </a:spcAft>
              <a:buNone/>
            </a:pPr>
            <a:r>
              <a:rPr lang="es"/>
              <a:t>[also considerari legate de cum, fiind un model mai addictive, trebuie avut grija cu adictia userilor, chiar daca este o adictie buna]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2ce8df6994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2ce8df6994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s">
                <a:solidFill>
                  <a:schemeClr val="dk1"/>
                </a:solidFill>
              </a:rPr>
              <a:t>b. Brilliant.org</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
                <a:solidFill>
                  <a:schemeClr val="dk1"/>
                </a:solidFill>
              </a:rPr>
              <a:t>Prezentarea platformei Brilliant.org: Brilliant.org este o platformă de învățare online care oferă cursuri interactive și provocări în domeniile matematicii, științei și ingineriei. Utilizând tehnologii inovatoare și un conținut adaptat, platforma își propune să stimuleze gândirea critică și să dezvolte abilități de rezolvare a problemelor într-un mod captivant și interactiv.</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
                <a:solidFill>
                  <a:schemeClr val="dk1"/>
                </a:solidFill>
              </a:rPr>
              <a:t>Modul în care folosește tehnologiile inovatoare: Brilliant.org integrează tehnologii precum machine learning și gamification pentru a oferi o experiență de învățare personalizată și captivantă. Algoritmii de machine learning analizează performanța și progresul fiecărui utilizator pentru a oferi exerciții și lecții adaptate nivelului lor de competență și stilului lor de învățare.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
                <a:solidFill>
                  <a:schemeClr val="dk1"/>
                </a:solidFill>
              </a:rPr>
              <a:t>[eventual si ceva despre cum e un model mai consumabil de informatie, cumva tiktok vs youtube]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
                <a:solidFill>
                  <a:schemeClr val="dk1"/>
                </a:solidFill>
              </a:rPr>
              <a:t>Impactul asupra procesului de învățare și accesibilitatea sa: Brilliant.org transformă modul în care oamenii înțeleg și explorează conceptele matematice și științifice, făcându-le mai accesibile și mai captivante. Prin intermediul platformei, utilizatorii pot explora subiecte complexe într-un mod interactiv și pot dezvolta abilități practice în rezolvarea problemelor.</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
                <a:solidFill>
                  <a:schemeClr val="dk1"/>
                </a:solidFill>
              </a:rPr>
              <a:t>Aspectele etice legate de colectarea datelor și personalizarea învățării: În timp ce utilizarea tehnologiilor inovatoare poate îmbunătăți experiența de învățare, este important să se abordeze aspectele etice legate de colectarea și utilizarea datelor utilizatorilor. Brilliant.org trebuie să acorde o atenție deosebită protejării confidențialității și securității datelor utilizatorilor săi, asigurându-se că utilizatorii sunt conștienți de modul în care datele lor sunt colectate și utilizate în scopuri de personalizare a învățării. </a:t>
            </a:r>
            <a:endParaRPr>
              <a:solidFill>
                <a:schemeClr val="dk1"/>
              </a:solidFill>
            </a:endParaRPr>
          </a:p>
          <a:p>
            <a:pPr indent="0" lvl="0" marL="0" rtl="0" algn="l">
              <a:spcBef>
                <a:spcPts val="1200"/>
              </a:spcBef>
              <a:spcAft>
                <a:spcPts val="0"/>
              </a:spcAft>
              <a:buNone/>
            </a:pPr>
            <a:r>
              <a:rPr lang="es">
                <a:solidFill>
                  <a:schemeClr val="dk1"/>
                </a:solidFill>
              </a:rPr>
              <a:t>[also considerari legate de cum, fiind un model mai addictive, trebuie avut grija cu adictia userilor, chiar daca este o adictie buna]</a:t>
            </a:r>
            <a:endParaRPr>
              <a:solidFill>
                <a:schemeClr val="dk1"/>
              </a:solidFill>
            </a:endParaRPr>
          </a:p>
          <a:p>
            <a:pPr indent="0" lvl="0" marL="0" rtl="0" algn="l">
              <a:spcBef>
                <a:spcPts val="0"/>
              </a:spcBef>
              <a:spcAft>
                <a:spcPts val="0"/>
              </a:spcAft>
              <a:buClr>
                <a:schemeClr val="dk1"/>
              </a:buClr>
              <a:buSzPts val="1100"/>
              <a:buFont typeface="Arial"/>
              <a:buNone/>
            </a:pPr>
            <a:r>
              <a:rPr lang="es">
                <a:solidFill>
                  <a:schemeClr val="dk1"/>
                </a:solidFill>
              </a:rPr>
              <a:t>++ fact checking, trebuie avuta grija legata de credibilitatea surselor de unde isi iau materiale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2ce21da134a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2ce21da134a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Barlow Semi Condensed Light"/>
                <a:ea typeface="Barlow Semi Condensed Light"/>
                <a:cs typeface="Barlow Semi Condensed Light"/>
                <a:sym typeface="Barlow Semi Condensed Light"/>
              </a:rPr>
              <a:t>Scopul principal al aplicației este să facă procesul de recuperare mai accesibil și eficient, oferind părinților și terapeuților instrumente de lucru care să maximizeze potențialul copiilor într-un mod interactiv și adaptat nevoilor individuale. Prin integrarea AI și tehnologiilor disruptive, OctoPlay redefinește modul în care copiii cu deficiențe de vorbire pot învăța și se dezvoltă, oferindu-le o experiență de învățare inovatoare și eficientă.</a:t>
            </a:r>
            <a:br>
              <a:rPr lang="es" sz="1200">
                <a:solidFill>
                  <a:srgbClr val="434343"/>
                </a:solidFill>
                <a:latin typeface="Barlow Semi Condensed Light"/>
                <a:ea typeface="Barlow Semi Condensed Light"/>
                <a:cs typeface="Barlow Semi Condensed Light"/>
                <a:sym typeface="Barlow Semi Condensed Light"/>
              </a:rPr>
            </a:br>
            <a:br>
              <a:rPr lang="es" sz="1200">
                <a:solidFill>
                  <a:srgbClr val="434343"/>
                </a:solidFill>
                <a:latin typeface="Barlow Semi Condensed Light"/>
                <a:ea typeface="Barlow Semi Condensed Light"/>
                <a:cs typeface="Barlow Semi Condensed Light"/>
                <a:sym typeface="Barlow Semi Condensed Light"/>
              </a:rPr>
            </a:br>
            <a:r>
              <a:rPr lang="es" sz="1200">
                <a:solidFill>
                  <a:srgbClr val="434343"/>
                </a:solidFill>
                <a:latin typeface="Barlow Semi Condensed Light"/>
                <a:ea typeface="Barlow Semi Condensed Light"/>
                <a:cs typeface="Barlow Semi Condensed Light"/>
                <a:sym typeface="Barlow Semi Condensed Light"/>
              </a:rPr>
              <a:t>Aplicația își propune să facă procesul de recuperare mai accesibil și eficient, oferind părinților și terapeuților instrumente de lucru care să maximizeze potențialul copiilor într-un mod interactiv și adaptat nevoilor individuale. Prin integrarea inteligenței artificiale și a tehnologiilor disruptive, OctoPlay redefinește modalitățile tradiționale de învățare, oferind o experiență inovatoare și eficientă în dezvoltarea abilităților de vorbire la copii.</a:t>
            </a:r>
            <a:br>
              <a:rPr lang="es" sz="1200">
                <a:solidFill>
                  <a:srgbClr val="434343"/>
                </a:solidFill>
                <a:latin typeface="Barlow Semi Condensed Light"/>
                <a:ea typeface="Barlow Semi Condensed Light"/>
                <a:cs typeface="Barlow Semi Condensed Light"/>
                <a:sym typeface="Barlow Semi Condensed Light"/>
              </a:rPr>
            </a:b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br>
              <a:rPr lang="es" sz="1200">
                <a:solidFill>
                  <a:srgbClr val="434343"/>
                </a:solidFill>
                <a:latin typeface="Barlow Semi Condensed Light"/>
                <a:ea typeface="Barlow Semi Condensed Light"/>
                <a:cs typeface="Barlow Semi Condensed Light"/>
                <a:sym typeface="Barlow Semi Condensed Light"/>
              </a:rPr>
            </a:br>
            <a:r>
              <a:rPr b="1" lang="es" sz="1200">
                <a:solidFill>
                  <a:srgbClr val="434343"/>
                </a:solidFill>
                <a:latin typeface="Barlow Semi Condensed"/>
                <a:ea typeface="Barlow Semi Condensed"/>
                <a:cs typeface="Barlow Semi Condensed"/>
                <a:sym typeface="Barlow Semi Condensed"/>
              </a:rPr>
              <a:t>Prezentarea platformei și modul în care folosește AI/VR/AR:</a:t>
            </a:r>
            <a:endParaRPr b="1" sz="1200">
              <a:solidFill>
                <a:srgbClr val="434343"/>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rPr lang="es" sz="1200">
                <a:solidFill>
                  <a:srgbClr val="434343"/>
                </a:solidFill>
                <a:latin typeface="Barlow Semi Condensed Light"/>
                <a:ea typeface="Barlow Semi Condensed Light"/>
                <a:cs typeface="Barlow Semi Condensed Light"/>
                <a:sym typeface="Barlow Semi Condensed Light"/>
              </a:rPr>
              <a:t>OctoPlay este o platformă inovatoare pentru dezvoltarea vorbirii la copii, care utilizează tehnologii avansate precum inteligența artificială (AI), realitatea virtuală (VR) și realitatea augmentată (AR) pentru a oferi experiențe de învățare captivante și personalizate. Prin intermediul AI, platforma poate adapta conținutul și dificultatea exercițiilor în funcție de progresul și nevoile individuale ale fiecărui copil. Realitatea virtuală și augmentată sunt integrate în jocuri și exerciții interactive, care permit copiilor să se angajeze în mod activ în procesul de învățare și să experimenteze scenarii realiste într-un mediu virtual.</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rtl="0" algn="l">
              <a:spcBef>
                <a:spcPts val="0"/>
              </a:spcBef>
              <a:spcAft>
                <a:spcPts val="0"/>
              </a:spcAft>
              <a:buClr>
                <a:srgbClr val="434343"/>
              </a:buClr>
              <a:buSzPts val="1200"/>
              <a:buFont typeface="Barlow Semi Condensed Light"/>
              <a:buChar char="-"/>
            </a:pPr>
            <a:r>
              <a:rPr lang="es" sz="1200">
                <a:solidFill>
                  <a:srgbClr val="434343"/>
                </a:solidFill>
                <a:latin typeface="Barlow Semi Condensed Light"/>
                <a:ea typeface="Barlow Semi Condensed Light"/>
                <a:cs typeface="Barlow Semi Condensed Light"/>
                <a:sym typeface="Barlow Semi Condensed Light"/>
              </a:rPr>
              <a:t>Prin intermediul AI, platforma poate adapta conținutul și dificultatea exercițiilor în funcție de progresul și nevoile individuale ale fiecărui copil. Realitatea virtuală și augmentată sunt integrate în jocuri și exerciții interactive, care permit copiilor să se angajeze în mod activ în procesul de învățare și să experimenteze scenarii realiste într-un mediu virtual.</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rPr b="1" lang="es" sz="1200">
                <a:solidFill>
                  <a:srgbClr val="434343"/>
                </a:solidFill>
                <a:latin typeface="Barlow Semi Condensed"/>
                <a:ea typeface="Barlow Semi Condensed"/>
                <a:cs typeface="Barlow Semi Condensed"/>
                <a:sym typeface="Barlow Semi Condensed"/>
              </a:rPr>
              <a:t>Analiza impactului asupra procesului de învățare și accesibilitatea:</a:t>
            </a:r>
            <a:endParaRPr b="1" sz="1200">
              <a:solidFill>
                <a:srgbClr val="434343"/>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rPr lang="es" sz="1200">
                <a:solidFill>
                  <a:srgbClr val="434343"/>
                </a:solidFill>
                <a:latin typeface="Barlow Semi Condensed Light"/>
                <a:ea typeface="Barlow Semi Condensed Light"/>
                <a:cs typeface="Barlow Semi Condensed Light"/>
                <a:sym typeface="Barlow Semi Condensed Light"/>
              </a:rPr>
              <a:t>OctoPlay are un impact semnificativ asupra procesului de învățare, oferind copiilor un mediu interactiv și personalizat în care să-și dezvolte abilitățile de vorbire. Prin utilizarea tehnologiilor AI, VR și AR, platforma poate adapta exercițiile în funcție de progresul și nevoile individuale ale fiecărui copil, ceea ce duce la o implicare mai mare și rezultate mai bune în procesul de recuperare a vorbirii. De asemenea, accesibilitatea este îmbunătățită prin faptul că OctoPlay poate fi utilizat atât acasă, cât și în cabinetul terapeutului, oferind flexibilitate și accesibilitate pentru părinți și specialiști în logopedie.</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rtl="0" algn="l">
              <a:spcBef>
                <a:spcPts val="0"/>
              </a:spcBef>
              <a:spcAft>
                <a:spcPts val="0"/>
              </a:spcAft>
              <a:buClr>
                <a:srgbClr val="434343"/>
              </a:buClr>
              <a:buSzPts val="1200"/>
              <a:buFont typeface="Barlow Semi Condensed Light"/>
              <a:buChar char="-"/>
            </a:pPr>
            <a:r>
              <a:rPr lang="es" sz="1200">
                <a:solidFill>
                  <a:srgbClr val="434343"/>
                </a:solidFill>
                <a:latin typeface="Barlow Semi Condensed Light"/>
                <a:ea typeface="Barlow Semi Condensed Light"/>
                <a:cs typeface="Barlow Semi Condensed Light"/>
                <a:sym typeface="Barlow Semi Condensed Light"/>
              </a:rPr>
              <a:t>ofera copiilor un mediu accesibil, interactiv și personalizat în care să-și dezvolte abilitățile de vorbire</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rPr b="1" lang="es" sz="1200">
                <a:solidFill>
                  <a:srgbClr val="434343"/>
                </a:solidFill>
                <a:latin typeface="Barlow Semi Condensed"/>
                <a:ea typeface="Barlow Semi Condensed"/>
                <a:cs typeface="Barlow Semi Condensed"/>
                <a:sym typeface="Barlow Semi Condensed"/>
              </a:rPr>
              <a:t>Discuția asupra aspectelor etice legate de colectarea datelor personale și personalizarea învățării:</a:t>
            </a:r>
            <a:endParaRPr b="1" sz="1200">
              <a:solidFill>
                <a:srgbClr val="434343"/>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rPr lang="es" sz="1200">
                <a:solidFill>
                  <a:srgbClr val="434343"/>
                </a:solidFill>
                <a:latin typeface="Barlow Semi Condensed Light"/>
                <a:ea typeface="Barlow Semi Condensed Light"/>
                <a:cs typeface="Barlow Semi Condensed Light"/>
                <a:sym typeface="Barlow Semi Condensed Light"/>
              </a:rPr>
              <a:t>Deși OctoPlay oferă beneficii semnificative în dezvoltarea vorbirii la copii, există și aspecte etice de luat în considerare, în special în ceea ce privește colectarea datelor personale și personalizarea învățării. Colectarea și utilizarea datelor personale ale copiilor trebuie să respecte cele mai înalte standarde de confidențialitate și securitate, iar părinții ar trebui să fie informați cu privire la modul în care sunt utilizate datele copilului lor. În plus, personalizarea învățării pe baza datelor personale ar trebui să fie transparentă și să țină cont de preferințele și necesitățile individuale ale fiecărui copil, fără a compromite confidențialitatea sau integritatea acestora. Este important ca dezvoltatorii și utilizatorii platformei să fie conștienți de aceste aspecte etice și să acorde o atenție deosebită protejării datelor și drepturilor individuale.</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rtl="0" algn="l">
              <a:spcBef>
                <a:spcPts val="0"/>
              </a:spcBef>
              <a:spcAft>
                <a:spcPts val="0"/>
              </a:spcAft>
              <a:buClr>
                <a:srgbClr val="434343"/>
              </a:buClr>
              <a:buSzPts val="1200"/>
              <a:buFont typeface="Barlow Semi Condensed Light"/>
              <a:buChar char="-"/>
            </a:pPr>
            <a:r>
              <a:rPr lang="es" sz="1200">
                <a:solidFill>
                  <a:srgbClr val="434343"/>
                </a:solidFill>
                <a:latin typeface="Barlow Semi Condensed Light"/>
                <a:ea typeface="Barlow Semi Condensed Light"/>
                <a:cs typeface="Barlow Semi Condensed Light"/>
                <a:sym typeface="Barlow Semi Condensed Light"/>
              </a:rPr>
              <a:t>Colectarea și utilizarea datelor personale ale copiilor trebuie să respecte cele mai înalte standarde de confidențialitate și securitate, iar părinții ar trebui să fie informați cu privire la modul în care sunt utilizate datele copilului lor. În plus, personalizarea învățării pe baza datelor personale ar trebui să fie transparentă și să țină cont de preferințele și necesitățile individuale ale fiecărui copil, fără a compromite confidențialitatea sau integritatea acestora. </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Clr>
                <a:schemeClr val="dk1"/>
              </a:buClr>
              <a:buSzPts val="1100"/>
              <a:buFont typeface="Arial"/>
              <a:buNone/>
            </a:pPr>
            <a:r>
              <a:t/>
            </a:r>
            <a:endParaRPr sz="1200">
              <a:solidFill>
                <a:srgbClr val="434343"/>
              </a:solidFill>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bg>
      <p:bgPr>
        <a:solidFill>
          <a:srgbClr val="A5DDDA">
            <a:alpha val="71900"/>
          </a:srgbClr>
        </a:solidFill>
      </p:bgPr>
    </p:bg>
    <p:spTree>
      <p:nvGrpSpPr>
        <p:cNvPr id="8" name="Shape 8"/>
        <p:cNvGrpSpPr/>
        <p:nvPr/>
      </p:nvGrpSpPr>
      <p:grpSpPr>
        <a:xfrm>
          <a:off x="0" y="0"/>
          <a:ext cx="0" cy="0"/>
          <a:chOff x="0" y="0"/>
          <a:chExt cx="0" cy="0"/>
        </a:xfrm>
      </p:grpSpPr>
      <p:sp>
        <p:nvSpPr>
          <p:cNvPr id="9" name="Google Shape;9;p2"/>
          <p:cNvSpPr/>
          <p:nvPr/>
        </p:nvSpPr>
        <p:spPr>
          <a:xfrm>
            <a:off x="382675" y="397650"/>
            <a:ext cx="1157700" cy="36783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633126" y="1571150"/>
            <a:ext cx="4955100" cy="17823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7C3E"/>
              </a:buClr>
              <a:buSzPts val="5500"/>
              <a:buNone/>
              <a:defRPr sz="5500">
                <a:solidFill>
                  <a:srgbClr val="FF7C3E"/>
                </a:solidFill>
              </a:defRPr>
            </a:lvl1pPr>
            <a:lvl2pPr lvl="1" rtl="0">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2pPr>
            <a:lvl3pPr lvl="2" rtl="0">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3pPr>
            <a:lvl4pPr lvl="3" rtl="0">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4pPr>
            <a:lvl5pPr lvl="4" rtl="0">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5pPr>
            <a:lvl6pPr lvl="5" rtl="0">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6pPr>
            <a:lvl7pPr lvl="6" rtl="0">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7pPr>
            <a:lvl8pPr lvl="7" rtl="0">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8pPr>
            <a:lvl9pPr lvl="8" rtl="0">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9pPr>
          </a:lstStyle>
          <a:p/>
        </p:txBody>
      </p:sp>
      <p:sp>
        <p:nvSpPr>
          <p:cNvPr id="11" name="Google Shape;11;p2"/>
          <p:cNvSpPr/>
          <p:nvPr/>
        </p:nvSpPr>
        <p:spPr>
          <a:xfrm>
            <a:off x="100" y="4423400"/>
            <a:ext cx="9144000" cy="717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idx="1" type="subTitle"/>
          </p:nvPr>
        </p:nvSpPr>
        <p:spPr>
          <a:xfrm>
            <a:off x="633122" y="3249529"/>
            <a:ext cx="4352100" cy="71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Barlow Semi Condensed"/>
              <a:buNone/>
              <a:defRPr sz="1400">
                <a:latin typeface="Barlow Semi Condensed"/>
                <a:ea typeface="Barlow Semi Condensed"/>
                <a:cs typeface="Barlow Semi Condensed"/>
                <a:sym typeface="Barlow Semi Condensed"/>
              </a:defRPr>
            </a:lvl1pPr>
            <a:lvl2pPr lvl="1" rtl="0">
              <a:lnSpc>
                <a:spcPct val="100000"/>
              </a:lnSpc>
              <a:spcBef>
                <a:spcPts val="0"/>
              </a:spcBef>
              <a:spcAft>
                <a:spcPts val="0"/>
              </a:spcAft>
              <a:buClr>
                <a:srgbClr val="F4783C"/>
              </a:buClr>
              <a:buSzPts val="2800"/>
              <a:buNone/>
              <a:defRPr sz="2800">
                <a:solidFill>
                  <a:srgbClr val="F4783C"/>
                </a:solidFill>
              </a:defRPr>
            </a:lvl2pPr>
            <a:lvl3pPr lvl="2" rtl="0">
              <a:lnSpc>
                <a:spcPct val="100000"/>
              </a:lnSpc>
              <a:spcBef>
                <a:spcPts val="0"/>
              </a:spcBef>
              <a:spcAft>
                <a:spcPts val="0"/>
              </a:spcAft>
              <a:buClr>
                <a:srgbClr val="F4783C"/>
              </a:buClr>
              <a:buSzPts val="2800"/>
              <a:buNone/>
              <a:defRPr sz="2800">
                <a:solidFill>
                  <a:srgbClr val="F4783C"/>
                </a:solidFill>
              </a:defRPr>
            </a:lvl3pPr>
            <a:lvl4pPr lvl="3" rtl="0">
              <a:lnSpc>
                <a:spcPct val="100000"/>
              </a:lnSpc>
              <a:spcBef>
                <a:spcPts val="0"/>
              </a:spcBef>
              <a:spcAft>
                <a:spcPts val="0"/>
              </a:spcAft>
              <a:buClr>
                <a:srgbClr val="F4783C"/>
              </a:buClr>
              <a:buSzPts val="2800"/>
              <a:buNone/>
              <a:defRPr sz="2800">
                <a:solidFill>
                  <a:srgbClr val="F4783C"/>
                </a:solidFill>
              </a:defRPr>
            </a:lvl4pPr>
            <a:lvl5pPr lvl="4" rtl="0">
              <a:lnSpc>
                <a:spcPct val="100000"/>
              </a:lnSpc>
              <a:spcBef>
                <a:spcPts val="0"/>
              </a:spcBef>
              <a:spcAft>
                <a:spcPts val="0"/>
              </a:spcAft>
              <a:buClr>
                <a:srgbClr val="F4783C"/>
              </a:buClr>
              <a:buSzPts val="2800"/>
              <a:buNone/>
              <a:defRPr sz="2800">
                <a:solidFill>
                  <a:srgbClr val="F4783C"/>
                </a:solidFill>
              </a:defRPr>
            </a:lvl5pPr>
            <a:lvl6pPr lvl="5" rtl="0">
              <a:lnSpc>
                <a:spcPct val="100000"/>
              </a:lnSpc>
              <a:spcBef>
                <a:spcPts val="0"/>
              </a:spcBef>
              <a:spcAft>
                <a:spcPts val="0"/>
              </a:spcAft>
              <a:buClr>
                <a:srgbClr val="F4783C"/>
              </a:buClr>
              <a:buSzPts val="2800"/>
              <a:buNone/>
              <a:defRPr sz="2800">
                <a:solidFill>
                  <a:srgbClr val="F4783C"/>
                </a:solidFill>
              </a:defRPr>
            </a:lvl6pPr>
            <a:lvl7pPr lvl="6" rtl="0">
              <a:lnSpc>
                <a:spcPct val="100000"/>
              </a:lnSpc>
              <a:spcBef>
                <a:spcPts val="0"/>
              </a:spcBef>
              <a:spcAft>
                <a:spcPts val="0"/>
              </a:spcAft>
              <a:buClr>
                <a:srgbClr val="F4783C"/>
              </a:buClr>
              <a:buSzPts val="2800"/>
              <a:buNone/>
              <a:defRPr sz="2800">
                <a:solidFill>
                  <a:srgbClr val="F4783C"/>
                </a:solidFill>
              </a:defRPr>
            </a:lvl7pPr>
            <a:lvl8pPr lvl="7" rtl="0">
              <a:lnSpc>
                <a:spcPct val="100000"/>
              </a:lnSpc>
              <a:spcBef>
                <a:spcPts val="0"/>
              </a:spcBef>
              <a:spcAft>
                <a:spcPts val="0"/>
              </a:spcAft>
              <a:buClr>
                <a:srgbClr val="F4783C"/>
              </a:buClr>
              <a:buSzPts val="2800"/>
              <a:buNone/>
              <a:defRPr sz="2800">
                <a:solidFill>
                  <a:srgbClr val="F4783C"/>
                </a:solidFill>
              </a:defRPr>
            </a:lvl8pPr>
            <a:lvl9pPr lvl="8" rtl="0">
              <a:lnSpc>
                <a:spcPct val="100000"/>
              </a:lnSpc>
              <a:spcBef>
                <a:spcPts val="0"/>
              </a:spcBef>
              <a:spcAft>
                <a:spcPts val="0"/>
              </a:spcAft>
              <a:buClr>
                <a:srgbClr val="F4783C"/>
              </a:buClr>
              <a:buSzPts val="2800"/>
              <a:buNone/>
              <a:defRPr sz="2800">
                <a:solidFill>
                  <a:srgbClr val="F4783C"/>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7_2_1_1_1_1">
    <p:bg>
      <p:bgPr>
        <a:solidFill>
          <a:srgbClr val="A5DDDA">
            <a:alpha val="71900"/>
          </a:srgbClr>
        </a:solidFill>
      </p:bgPr>
    </p:bg>
    <p:spTree>
      <p:nvGrpSpPr>
        <p:cNvPr id="92" name="Shape 92"/>
        <p:cNvGrpSpPr/>
        <p:nvPr/>
      </p:nvGrpSpPr>
      <p:grpSpPr>
        <a:xfrm>
          <a:off x="0" y="0"/>
          <a:ext cx="0" cy="0"/>
          <a:chOff x="0" y="0"/>
          <a:chExt cx="0" cy="0"/>
        </a:xfrm>
      </p:grpSpPr>
      <p:sp>
        <p:nvSpPr>
          <p:cNvPr id="93" name="Google Shape;93;p11"/>
          <p:cNvSpPr/>
          <p:nvPr/>
        </p:nvSpPr>
        <p:spPr>
          <a:xfrm flipH="1">
            <a:off x="7020050" y="1503820"/>
            <a:ext cx="960000" cy="774900"/>
          </a:xfrm>
          <a:prstGeom prst="rect">
            <a:avLst/>
          </a:pr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flipH="1">
            <a:off x="1146900" y="1498575"/>
            <a:ext cx="960000" cy="774900"/>
          </a:xfrm>
          <a:prstGeom prst="rect">
            <a:avLst/>
          </a:pr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1"/>
          <p:cNvSpPr/>
          <p:nvPr/>
        </p:nvSpPr>
        <p:spPr>
          <a:xfrm flipH="1">
            <a:off x="4082377" y="1503820"/>
            <a:ext cx="960000" cy="774900"/>
          </a:xfrm>
          <a:prstGeom prst="rect">
            <a:avLst/>
          </a:pr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1"/>
          <p:cNvSpPr/>
          <p:nvPr/>
        </p:nvSpPr>
        <p:spPr>
          <a:xfrm flipH="1">
            <a:off x="6261050" y="2666037"/>
            <a:ext cx="2478000" cy="21033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1"/>
          <p:cNvSpPr/>
          <p:nvPr/>
        </p:nvSpPr>
        <p:spPr>
          <a:xfrm flipH="1">
            <a:off x="387900" y="2651824"/>
            <a:ext cx="2478000" cy="21033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1"/>
          <p:cNvSpPr/>
          <p:nvPr/>
        </p:nvSpPr>
        <p:spPr>
          <a:xfrm flipH="1">
            <a:off x="3323377" y="2666037"/>
            <a:ext cx="2478000" cy="21033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1"/>
          <p:cNvSpPr/>
          <p:nvPr/>
        </p:nvSpPr>
        <p:spPr>
          <a:xfrm flipH="1">
            <a:off x="387998"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1"/>
          <p:cNvSpPr/>
          <p:nvPr/>
        </p:nvSpPr>
        <p:spPr>
          <a:xfrm flipH="1">
            <a:off x="387998"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1"/>
          <p:cNvSpPr txBox="1"/>
          <p:nvPr>
            <p:ph idx="1" type="subTitle"/>
          </p:nvPr>
        </p:nvSpPr>
        <p:spPr>
          <a:xfrm flipH="1">
            <a:off x="525450" y="3556750"/>
            <a:ext cx="22029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2" name="Google Shape;102;p11"/>
          <p:cNvSpPr txBox="1"/>
          <p:nvPr>
            <p:ph idx="2" type="subTitle"/>
          </p:nvPr>
        </p:nvSpPr>
        <p:spPr>
          <a:xfrm flipH="1">
            <a:off x="525450" y="2984350"/>
            <a:ext cx="22029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
        <p:nvSpPr>
          <p:cNvPr id="103" name="Google Shape;103;p11"/>
          <p:cNvSpPr txBox="1"/>
          <p:nvPr>
            <p:ph idx="3" type="subTitle"/>
          </p:nvPr>
        </p:nvSpPr>
        <p:spPr>
          <a:xfrm flipH="1">
            <a:off x="3460927" y="3556750"/>
            <a:ext cx="22029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4" name="Google Shape;104;p11"/>
          <p:cNvSpPr txBox="1"/>
          <p:nvPr>
            <p:ph idx="4" type="subTitle"/>
          </p:nvPr>
        </p:nvSpPr>
        <p:spPr>
          <a:xfrm flipH="1">
            <a:off x="3460927" y="2984350"/>
            <a:ext cx="22029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
        <p:nvSpPr>
          <p:cNvPr id="105" name="Google Shape;105;p11"/>
          <p:cNvSpPr txBox="1"/>
          <p:nvPr>
            <p:ph idx="5" type="subTitle"/>
          </p:nvPr>
        </p:nvSpPr>
        <p:spPr>
          <a:xfrm flipH="1">
            <a:off x="6398600" y="3556750"/>
            <a:ext cx="22029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6" name="Google Shape;106;p11"/>
          <p:cNvSpPr txBox="1"/>
          <p:nvPr>
            <p:ph idx="6" type="subTitle"/>
          </p:nvPr>
        </p:nvSpPr>
        <p:spPr>
          <a:xfrm flipH="1">
            <a:off x="6398600" y="2984350"/>
            <a:ext cx="22029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
        <p:nvSpPr>
          <p:cNvPr id="107" name="Google Shape;107;p11"/>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DESIGN 3">
  <p:cSld name="CUSTOM_17_2_1_1_2_1">
    <p:bg>
      <p:bgPr>
        <a:solidFill>
          <a:srgbClr val="A5DDDA">
            <a:alpha val="71900"/>
          </a:srgbClr>
        </a:solidFill>
      </p:bgPr>
    </p:bg>
    <p:spTree>
      <p:nvGrpSpPr>
        <p:cNvPr id="108" name="Shape 108"/>
        <p:cNvGrpSpPr/>
        <p:nvPr/>
      </p:nvGrpSpPr>
      <p:grpSpPr>
        <a:xfrm>
          <a:off x="0" y="0"/>
          <a:ext cx="0" cy="0"/>
          <a:chOff x="0" y="0"/>
          <a:chExt cx="0" cy="0"/>
        </a:xfrm>
      </p:grpSpPr>
      <p:sp>
        <p:nvSpPr>
          <p:cNvPr id="109" name="Google Shape;109;p12"/>
          <p:cNvSpPr/>
          <p:nvPr/>
        </p:nvSpPr>
        <p:spPr>
          <a:xfrm flipH="1">
            <a:off x="387998"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2"/>
          <p:cNvSpPr/>
          <p:nvPr/>
        </p:nvSpPr>
        <p:spPr>
          <a:xfrm flipH="1">
            <a:off x="387998"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2"/>
          <p:cNvGrpSpPr/>
          <p:nvPr/>
        </p:nvGrpSpPr>
        <p:grpSpPr>
          <a:xfrm>
            <a:off x="8441191" y="3791774"/>
            <a:ext cx="197076" cy="216135"/>
            <a:chOff x="7799791" y="3438161"/>
            <a:chExt cx="197076" cy="216135"/>
          </a:xfrm>
        </p:grpSpPr>
        <p:sp>
          <p:nvSpPr>
            <p:cNvPr id="112" name="Google Shape;112;p12"/>
            <p:cNvSpPr/>
            <p:nvPr/>
          </p:nvSpPr>
          <p:spPr>
            <a:xfrm>
              <a:off x="7799791" y="3455891"/>
              <a:ext cx="189541" cy="198405"/>
            </a:xfrm>
            <a:custGeom>
              <a:rect b="b" l="l" r="r" t="t"/>
              <a:pathLst>
                <a:path extrusionOk="0" h="3581" w="3421">
                  <a:moveTo>
                    <a:pt x="1209" y="0"/>
                  </a:moveTo>
                  <a:cubicBezTo>
                    <a:pt x="1170" y="0"/>
                    <a:pt x="1131" y="8"/>
                    <a:pt x="1092" y="26"/>
                  </a:cubicBezTo>
                  <a:cubicBezTo>
                    <a:pt x="475" y="303"/>
                    <a:pt x="724" y="893"/>
                    <a:pt x="713" y="965"/>
                  </a:cubicBezTo>
                  <a:cubicBezTo>
                    <a:pt x="703" y="1036"/>
                    <a:pt x="262" y="1002"/>
                    <a:pt x="164" y="1343"/>
                  </a:cubicBezTo>
                  <a:cubicBezTo>
                    <a:pt x="65" y="1682"/>
                    <a:pt x="461" y="1924"/>
                    <a:pt x="464" y="1989"/>
                  </a:cubicBezTo>
                  <a:cubicBezTo>
                    <a:pt x="471" y="2057"/>
                    <a:pt x="0" y="2580"/>
                    <a:pt x="928" y="3276"/>
                  </a:cubicBezTo>
                  <a:cubicBezTo>
                    <a:pt x="1231" y="3504"/>
                    <a:pt x="1493" y="3581"/>
                    <a:pt x="1709" y="3581"/>
                  </a:cubicBezTo>
                  <a:cubicBezTo>
                    <a:pt x="2011" y="3581"/>
                    <a:pt x="2224" y="3431"/>
                    <a:pt x="2331" y="3334"/>
                  </a:cubicBezTo>
                  <a:cubicBezTo>
                    <a:pt x="2386" y="3282"/>
                    <a:pt x="2451" y="3248"/>
                    <a:pt x="2523" y="3228"/>
                  </a:cubicBezTo>
                  <a:cubicBezTo>
                    <a:pt x="3191" y="3037"/>
                    <a:pt x="3421" y="2142"/>
                    <a:pt x="3369" y="1579"/>
                  </a:cubicBezTo>
                  <a:cubicBezTo>
                    <a:pt x="3314" y="982"/>
                    <a:pt x="2912" y="1074"/>
                    <a:pt x="2833" y="1020"/>
                  </a:cubicBezTo>
                  <a:cubicBezTo>
                    <a:pt x="2755" y="968"/>
                    <a:pt x="2864" y="562"/>
                    <a:pt x="2584" y="395"/>
                  </a:cubicBezTo>
                  <a:cubicBezTo>
                    <a:pt x="2523" y="359"/>
                    <a:pt x="2460" y="345"/>
                    <a:pt x="2397" y="345"/>
                  </a:cubicBezTo>
                  <a:cubicBezTo>
                    <a:pt x="2206" y="345"/>
                    <a:pt x="2018" y="472"/>
                    <a:pt x="1905" y="472"/>
                  </a:cubicBezTo>
                  <a:cubicBezTo>
                    <a:pt x="1885" y="472"/>
                    <a:pt x="1868" y="468"/>
                    <a:pt x="1853" y="459"/>
                  </a:cubicBezTo>
                  <a:cubicBezTo>
                    <a:pt x="1737" y="397"/>
                    <a:pt x="1483" y="0"/>
                    <a:pt x="1209"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2"/>
            <p:cNvSpPr/>
            <p:nvPr/>
          </p:nvSpPr>
          <p:spPr>
            <a:xfrm>
              <a:off x="7866888" y="3469410"/>
              <a:ext cx="62497" cy="151533"/>
            </a:xfrm>
            <a:custGeom>
              <a:rect b="b" l="l" r="r" t="t"/>
              <a:pathLst>
                <a:path extrusionOk="0" h="2735" w="1128">
                  <a:moveTo>
                    <a:pt x="1" y="1"/>
                  </a:moveTo>
                  <a:cubicBezTo>
                    <a:pt x="86" y="233"/>
                    <a:pt x="182" y="461"/>
                    <a:pt x="274" y="690"/>
                  </a:cubicBezTo>
                  <a:cubicBezTo>
                    <a:pt x="370" y="915"/>
                    <a:pt x="465" y="1144"/>
                    <a:pt x="560" y="1370"/>
                  </a:cubicBezTo>
                  <a:lnTo>
                    <a:pt x="854" y="2049"/>
                  </a:lnTo>
                  <a:cubicBezTo>
                    <a:pt x="902" y="2161"/>
                    <a:pt x="950" y="2274"/>
                    <a:pt x="997" y="2390"/>
                  </a:cubicBezTo>
                  <a:cubicBezTo>
                    <a:pt x="1045" y="2503"/>
                    <a:pt x="1096" y="2615"/>
                    <a:pt x="1127" y="2735"/>
                  </a:cubicBezTo>
                  <a:cubicBezTo>
                    <a:pt x="1083" y="2489"/>
                    <a:pt x="987" y="2260"/>
                    <a:pt x="902" y="2028"/>
                  </a:cubicBezTo>
                  <a:cubicBezTo>
                    <a:pt x="813" y="1800"/>
                    <a:pt x="718" y="1570"/>
                    <a:pt x="622" y="1345"/>
                  </a:cubicBezTo>
                  <a:cubicBezTo>
                    <a:pt x="526" y="1116"/>
                    <a:pt x="428" y="891"/>
                    <a:pt x="321" y="669"/>
                  </a:cubicBezTo>
                  <a:cubicBezTo>
                    <a:pt x="219" y="444"/>
                    <a:pt x="113" y="223"/>
                    <a:pt x="1"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2"/>
            <p:cNvSpPr/>
            <p:nvPr/>
          </p:nvSpPr>
          <p:spPr>
            <a:xfrm>
              <a:off x="7860461" y="3556232"/>
              <a:ext cx="93690" cy="50529"/>
            </a:xfrm>
            <a:custGeom>
              <a:rect b="b" l="l" r="r" t="t"/>
              <a:pathLst>
                <a:path extrusionOk="0" h="912" w="1691">
                  <a:moveTo>
                    <a:pt x="1691" y="0"/>
                  </a:moveTo>
                  <a:cubicBezTo>
                    <a:pt x="1588" y="140"/>
                    <a:pt x="1496" y="284"/>
                    <a:pt x="1400" y="427"/>
                  </a:cubicBezTo>
                  <a:cubicBezTo>
                    <a:pt x="1312" y="561"/>
                    <a:pt x="1223" y="701"/>
                    <a:pt x="1138" y="842"/>
                  </a:cubicBezTo>
                  <a:lnTo>
                    <a:pt x="1138" y="842"/>
                  </a:lnTo>
                  <a:cubicBezTo>
                    <a:pt x="950" y="829"/>
                    <a:pt x="766" y="819"/>
                    <a:pt x="577" y="813"/>
                  </a:cubicBezTo>
                  <a:lnTo>
                    <a:pt x="287" y="806"/>
                  </a:lnTo>
                  <a:cubicBezTo>
                    <a:pt x="246" y="806"/>
                    <a:pt x="204" y="805"/>
                    <a:pt x="163" y="805"/>
                  </a:cubicBezTo>
                  <a:cubicBezTo>
                    <a:pt x="109" y="805"/>
                    <a:pt x="55" y="807"/>
                    <a:pt x="1" y="813"/>
                  </a:cubicBezTo>
                  <a:cubicBezTo>
                    <a:pt x="96" y="816"/>
                    <a:pt x="191" y="830"/>
                    <a:pt x="287" y="840"/>
                  </a:cubicBezTo>
                  <a:lnTo>
                    <a:pt x="574" y="868"/>
                  </a:lnTo>
                  <a:cubicBezTo>
                    <a:pt x="769" y="884"/>
                    <a:pt x="960" y="898"/>
                    <a:pt x="1154" y="909"/>
                  </a:cubicBezTo>
                  <a:lnTo>
                    <a:pt x="1171" y="912"/>
                  </a:lnTo>
                  <a:lnTo>
                    <a:pt x="1182" y="895"/>
                  </a:lnTo>
                  <a:cubicBezTo>
                    <a:pt x="1270" y="748"/>
                    <a:pt x="1359" y="601"/>
                    <a:pt x="1441" y="451"/>
                  </a:cubicBezTo>
                  <a:cubicBezTo>
                    <a:pt x="1527" y="304"/>
                    <a:pt x="1612" y="154"/>
                    <a:pt x="1691"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2"/>
            <p:cNvSpPr/>
            <p:nvPr/>
          </p:nvSpPr>
          <p:spPr>
            <a:xfrm>
              <a:off x="7848160" y="3502155"/>
              <a:ext cx="73633" cy="49033"/>
            </a:xfrm>
            <a:custGeom>
              <a:rect b="b" l="l" r="r" t="t"/>
              <a:pathLst>
                <a:path extrusionOk="0" h="885" w="1329">
                  <a:moveTo>
                    <a:pt x="1329" y="0"/>
                  </a:moveTo>
                  <a:lnTo>
                    <a:pt x="1329" y="0"/>
                  </a:lnTo>
                  <a:cubicBezTo>
                    <a:pt x="1257" y="133"/>
                    <a:pt x="1188" y="273"/>
                    <a:pt x="1124" y="410"/>
                  </a:cubicBezTo>
                  <a:cubicBezTo>
                    <a:pt x="1060" y="540"/>
                    <a:pt x="1002" y="672"/>
                    <a:pt x="944" y="803"/>
                  </a:cubicBezTo>
                  <a:lnTo>
                    <a:pt x="944" y="803"/>
                  </a:lnTo>
                  <a:cubicBezTo>
                    <a:pt x="794" y="755"/>
                    <a:pt x="643" y="707"/>
                    <a:pt x="489" y="666"/>
                  </a:cubicBezTo>
                  <a:lnTo>
                    <a:pt x="246" y="598"/>
                  </a:lnTo>
                  <a:lnTo>
                    <a:pt x="1" y="533"/>
                  </a:lnTo>
                  <a:lnTo>
                    <a:pt x="1" y="533"/>
                  </a:lnTo>
                  <a:cubicBezTo>
                    <a:pt x="79" y="570"/>
                    <a:pt x="158" y="598"/>
                    <a:pt x="236" y="628"/>
                  </a:cubicBezTo>
                  <a:lnTo>
                    <a:pt x="475" y="717"/>
                  </a:lnTo>
                  <a:cubicBezTo>
                    <a:pt x="632" y="771"/>
                    <a:pt x="793" y="826"/>
                    <a:pt x="953" y="877"/>
                  </a:cubicBezTo>
                  <a:lnTo>
                    <a:pt x="984" y="884"/>
                  </a:lnTo>
                  <a:lnTo>
                    <a:pt x="994" y="856"/>
                  </a:lnTo>
                  <a:cubicBezTo>
                    <a:pt x="1056" y="717"/>
                    <a:pt x="1114" y="574"/>
                    <a:pt x="1168" y="430"/>
                  </a:cubicBezTo>
                  <a:cubicBezTo>
                    <a:pt x="1226" y="287"/>
                    <a:pt x="1281" y="144"/>
                    <a:pt x="1329"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2"/>
            <p:cNvSpPr/>
            <p:nvPr/>
          </p:nvSpPr>
          <p:spPr>
            <a:xfrm>
              <a:off x="7807492" y="3438161"/>
              <a:ext cx="189374" cy="198350"/>
            </a:xfrm>
            <a:custGeom>
              <a:rect b="b" l="l" r="r" t="t"/>
              <a:pathLst>
                <a:path extrusionOk="0" h="3580" w="3418">
                  <a:moveTo>
                    <a:pt x="1207" y="0"/>
                  </a:moveTo>
                  <a:cubicBezTo>
                    <a:pt x="1169" y="0"/>
                    <a:pt x="1131" y="8"/>
                    <a:pt x="1093" y="25"/>
                  </a:cubicBezTo>
                  <a:cubicBezTo>
                    <a:pt x="472" y="302"/>
                    <a:pt x="721" y="892"/>
                    <a:pt x="714" y="964"/>
                  </a:cubicBezTo>
                  <a:cubicBezTo>
                    <a:pt x="704" y="1036"/>
                    <a:pt x="260" y="1005"/>
                    <a:pt x="161" y="1343"/>
                  </a:cubicBezTo>
                  <a:cubicBezTo>
                    <a:pt x="62" y="1684"/>
                    <a:pt x="458" y="1923"/>
                    <a:pt x="465" y="1991"/>
                  </a:cubicBezTo>
                  <a:cubicBezTo>
                    <a:pt x="468" y="2057"/>
                    <a:pt x="0" y="2578"/>
                    <a:pt x="926" y="3275"/>
                  </a:cubicBezTo>
                  <a:cubicBezTo>
                    <a:pt x="1228" y="3503"/>
                    <a:pt x="1491" y="3580"/>
                    <a:pt x="1707" y="3580"/>
                  </a:cubicBezTo>
                  <a:cubicBezTo>
                    <a:pt x="2009" y="3580"/>
                    <a:pt x="2221" y="3430"/>
                    <a:pt x="2329" y="3333"/>
                  </a:cubicBezTo>
                  <a:cubicBezTo>
                    <a:pt x="2384" y="3285"/>
                    <a:pt x="2448" y="3248"/>
                    <a:pt x="2520" y="3227"/>
                  </a:cubicBezTo>
                  <a:cubicBezTo>
                    <a:pt x="3192" y="3040"/>
                    <a:pt x="3418" y="2142"/>
                    <a:pt x="3367" y="1578"/>
                  </a:cubicBezTo>
                  <a:cubicBezTo>
                    <a:pt x="3312" y="984"/>
                    <a:pt x="2913" y="1073"/>
                    <a:pt x="2831" y="1022"/>
                  </a:cubicBezTo>
                  <a:cubicBezTo>
                    <a:pt x="2752" y="967"/>
                    <a:pt x="2861" y="565"/>
                    <a:pt x="2581" y="398"/>
                  </a:cubicBezTo>
                  <a:cubicBezTo>
                    <a:pt x="2520" y="360"/>
                    <a:pt x="2456" y="347"/>
                    <a:pt x="2393" y="347"/>
                  </a:cubicBezTo>
                  <a:cubicBezTo>
                    <a:pt x="2202" y="347"/>
                    <a:pt x="2017" y="474"/>
                    <a:pt x="1902" y="474"/>
                  </a:cubicBezTo>
                  <a:cubicBezTo>
                    <a:pt x="1883" y="474"/>
                    <a:pt x="1866" y="471"/>
                    <a:pt x="1851" y="462"/>
                  </a:cubicBezTo>
                  <a:cubicBezTo>
                    <a:pt x="1734" y="396"/>
                    <a:pt x="1480" y="0"/>
                    <a:pt x="1207"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2"/>
            <p:cNvSpPr/>
            <p:nvPr/>
          </p:nvSpPr>
          <p:spPr>
            <a:xfrm>
              <a:off x="7874423" y="3451791"/>
              <a:ext cx="62497" cy="151422"/>
            </a:xfrm>
            <a:custGeom>
              <a:rect b="b" l="l" r="r" t="t"/>
              <a:pathLst>
                <a:path extrusionOk="0" h="2733" w="1128">
                  <a:moveTo>
                    <a:pt x="1" y="1"/>
                  </a:moveTo>
                  <a:lnTo>
                    <a:pt x="1" y="1"/>
                  </a:lnTo>
                  <a:cubicBezTo>
                    <a:pt x="90" y="229"/>
                    <a:pt x="182" y="459"/>
                    <a:pt x="278" y="687"/>
                  </a:cubicBezTo>
                  <a:cubicBezTo>
                    <a:pt x="370" y="916"/>
                    <a:pt x="465" y="1141"/>
                    <a:pt x="565" y="1370"/>
                  </a:cubicBezTo>
                  <a:lnTo>
                    <a:pt x="855" y="2046"/>
                  </a:lnTo>
                  <a:cubicBezTo>
                    <a:pt x="906" y="2159"/>
                    <a:pt x="954" y="2274"/>
                    <a:pt x="1001" y="2387"/>
                  </a:cubicBezTo>
                  <a:cubicBezTo>
                    <a:pt x="1045" y="2500"/>
                    <a:pt x="1097" y="2613"/>
                    <a:pt x="1127" y="2732"/>
                  </a:cubicBezTo>
                  <a:cubicBezTo>
                    <a:pt x="1083" y="2490"/>
                    <a:pt x="988" y="2261"/>
                    <a:pt x="902" y="2028"/>
                  </a:cubicBezTo>
                  <a:cubicBezTo>
                    <a:pt x="814" y="1797"/>
                    <a:pt x="722" y="1568"/>
                    <a:pt x="623" y="1343"/>
                  </a:cubicBezTo>
                  <a:cubicBezTo>
                    <a:pt x="527" y="1117"/>
                    <a:pt x="428" y="889"/>
                    <a:pt x="322" y="667"/>
                  </a:cubicBezTo>
                  <a:cubicBezTo>
                    <a:pt x="220" y="442"/>
                    <a:pt x="114" y="220"/>
                    <a:pt x="1"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2"/>
            <p:cNvSpPr/>
            <p:nvPr/>
          </p:nvSpPr>
          <p:spPr>
            <a:xfrm>
              <a:off x="7868051" y="3538668"/>
              <a:ext cx="93634" cy="50308"/>
            </a:xfrm>
            <a:custGeom>
              <a:rect b="b" l="l" r="r" t="t"/>
              <a:pathLst>
                <a:path extrusionOk="0" h="908" w="1690">
                  <a:moveTo>
                    <a:pt x="1690" y="0"/>
                  </a:moveTo>
                  <a:cubicBezTo>
                    <a:pt x="1587" y="136"/>
                    <a:pt x="1496" y="279"/>
                    <a:pt x="1400" y="423"/>
                  </a:cubicBezTo>
                  <a:cubicBezTo>
                    <a:pt x="1312" y="560"/>
                    <a:pt x="1223" y="697"/>
                    <a:pt x="1138" y="838"/>
                  </a:cubicBezTo>
                  <a:lnTo>
                    <a:pt x="1138" y="838"/>
                  </a:lnTo>
                  <a:cubicBezTo>
                    <a:pt x="953" y="825"/>
                    <a:pt x="765" y="816"/>
                    <a:pt x="580" y="809"/>
                  </a:cubicBezTo>
                  <a:lnTo>
                    <a:pt x="290" y="802"/>
                  </a:lnTo>
                  <a:cubicBezTo>
                    <a:pt x="266" y="803"/>
                    <a:pt x="241" y="803"/>
                    <a:pt x="217" y="803"/>
                  </a:cubicBezTo>
                  <a:cubicBezTo>
                    <a:pt x="192" y="803"/>
                    <a:pt x="168" y="803"/>
                    <a:pt x="144" y="803"/>
                  </a:cubicBezTo>
                  <a:cubicBezTo>
                    <a:pt x="96" y="803"/>
                    <a:pt x="48" y="804"/>
                    <a:pt x="0" y="809"/>
                  </a:cubicBezTo>
                  <a:cubicBezTo>
                    <a:pt x="95" y="816"/>
                    <a:pt x="191" y="826"/>
                    <a:pt x="287" y="837"/>
                  </a:cubicBezTo>
                  <a:lnTo>
                    <a:pt x="577" y="864"/>
                  </a:lnTo>
                  <a:cubicBezTo>
                    <a:pt x="768" y="881"/>
                    <a:pt x="960" y="894"/>
                    <a:pt x="1154" y="908"/>
                  </a:cubicBezTo>
                  <a:lnTo>
                    <a:pt x="1174" y="908"/>
                  </a:lnTo>
                  <a:lnTo>
                    <a:pt x="1185" y="891"/>
                  </a:lnTo>
                  <a:cubicBezTo>
                    <a:pt x="1270" y="744"/>
                    <a:pt x="1359" y="597"/>
                    <a:pt x="1444" y="451"/>
                  </a:cubicBezTo>
                  <a:cubicBezTo>
                    <a:pt x="1529" y="300"/>
                    <a:pt x="1611" y="150"/>
                    <a:pt x="1690"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2"/>
            <p:cNvSpPr/>
            <p:nvPr/>
          </p:nvSpPr>
          <p:spPr>
            <a:xfrm>
              <a:off x="7855917" y="3484370"/>
              <a:ext cx="73467" cy="49200"/>
            </a:xfrm>
            <a:custGeom>
              <a:rect b="b" l="l" r="r" t="t"/>
              <a:pathLst>
                <a:path extrusionOk="0" h="888" w="1326">
                  <a:moveTo>
                    <a:pt x="1325" y="0"/>
                  </a:moveTo>
                  <a:lnTo>
                    <a:pt x="1325" y="0"/>
                  </a:lnTo>
                  <a:cubicBezTo>
                    <a:pt x="1253" y="137"/>
                    <a:pt x="1185" y="273"/>
                    <a:pt x="1121" y="413"/>
                  </a:cubicBezTo>
                  <a:cubicBezTo>
                    <a:pt x="1060" y="540"/>
                    <a:pt x="1003" y="673"/>
                    <a:pt x="942" y="804"/>
                  </a:cubicBezTo>
                  <a:lnTo>
                    <a:pt x="942" y="804"/>
                  </a:lnTo>
                  <a:cubicBezTo>
                    <a:pt x="792" y="756"/>
                    <a:pt x="640" y="711"/>
                    <a:pt x="489" y="665"/>
                  </a:cubicBezTo>
                  <a:lnTo>
                    <a:pt x="243" y="597"/>
                  </a:lnTo>
                  <a:lnTo>
                    <a:pt x="1" y="533"/>
                  </a:lnTo>
                  <a:lnTo>
                    <a:pt x="1" y="533"/>
                  </a:lnTo>
                  <a:cubicBezTo>
                    <a:pt x="76" y="570"/>
                    <a:pt x="155" y="597"/>
                    <a:pt x="232" y="632"/>
                  </a:cubicBezTo>
                  <a:lnTo>
                    <a:pt x="472" y="717"/>
                  </a:lnTo>
                  <a:cubicBezTo>
                    <a:pt x="632" y="775"/>
                    <a:pt x="790" y="826"/>
                    <a:pt x="953" y="878"/>
                  </a:cubicBezTo>
                  <a:lnTo>
                    <a:pt x="980" y="887"/>
                  </a:lnTo>
                  <a:lnTo>
                    <a:pt x="990" y="860"/>
                  </a:lnTo>
                  <a:cubicBezTo>
                    <a:pt x="1052" y="717"/>
                    <a:pt x="1110" y="577"/>
                    <a:pt x="1168" y="434"/>
                  </a:cubicBezTo>
                  <a:cubicBezTo>
                    <a:pt x="1223" y="290"/>
                    <a:pt x="1277" y="147"/>
                    <a:pt x="1325"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12"/>
          <p:cNvSpPr/>
          <p:nvPr/>
        </p:nvSpPr>
        <p:spPr>
          <a:xfrm flipH="1">
            <a:off x="4786900" y="2193900"/>
            <a:ext cx="3997800" cy="254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2"/>
          <p:cNvSpPr/>
          <p:nvPr/>
        </p:nvSpPr>
        <p:spPr>
          <a:xfrm flipH="1">
            <a:off x="4786899" y="1307450"/>
            <a:ext cx="39978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2"/>
          <p:cNvSpPr txBox="1"/>
          <p:nvPr>
            <p:ph idx="1" type="subTitle"/>
          </p:nvPr>
        </p:nvSpPr>
        <p:spPr>
          <a:xfrm flipH="1">
            <a:off x="4032347" y="1305075"/>
            <a:ext cx="4449300" cy="572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rgbClr val="FF7C3E"/>
              </a:buClr>
              <a:buSzPts val="2400"/>
              <a:buFont typeface="Denk One"/>
              <a:buNone/>
              <a:defRPr sz="2400">
                <a:solidFill>
                  <a:srgbClr val="FF7C3E"/>
                </a:solidFill>
                <a:latin typeface="Denk One"/>
                <a:ea typeface="Denk One"/>
                <a:cs typeface="Denk One"/>
                <a:sym typeface="Denk One"/>
              </a:defRPr>
            </a:lvl1pPr>
            <a:lvl2pPr lvl="1" rtl="0" algn="r">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2pPr>
            <a:lvl3pPr lvl="2" rtl="0" algn="r">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3pPr>
            <a:lvl4pPr lvl="3" rtl="0" algn="r">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4pPr>
            <a:lvl5pPr lvl="4" rtl="0" algn="r">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5pPr>
            <a:lvl6pPr lvl="5" rtl="0" algn="r">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6pPr>
            <a:lvl7pPr lvl="6" rtl="0" algn="r">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7pPr>
            <a:lvl8pPr lvl="7" rtl="0" algn="r">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8pPr>
            <a:lvl9pPr lvl="8" rtl="0" algn="r">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9pPr>
          </a:lstStyle>
          <a:p/>
        </p:txBody>
      </p:sp>
      <p:sp>
        <p:nvSpPr>
          <p:cNvPr id="123" name="Google Shape;123;p12"/>
          <p:cNvSpPr txBox="1"/>
          <p:nvPr>
            <p:ph idx="2" type="subTitle"/>
          </p:nvPr>
        </p:nvSpPr>
        <p:spPr>
          <a:xfrm flipH="1">
            <a:off x="5861450" y="3140250"/>
            <a:ext cx="2620200" cy="572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
        <p:nvSpPr>
          <p:cNvPr id="124" name="Google Shape;124;p12"/>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DESIGN 4">
  <p:cSld name="CUSTOM_17_2_1_1_2_1_1">
    <p:bg>
      <p:bgPr>
        <a:solidFill>
          <a:srgbClr val="A5DDDA">
            <a:alpha val="71900"/>
          </a:srgbClr>
        </a:solidFill>
      </p:bgPr>
    </p:bg>
    <p:spTree>
      <p:nvGrpSpPr>
        <p:cNvPr id="125" name="Shape 125"/>
        <p:cNvGrpSpPr/>
        <p:nvPr/>
      </p:nvGrpSpPr>
      <p:grpSpPr>
        <a:xfrm>
          <a:off x="0" y="0"/>
          <a:ext cx="0" cy="0"/>
          <a:chOff x="0" y="0"/>
          <a:chExt cx="0" cy="0"/>
        </a:xfrm>
      </p:grpSpPr>
      <p:sp>
        <p:nvSpPr>
          <p:cNvPr id="126" name="Google Shape;126;p13"/>
          <p:cNvSpPr/>
          <p:nvPr/>
        </p:nvSpPr>
        <p:spPr>
          <a:xfrm flipH="1">
            <a:off x="387998"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flipH="1">
            <a:off x="387998"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txBox="1"/>
          <p:nvPr>
            <p:ph type="ctrTitle"/>
          </p:nvPr>
        </p:nvSpPr>
        <p:spPr>
          <a:xfrm>
            <a:off x="596500" y="397650"/>
            <a:ext cx="5118600" cy="5910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
        <p:nvSpPr>
          <p:cNvPr id="129" name="Google Shape;129;p13"/>
          <p:cNvSpPr/>
          <p:nvPr/>
        </p:nvSpPr>
        <p:spPr>
          <a:xfrm>
            <a:off x="387998" y="2193900"/>
            <a:ext cx="3997800" cy="254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a:off x="387999" y="1307450"/>
            <a:ext cx="39978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txBox="1"/>
          <p:nvPr>
            <p:ph idx="1" type="subTitle"/>
          </p:nvPr>
        </p:nvSpPr>
        <p:spPr>
          <a:xfrm flipH="1">
            <a:off x="596499" y="1305075"/>
            <a:ext cx="4449300" cy="572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FF7C3E"/>
              </a:buClr>
              <a:buSzPts val="2400"/>
              <a:buFont typeface="Denk One"/>
              <a:buNone/>
              <a:defRPr sz="2400">
                <a:solidFill>
                  <a:srgbClr val="FF7C3E"/>
                </a:solidFill>
                <a:latin typeface="Denk One"/>
                <a:ea typeface="Denk One"/>
                <a:cs typeface="Denk One"/>
                <a:sym typeface="Denk One"/>
              </a:defRPr>
            </a:lvl1pPr>
            <a:lvl2pPr lvl="1" rtl="0">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2pPr>
            <a:lvl3pPr lvl="2" rtl="0">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3pPr>
            <a:lvl4pPr lvl="3" rtl="0">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4pPr>
            <a:lvl5pPr lvl="4" rtl="0">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5pPr>
            <a:lvl6pPr lvl="5" rtl="0">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6pPr>
            <a:lvl7pPr lvl="6" rtl="0">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7pPr>
            <a:lvl8pPr lvl="7" rtl="0">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8pPr>
            <a:lvl9pPr lvl="8" rtl="0">
              <a:lnSpc>
                <a:spcPct val="100000"/>
              </a:lnSpc>
              <a:spcBef>
                <a:spcPts val="0"/>
              </a:spcBef>
              <a:spcAft>
                <a:spcPts val="0"/>
              </a:spcAft>
              <a:buClr>
                <a:srgbClr val="FF7C3E"/>
              </a:buClr>
              <a:buSzPts val="1200"/>
              <a:buFont typeface="Denk One"/>
              <a:buNone/>
              <a:defRPr>
                <a:solidFill>
                  <a:srgbClr val="FF7C3E"/>
                </a:solidFill>
                <a:latin typeface="Denk One"/>
                <a:ea typeface="Denk One"/>
                <a:cs typeface="Denk One"/>
                <a:sym typeface="Denk One"/>
              </a:defRPr>
            </a:lvl9pPr>
          </a:lstStyle>
          <a:p/>
        </p:txBody>
      </p:sp>
      <p:sp>
        <p:nvSpPr>
          <p:cNvPr id="132" name="Google Shape;132;p13"/>
          <p:cNvSpPr txBox="1"/>
          <p:nvPr>
            <p:ph idx="2" type="subTitle"/>
          </p:nvPr>
        </p:nvSpPr>
        <p:spPr>
          <a:xfrm flipH="1">
            <a:off x="596499" y="3140250"/>
            <a:ext cx="2620200" cy="572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DESIGN 5">
  <p:cSld name="CUSTOM_17_2_1_1_2_2_1">
    <p:bg>
      <p:bgPr>
        <a:solidFill>
          <a:srgbClr val="A5DDDA">
            <a:alpha val="71900"/>
          </a:srgbClr>
        </a:solidFill>
      </p:bgPr>
    </p:bg>
    <p:spTree>
      <p:nvGrpSpPr>
        <p:cNvPr id="133" name="Shape 133"/>
        <p:cNvGrpSpPr/>
        <p:nvPr/>
      </p:nvGrpSpPr>
      <p:grpSpPr>
        <a:xfrm>
          <a:off x="0" y="0"/>
          <a:ext cx="0" cy="0"/>
          <a:chOff x="0" y="0"/>
          <a:chExt cx="0" cy="0"/>
        </a:xfrm>
      </p:grpSpPr>
      <p:sp>
        <p:nvSpPr>
          <p:cNvPr id="134" name="Google Shape;134;p14"/>
          <p:cNvSpPr/>
          <p:nvPr/>
        </p:nvSpPr>
        <p:spPr>
          <a:xfrm>
            <a:off x="382650" y="1394800"/>
            <a:ext cx="8378700" cy="33492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 name="Google Shape;135;p14"/>
          <p:cNvGrpSpPr/>
          <p:nvPr/>
        </p:nvGrpSpPr>
        <p:grpSpPr>
          <a:xfrm>
            <a:off x="1386778" y="680622"/>
            <a:ext cx="222507" cy="232480"/>
            <a:chOff x="6537453" y="1282372"/>
            <a:chExt cx="222507" cy="232480"/>
          </a:xfrm>
        </p:grpSpPr>
        <p:sp>
          <p:nvSpPr>
            <p:cNvPr id="136" name="Google Shape;136;p14"/>
            <p:cNvSpPr/>
            <p:nvPr/>
          </p:nvSpPr>
          <p:spPr>
            <a:xfrm>
              <a:off x="6544489" y="1289187"/>
              <a:ext cx="215470" cy="225665"/>
            </a:xfrm>
            <a:custGeom>
              <a:rect b="b" l="l" r="r" t="t"/>
              <a:pathLst>
                <a:path extrusionOk="0" h="4073" w="3889">
                  <a:moveTo>
                    <a:pt x="2516" y="0"/>
                  </a:moveTo>
                  <a:cubicBezTo>
                    <a:pt x="2204" y="0"/>
                    <a:pt x="1914" y="452"/>
                    <a:pt x="1782" y="527"/>
                  </a:cubicBezTo>
                  <a:cubicBezTo>
                    <a:pt x="1765" y="537"/>
                    <a:pt x="1746" y="541"/>
                    <a:pt x="1724" y="541"/>
                  </a:cubicBezTo>
                  <a:cubicBezTo>
                    <a:pt x="1594" y="541"/>
                    <a:pt x="1381" y="396"/>
                    <a:pt x="1164" y="396"/>
                  </a:cubicBezTo>
                  <a:cubicBezTo>
                    <a:pt x="1093" y="396"/>
                    <a:pt x="1022" y="411"/>
                    <a:pt x="953" y="452"/>
                  </a:cubicBezTo>
                  <a:cubicBezTo>
                    <a:pt x="632" y="643"/>
                    <a:pt x="758" y="1104"/>
                    <a:pt x="666" y="1162"/>
                  </a:cubicBezTo>
                  <a:cubicBezTo>
                    <a:pt x="577" y="1224"/>
                    <a:pt x="120" y="1121"/>
                    <a:pt x="58" y="1797"/>
                  </a:cubicBezTo>
                  <a:cubicBezTo>
                    <a:pt x="0" y="2435"/>
                    <a:pt x="260" y="3456"/>
                    <a:pt x="1021" y="3671"/>
                  </a:cubicBezTo>
                  <a:cubicBezTo>
                    <a:pt x="1103" y="3695"/>
                    <a:pt x="1178" y="3736"/>
                    <a:pt x="1240" y="3794"/>
                  </a:cubicBezTo>
                  <a:cubicBezTo>
                    <a:pt x="1361" y="3903"/>
                    <a:pt x="1602" y="4072"/>
                    <a:pt x="1945" y="4072"/>
                  </a:cubicBezTo>
                  <a:cubicBezTo>
                    <a:pt x="2191" y="4072"/>
                    <a:pt x="2490" y="3985"/>
                    <a:pt x="2834" y="3726"/>
                  </a:cubicBezTo>
                  <a:cubicBezTo>
                    <a:pt x="3888" y="2933"/>
                    <a:pt x="3352" y="2339"/>
                    <a:pt x="3359" y="2265"/>
                  </a:cubicBezTo>
                  <a:cubicBezTo>
                    <a:pt x="3366" y="2190"/>
                    <a:pt x="3817" y="1917"/>
                    <a:pt x="3704" y="1531"/>
                  </a:cubicBezTo>
                  <a:cubicBezTo>
                    <a:pt x="3592" y="1142"/>
                    <a:pt x="3086" y="1179"/>
                    <a:pt x="3076" y="1097"/>
                  </a:cubicBezTo>
                  <a:cubicBezTo>
                    <a:pt x="3066" y="1019"/>
                    <a:pt x="3349" y="346"/>
                    <a:pt x="2645" y="28"/>
                  </a:cubicBezTo>
                  <a:cubicBezTo>
                    <a:pt x="2602" y="9"/>
                    <a:pt x="2559" y="0"/>
                    <a:pt x="2516"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a:off x="6612750" y="1304756"/>
              <a:ext cx="70974" cy="172143"/>
            </a:xfrm>
            <a:custGeom>
              <a:rect b="b" l="l" r="r" t="t"/>
              <a:pathLst>
                <a:path extrusionOk="0" h="3107" w="1281">
                  <a:moveTo>
                    <a:pt x="1281" y="0"/>
                  </a:moveTo>
                  <a:cubicBezTo>
                    <a:pt x="1151" y="250"/>
                    <a:pt x="1032" y="505"/>
                    <a:pt x="915" y="758"/>
                  </a:cubicBezTo>
                  <a:cubicBezTo>
                    <a:pt x="796" y="1011"/>
                    <a:pt x="683" y="1270"/>
                    <a:pt x="570" y="1526"/>
                  </a:cubicBezTo>
                  <a:cubicBezTo>
                    <a:pt x="461" y="1786"/>
                    <a:pt x="356" y="2045"/>
                    <a:pt x="257" y="2304"/>
                  </a:cubicBezTo>
                  <a:cubicBezTo>
                    <a:pt x="157" y="2567"/>
                    <a:pt x="49" y="2830"/>
                    <a:pt x="0" y="3106"/>
                  </a:cubicBezTo>
                  <a:cubicBezTo>
                    <a:pt x="35" y="2970"/>
                    <a:pt x="93" y="2844"/>
                    <a:pt x="144" y="2714"/>
                  </a:cubicBezTo>
                  <a:cubicBezTo>
                    <a:pt x="198" y="2584"/>
                    <a:pt x="253" y="2455"/>
                    <a:pt x="307" y="2328"/>
                  </a:cubicBezTo>
                  <a:lnTo>
                    <a:pt x="642" y="1557"/>
                  </a:lnTo>
                  <a:cubicBezTo>
                    <a:pt x="751" y="1297"/>
                    <a:pt x="860" y="1042"/>
                    <a:pt x="967" y="782"/>
                  </a:cubicBezTo>
                  <a:cubicBezTo>
                    <a:pt x="1073" y="522"/>
                    <a:pt x="1182" y="263"/>
                    <a:pt x="1281"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p:nvPr/>
          </p:nvSpPr>
          <p:spPr>
            <a:xfrm>
              <a:off x="6584604" y="1403490"/>
              <a:ext cx="106488" cy="57344"/>
            </a:xfrm>
            <a:custGeom>
              <a:rect b="b" l="l" r="r" t="t"/>
              <a:pathLst>
                <a:path extrusionOk="0" h="1035" w="1922">
                  <a:moveTo>
                    <a:pt x="0" y="0"/>
                  </a:moveTo>
                  <a:lnTo>
                    <a:pt x="0" y="0"/>
                  </a:lnTo>
                  <a:cubicBezTo>
                    <a:pt x="89" y="174"/>
                    <a:pt x="185" y="345"/>
                    <a:pt x="280" y="512"/>
                  </a:cubicBezTo>
                  <a:cubicBezTo>
                    <a:pt x="375" y="683"/>
                    <a:pt x="475" y="847"/>
                    <a:pt x="574" y="1014"/>
                  </a:cubicBezTo>
                  <a:lnTo>
                    <a:pt x="587" y="1034"/>
                  </a:lnTo>
                  <a:lnTo>
                    <a:pt x="607" y="1031"/>
                  </a:lnTo>
                  <a:cubicBezTo>
                    <a:pt x="829" y="1017"/>
                    <a:pt x="1048" y="1004"/>
                    <a:pt x="1266" y="983"/>
                  </a:cubicBezTo>
                  <a:lnTo>
                    <a:pt x="1594" y="952"/>
                  </a:lnTo>
                  <a:cubicBezTo>
                    <a:pt x="1703" y="943"/>
                    <a:pt x="1812" y="929"/>
                    <a:pt x="1921" y="922"/>
                  </a:cubicBezTo>
                  <a:cubicBezTo>
                    <a:pt x="1865" y="915"/>
                    <a:pt x="1808" y="913"/>
                    <a:pt x="1751" y="913"/>
                  </a:cubicBezTo>
                  <a:cubicBezTo>
                    <a:pt x="1697" y="913"/>
                    <a:pt x="1644" y="915"/>
                    <a:pt x="1590" y="915"/>
                  </a:cubicBezTo>
                  <a:lnTo>
                    <a:pt x="1263" y="922"/>
                  </a:lnTo>
                  <a:cubicBezTo>
                    <a:pt x="1048" y="928"/>
                    <a:pt x="837" y="942"/>
                    <a:pt x="625" y="954"/>
                  </a:cubicBezTo>
                  <a:lnTo>
                    <a:pt x="625" y="954"/>
                  </a:lnTo>
                  <a:cubicBezTo>
                    <a:pt x="527" y="795"/>
                    <a:pt x="429" y="638"/>
                    <a:pt x="328" y="481"/>
                  </a:cubicBezTo>
                  <a:cubicBezTo>
                    <a:pt x="221" y="321"/>
                    <a:pt x="112" y="157"/>
                    <a:pt x="0"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a:off x="6621283" y="1341768"/>
              <a:ext cx="83662" cy="55904"/>
            </a:xfrm>
            <a:custGeom>
              <a:rect b="b" l="l" r="r" t="t"/>
              <a:pathLst>
                <a:path extrusionOk="0" h="1009" w="1510">
                  <a:moveTo>
                    <a:pt x="0" y="1"/>
                  </a:moveTo>
                  <a:lnTo>
                    <a:pt x="0" y="1"/>
                  </a:lnTo>
                  <a:cubicBezTo>
                    <a:pt x="55" y="169"/>
                    <a:pt x="117" y="329"/>
                    <a:pt x="181" y="493"/>
                  </a:cubicBezTo>
                  <a:cubicBezTo>
                    <a:pt x="243" y="656"/>
                    <a:pt x="311" y="817"/>
                    <a:pt x="379" y="978"/>
                  </a:cubicBezTo>
                  <a:lnTo>
                    <a:pt x="393" y="1009"/>
                  </a:lnTo>
                  <a:lnTo>
                    <a:pt x="427" y="998"/>
                  </a:lnTo>
                  <a:cubicBezTo>
                    <a:pt x="608" y="940"/>
                    <a:pt x="788" y="882"/>
                    <a:pt x="969" y="817"/>
                  </a:cubicBezTo>
                  <a:lnTo>
                    <a:pt x="1239" y="718"/>
                  </a:lnTo>
                  <a:cubicBezTo>
                    <a:pt x="1332" y="681"/>
                    <a:pt x="1420" y="650"/>
                    <a:pt x="1509" y="609"/>
                  </a:cubicBezTo>
                  <a:lnTo>
                    <a:pt x="1509" y="609"/>
                  </a:lnTo>
                  <a:lnTo>
                    <a:pt x="1229" y="681"/>
                  </a:lnTo>
                  <a:lnTo>
                    <a:pt x="952" y="759"/>
                  </a:lnTo>
                  <a:cubicBezTo>
                    <a:pt x="778" y="808"/>
                    <a:pt x="608" y="862"/>
                    <a:pt x="434" y="917"/>
                  </a:cubicBezTo>
                  <a:lnTo>
                    <a:pt x="434" y="917"/>
                  </a:lnTo>
                  <a:cubicBezTo>
                    <a:pt x="370" y="766"/>
                    <a:pt x="303" y="616"/>
                    <a:pt x="232" y="469"/>
                  </a:cubicBezTo>
                  <a:cubicBezTo>
                    <a:pt x="157" y="312"/>
                    <a:pt x="82" y="155"/>
                    <a:pt x="0"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a:off x="6537453" y="1282372"/>
              <a:ext cx="215525" cy="225498"/>
            </a:xfrm>
            <a:custGeom>
              <a:rect b="b" l="l" r="r" t="t"/>
              <a:pathLst>
                <a:path extrusionOk="0" h="4070" w="3890">
                  <a:moveTo>
                    <a:pt x="2516" y="0"/>
                  </a:moveTo>
                  <a:cubicBezTo>
                    <a:pt x="2205" y="0"/>
                    <a:pt x="1914" y="449"/>
                    <a:pt x="1783" y="524"/>
                  </a:cubicBezTo>
                  <a:cubicBezTo>
                    <a:pt x="1766" y="534"/>
                    <a:pt x="1747" y="538"/>
                    <a:pt x="1725" y="538"/>
                  </a:cubicBezTo>
                  <a:cubicBezTo>
                    <a:pt x="1598" y="538"/>
                    <a:pt x="1387" y="394"/>
                    <a:pt x="1170" y="394"/>
                  </a:cubicBezTo>
                  <a:cubicBezTo>
                    <a:pt x="1097" y="394"/>
                    <a:pt x="1024" y="410"/>
                    <a:pt x="954" y="452"/>
                  </a:cubicBezTo>
                  <a:cubicBezTo>
                    <a:pt x="636" y="640"/>
                    <a:pt x="759" y="1101"/>
                    <a:pt x="670" y="1162"/>
                  </a:cubicBezTo>
                  <a:cubicBezTo>
                    <a:pt x="578" y="1220"/>
                    <a:pt x="120" y="1118"/>
                    <a:pt x="59" y="1794"/>
                  </a:cubicBezTo>
                  <a:cubicBezTo>
                    <a:pt x="1" y="2435"/>
                    <a:pt x="261" y="3453"/>
                    <a:pt x="1022" y="3671"/>
                  </a:cubicBezTo>
                  <a:cubicBezTo>
                    <a:pt x="1104" y="3691"/>
                    <a:pt x="1179" y="3732"/>
                    <a:pt x="1244" y="3791"/>
                  </a:cubicBezTo>
                  <a:cubicBezTo>
                    <a:pt x="1363" y="3900"/>
                    <a:pt x="1606" y="4070"/>
                    <a:pt x="1950" y="4070"/>
                  </a:cubicBezTo>
                  <a:cubicBezTo>
                    <a:pt x="2196" y="4070"/>
                    <a:pt x="2495" y="3983"/>
                    <a:pt x="2838" y="3726"/>
                  </a:cubicBezTo>
                  <a:cubicBezTo>
                    <a:pt x="3889" y="2930"/>
                    <a:pt x="3357" y="2340"/>
                    <a:pt x="3363" y="2265"/>
                  </a:cubicBezTo>
                  <a:cubicBezTo>
                    <a:pt x="3366" y="2186"/>
                    <a:pt x="3817" y="1913"/>
                    <a:pt x="3705" y="1528"/>
                  </a:cubicBezTo>
                  <a:cubicBezTo>
                    <a:pt x="3592" y="1142"/>
                    <a:pt x="3090" y="1179"/>
                    <a:pt x="3080" y="1098"/>
                  </a:cubicBezTo>
                  <a:cubicBezTo>
                    <a:pt x="3067" y="1016"/>
                    <a:pt x="3353" y="343"/>
                    <a:pt x="2646" y="28"/>
                  </a:cubicBezTo>
                  <a:cubicBezTo>
                    <a:pt x="2603" y="9"/>
                    <a:pt x="2559" y="0"/>
                    <a:pt x="2516"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a:off x="6605769" y="1297941"/>
              <a:ext cx="70974" cy="172143"/>
            </a:xfrm>
            <a:custGeom>
              <a:rect b="b" l="l" r="r" t="t"/>
              <a:pathLst>
                <a:path extrusionOk="0" h="3107" w="1281">
                  <a:moveTo>
                    <a:pt x="1281" y="1"/>
                  </a:moveTo>
                  <a:lnTo>
                    <a:pt x="1281" y="1"/>
                  </a:lnTo>
                  <a:cubicBezTo>
                    <a:pt x="1154" y="250"/>
                    <a:pt x="1035" y="502"/>
                    <a:pt x="915" y="755"/>
                  </a:cubicBezTo>
                  <a:cubicBezTo>
                    <a:pt x="796" y="1011"/>
                    <a:pt x="683" y="1267"/>
                    <a:pt x="573" y="1523"/>
                  </a:cubicBezTo>
                  <a:cubicBezTo>
                    <a:pt x="465" y="1782"/>
                    <a:pt x="356" y="2041"/>
                    <a:pt x="256" y="2304"/>
                  </a:cubicBezTo>
                  <a:cubicBezTo>
                    <a:pt x="161" y="2567"/>
                    <a:pt x="52" y="2827"/>
                    <a:pt x="0" y="3106"/>
                  </a:cubicBezTo>
                  <a:cubicBezTo>
                    <a:pt x="34" y="2970"/>
                    <a:pt x="93" y="2840"/>
                    <a:pt x="147" y="2711"/>
                  </a:cubicBezTo>
                  <a:cubicBezTo>
                    <a:pt x="198" y="2585"/>
                    <a:pt x="253" y="2455"/>
                    <a:pt x="311" y="2325"/>
                  </a:cubicBezTo>
                  <a:lnTo>
                    <a:pt x="642" y="1554"/>
                  </a:lnTo>
                  <a:cubicBezTo>
                    <a:pt x="751" y="1297"/>
                    <a:pt x="860" y="1038"/>
                    <a:pt x="970" y="779"/>
                  </a:cubicBezTo>
                  <a:cubicBezTo>
                    <a:pt x="1076" y="519"/>
                    <a:pt x="1181" y="259"/>
                    <a:pt x="1281"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a:off x="6577567" y="1396509"/>
              <a:ext cx="106544" cy="57344"/>
            </a:xfrm>
            <a:custGeom>
              <a:rect b="b" l="l" r="r" t="t"/>
              <a:pathLst>
                <a:path extrusionOk="0" h="1035" w="1923">
                  <a:moveTo>
                    <a:pt x="0" y="0"/>
                  </a:moveTo>
                  <a:cubicBezTo>
                    <a:pt x="90" y="174"/>
                    <a:pt x="185" y="344"/>
                    <a:pt x="280" y="512"/>
                  </a:cubicBezTo>
                  <a:cubicBezTo>
                    <a:pt x="376" y="683"/>
                    <a:pt x="475" y="850"/>
                    <a:pt x="578" y="1017"/>
                  </a:cubicBezTo>
                  <a:lnTo>
                    <a:pt x="588" y="1034"/>
                  </a:lnTo>
                  <a:lnTo>
                    <a:pt x="611" y="1034"/>
                  </a:lnTo>
                  <a:cubicBezTo>
                    <a:pt x="830" y="1020"/>
                    <a:pt x="1049" y="1004"/>
                    <a:pt x="1267" y="983"/>
                  </a:cubicBezTo>
                  <a:lnTo>
                    <a:pt x="1595" y="952"/>
                  </a:lnTo>
                  <a:cubicBezTo>
                    <a:pt x="1704" y="942"/>
                    <a:pt x="1813" y="928"/>
                    <a:pt x="1922" y="922"/>
                  </a:cubicBezTo>
                  <a:cubicBezTo>
                    <a:pt x="1855" y="915"/>
                    <a:pt x="1787" y="914"/>
                    <a:pt x="1720" y="914"/>
                  </a:cubicBezTo>
                  <a:cubicBezTo>
                    <a:pt x="1678" y="914"/>
                    <a:pt x="1636" y="915"/>
                    <a:pt x="1595" y="915"/>
                  </a:cubicBezTo>
                  <a:lnTo>
                    <a:pt x="1264" y="922"/>
                  </a:lnTo>
                  <a:cubicBezTo>
                    <a:pt x="1053" y="931"/>
                    <a:pt x="844" y="942"/>
                    <a:pt x="631" y="957"/>
                  </a:cubicBezTo>
                  <a:lnTo>
                    <a:pt x="631" y="957"/>
                  </a:lnTo>
                  <a:cubicBezTo>
                    <a:pt x="532" y="796"/>
                    <a:pt x="434" y="639"/>
                    <a:pt x="328" y="484"/>
                  </a:cubicBezTo>
                  <a:cubicBezTo>
                    <a:pt x="222" y="321"/>
                    <a:pt x="117" y="160"/>
                    <a:pt x="0"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4"/>
            <p:cNvSpPr/>
            <p:nvPr/>
          </p:nvSpPr>
          <p:spPr>
            <a:xfrm>
              <a:off x="6614301" y="1334786"/>
              <a:ext cx="83606" cy="56070"/>
            </a:xfrm>
            <a:custGeom>
              <a:rect b="b" l="l" r="r" t="t"/>
              <a:pathLst>
                <a:path extrusionOk="0" h="1012" w="1509">
                  <a:moveTo>
                    <a:pt x="0" y="1"/>
                  </a:moveTo>
                  <a:cubicBezTo>
                    <a:pt x="54" y="168"/>
                    <a:pt x="120" y="332"/>
                    <a:pt x="181" y="492"/>
                  </a:cubicBezTo>
                  <a:cubicBezTo>
                    <a:pt x="246" y="656"/>
                    <a:pt x="314" y="817"/>
                    <a:pt x="382" y="977"/>
                  </a:cubicBezTo>
                  <a:lnTo>
                    <a:pt x="396" y="1012"/>
                  </a:lnTo>
                  <a:lnTo>
                    <a:pt x="427" y="1001"/>
                  </a:lnTo>
                  <a:cubicBezTo>
                    <a:pt x="611" y="943"/>
                    <a:pt x="791" y="882"/>
                    <a:pt x="973" y="817"/>
                  </a:cubicBezTo>
                  <a:lnTo>
                    <a:pt x="1242" y="718"/>
                  </a:lnTo>
                  <a:cubicBezTo>
                    <a:pt x="1331" y="684"/>
                    <a:pt x="1420" y="650"/>
                    <a:pt x="1508" y="609"/>
                  </a:cubicBezTo>
                  <a:lnTo>
                    <a:pt x="1508" y="609"/>
                  </a:lnTo>
                  <a:lnTo>
                    <a:pt x="1232" y="680"/>
                  </a:lnTo>
                  <a:lnTo>
                    <a:pt x="952" y="759"/>
                  </a:lnTo>
                  <a:cubicBezTo>
                    <a:pt x="782" y="810"/>
                    <a:pt x="609" y="862"/>
                    <a:pt x="436" y="915"/>
                  </a:cubicBezTo>
                  <a:lnTo>
                    <a:pt x="436" y="915"/>
                  </a:lnTo>
                  <a:cubicBezTo>
                    <a:pt x="370" y="769"/>
                    <a:pt x="305" y="619"/>
                    <a:pt x="232" y="472"/>
                  </a:cubicBezTo>
                  <a:cubicBezTo>
                    <a:pt x="161" y="311"/>
                    <a:pt x="82" y="155"/>
                    <a:pt x="0"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 name="Google Shape;144;p14"/>
          <p:cNvSpPr/>
          <p:nvPr/>
        </p:nvSpPr>
        <p:spPr>
          <a:xfrm flipH="1">
            <a:off x="388000"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4"/>
          <p:cNvSpPr txBox="1"/>
          <p:nvPr>
            <p:ph idx="1" type="subTitle"/>
          </p:nvPr>
        </p:nvSpPr>
        <p:spPr>
          <a:xfrm flipH="1">
            <a:off x="1217250" y="2285550"/>
            <a:ext cx="6709500" cy="572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6" name="Google Shape;146;p14"/>
          <p:cNvSpPr txBox="1"/>
          <p:nvPr>
            <p:ph idx="2" type="subTitle"/>
          </p:nvPr>
        </p:nvSpPr>
        <p:spPr>
          <a:xfrm>
            <a:off x="927750" y="1780038"/>
            <a:ext cx="7288500" cy="440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2400"/>
              <a:buFont typeface="Denk One"/>
              <a:buNone/>
              <a:defRPr sz="2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b="1"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b="1"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b="1"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b="1"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b="1"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b="1"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b="1"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b="1" sz="1400">
                <a:solidFill>
                  <a:srgbClr val="FF7C3E"/>
                </a:solidFill>
                <a:latin typeface="Denk One"/>
                <a:ea typeface="Denk One"/>
                <a:cs typeface="Denk One"/>
                <a:sym typeface="Denk One"/>
              </a:defRPr>
            </a:lvl9pPr>
          </a:lstStyle>
          <a:p/>
        </p:txBody>
      </p:sp>
      <p:sp>
        <p:nvSpPr>
          <p:cNvPr id="147" name="Google Shape;147;p14"/>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LANK SLIDE">
  <p:cSld name="CUSTOM_17_2_1_1_2_2_1_1">
    <p:bg>
      <p:bgPr>
        <a:solidFill>
          <a:srgbClr val="A5DDDA">
            <a:alpha val="71900"/>
          </a:srgbClr>
        </a:solidFill>
      </p:bgPr>
    </p:bg>
    <p:spTree>
      <p:nvGrpSpPr>
        <p:cNvPr id="148" name="Shape 148"/>
        <p:cNvGrpSpPr/>
        <p:nvPr/>
      </p:nvGrpSpPr>
      <p:grpSpPr>
        <a:xfrm>
          <a:off x="0" y="0"/>
          <a:ext cx="0" cy="0"/>
          <a:chOff x="0" y="0"/>
          <a:chExt cx="0" cy="0"/>
        </a:xfrm>
      </p:grpSpPr>
      <p:grpSp>
        <p:nvGrpSpPr>
          <p:cNvPr id="149" name="Google Shape;149;p15"/>
          <p:cNvGrpSpPr/>
          <p:nvPr/>
        </p:nvGrpSpPr>
        <p:grpSpPr>
          <a:xfrm>
            <a:off x="1386778" y="680622"/>
            <a:ext cx="222507" cy="232480"/>
            <a:chOff x="6537453" y="1282372"/>
            <a:chExt cx="222507" cy="232480"/>
          </a:xfrm>
        </p:grpSpPr>
        <p:sp>
          <p:nvSpPr>
            <p:cNvPr id="150" name="Google Shape;150;p15"/>
            <p:cNvSpPr/>
            <p:nvPr/>
          </p:nvSpPr>
          <p:spPr>
            <a:xfrm>
              <a:off x="6544489" y="1289187"/>
              <a:ext cx="215470" cy="225665"/>
            </a:xfrm>
            <a:custGeom>
              <a:rect b="b" l="l" r="r" t="t"/>
              <a:pathLst>
                <a:path extrusionOk="0" h="4073" w="3889">
                  <a:moveTo>
                    <a:pt x="2516" y="0"/>
                  </a:moveTo>
                  <a:cubicBezTo>
                    <a:pt x="2204" y="0"/>
                    <a:pt x="1914" y="452"/>
                    <a:pt x="1782" y="527"/>
                  </a:cubicBezTo>
                  <a:cubicBezTo>
                    <a:pt x="1765" y="537"/>
                    <a:pt x="1746" y="541"/>
                    <a:pt x="1724" y="541"/>
                  </a:cubicBezTo>
                  <a:cubicBezTo>
                    <a:pt x="1594" y="541"/>
                    <a:pt x="1381" y="396"/>
                    <a:pt x="1164" y="396"/>
                  </a:cubicBezTo>
                  <a:cubicBezTo>
                    <a:pt x="1093" y="396"/>
                    <a:pt x="1022" y="411"/>
                    <a:pt x="953" y="452"/>
                  </a:cubicBezTo>
                  <a:cubicBezTo>
                    <a:pt x="632" y="643"/>
                    <a:pt x="758" y="1104"/>
                    <a:pt x="666" y="1162"/>
                  </a:cubicBezTo>
                  <a:cubicBezTo>
                    <a:pt x="577" y="1224"/>
                    <a:pt x="120" y="1121"/>
                    <a:pt x="58" y="1797"/>
                  </a:cubicBezTo>
                  <a:cubicBezTo>
                    <a:pt x="0" y="2435"/>
                    <a:pt x="260" y="3456"/>
                    <a:pt x="1021" y="3671"/>
                  </a:cubicBezTo>
                  <a:cubicBezTo>
                    <a:pt x="1103" y="3695"/>
                    <a:pt x="1178" y="3736"/>
                    <a:pt x="1240" y="3794"/>
                  </a:cubicBezTo>
                  <a:cubicBezTo>
                    <a:pt x="1361" y="3903"/>
                    <a:pt x="1602" y="4072"/>
                    <a:pt x="1945" y="4072"/>
                  </a:cubicBezTo>
                  <a:cubicBezTo>
                    <a:pt x="2191" y="4072"/>
                    <a:pt x="2490" y="3985"/>
                    <a:pt x="2834" y="3726"/>
                  </a:cubicBezTo>
                  <a:cubicBezTo>
                    <a:pt x="3888" y="2933"/>
                    <a:pt x="3352" y="2339"/>
                    <a:pt x="3359" y="2265"/>
                  </a:cubicBezTo>
                  <a:cubicBezTo>
                    <a:pt x="3366" y="2190"/>
                    <a:pt x="3817" y="1917"/>
                    <a:pt x="3704" y="1531"/>
                  </a:cubicBezTo>
                  <a:cubicBezTo>
                    <a:pt x="3592" y="1142"/>
                    <a:pt x="3086" y="1179"/>
                    <a:pt x="3076" y="1097"/>
                  </a:cubicBezTo>
                  <a:cubicBezTo>
                    <a:pt x="3066" y="1019"/>
                    <a:pt x="3349" y="346"/>
                    <a:pt x="2645" y="28"/>
                  </a:cubicBezTo>
                  <a:cubicBezTo>
                    <a:pt x="2602" y="9"/>
                    <a:pt x="2559" y="0"/>
                    <a:pt x="2516"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5"/>
            <p:cNvSpPr/>
            <p:nvPr/>
          </p:nvSpPr>
          <p:spPr>
            <a:xfrm>
              <a:off x="6612750" y="1304756"/>
              <a:ext cx="70974" cy="172143"/>
            </a:xfrm>
            <a:custGeom>
              <a:rect b="b" l="l" r="r" t="t"/>
              <a:pathLst>
                <a:path extrusionOk="0" h="3107" w="1281">
                  <a:moveTo>
                    <a:pt x="1281" y="0"/>
                  </a:moveTo>
                  <a:cubicBezTo>
                    <a:pt x="1151" y="250"/>
                    <a:pt x="1032" y="505"/>
                    <a:pt x="915" y="758"/>
                  </a:cubicBezTo>
                  <a:cubicBezTo>
                    <a:pt x="796" y="1011"/>
                    <a:pt x="683" y="1270"/>
                    <a:pt x="570" y="1526"/>
                  </a:cubicBezTo>
                  <a:cubicBezTo>
                    <a:pt x="461" y="1786"/>
                    <a:pt x="356" y="2045"/>
                    <a:pt x="257" y="2304"/>
                  </a:cubicBezTo>
                  <a:cubicBezTo>
                    <a:pt x="157" y="2567"/>
                    <a:pt x="49" y="2830"/>
                    <a:pt x="0" y="3106"/>
                  </a:cubicBezTo>
                  <a:cubicBezTo>
                    <a:pt x="35" y="2970"/>
                    <a:pt x="93" y="2844"/>
                    <a:pt x="144" y="2714"/>
                  </a:cubicBezTo>
                  <a:cubicBezTo>
                    <a:pt x="198" y="2584"/>
                    <a:pt x="253" y="2455"/>
                    <a:pt x="307" y="2328"/>
                  </a:cubicBezTo>
                  <a:lnTo>
                    <a:pt x="642" y="1557"/>
                  </a:lnTo>
                  <a:cubicBezTo>
                    <a:pt x="751" y="1297"/>
                    <a:pt x="860" y="1042"/>
                    <a:pt x="967" y="782"/>
                  </a:cubicBezTo>
                  <a:cubicBezTo>
                    <a:pt x="1073" y="522"/>
                    <a:pt x="1182" y="263"/>
                    <a:pt x="1281"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p:nvPr/>
          </p:nvSpPr>
          <p:spPr>
            <a:xfrm>
              <a:off x="6584604" y="1403490"/>
              <a:ext cx="106488" cy="57344"/>
            </a:xfrm>
            <a:custGeom>
              <a:rect b="b" l="l" r="r" t="t"/>
              <a:pathLst>
                <a:path extrusionOk="0" h="1035" w="1922">
                  <a:moveTo>
                    <a:pt x="0" y="0"/>
                  </a:moveTo>
                  <a:lnTo>
                    <a:pt x="0" y="0"/>
                  </a:lnTo>
                  <a:cubicBezTo>
                    <a:pt x="89" y="174"/>
                    <a:pt x="185" y="345"/>
                    <a:pt x="280" y="512"/>
                  </a:cubicBezTo>
                  <a:cubicBezTo>
                    <a:pt x="375" y="683"/>
                    <a:pt x="475" y="847"/>
                    <a:pt x="574" y="1014"/>
                  </a:cubicBezTo>
                  <a:lnTo>
                    <a:pt x="587" y="1034"/>
                  </a:lnTo>
                  <a:lnTo>
                    <a:pt x="607" y="1031"/>
                  </a:lnTo>
                  <a:cubicBezTo>
                    <a:pt x="829" y="1017"/>
                    <a:pt x="1048" y="1004"/>
                    <a:pt x="1266" y="983"/>
                  </a:cubicBezTo>
                  <a:lnTo>
                    <a:pt x="1594" y="952"/>
                  </a:lnTo>
                  <a:cubicBezTo>
                    <a:pt x="1703" y="943"/>
                    <a:pt x="1812" y="929"/>
                    <a:pt x="1921" y="922"/>
                  </a:cubicBezTo>
                  <a:cubicBezTo>
                    <a:pt x="1865" y="915"/>
                    <a:pt x="1808" y="913"/>
                    <a:pt x="1751" y="913"/>
                  </a:cubicBezTo>
                  <a:cubicBezTo>
                    <a:pt x="1697" y="913"/>
                    <a:pt x="1644" y="915"/>
                    <a:pt x="1590" y="915"/>
                  </a:cubicBezTo>
                  <a:lnTo>
                    <a:pt x="1263" y="922"/>
                  </a:lnTo>
                  <a:cubicBezTo>
                    <a:pt x="1048" y="928"/>
                    <a:pt x="837" y="942"/>
                    <a:pt x="625" y="954"/>
                  </a:cubicBezTo>
                  <a:lnTo>
                    <a:pt x="625" y="954"/>
                  </a:lnTo>
                  <a:cubicBezTo>
                    <a:pt x="527" y="795"/>
                    <a:pt x="429" y="638"/>
                    <a:pt x="328" y="481"/>
                  </a:cubicBezTo>
                  <a:cubicBezTo>
                    <a:pt x="221" y="321"/>
                    <a:pt x="112" y="157"/>
                    <a:pt x="0"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5"/>
            <p:cNvSpPr/>
            <p:nvPr/>
          </p:nvSpPr>
          <p:spPr>
            <a:xfrm>
              <a:off x="6621283" y="1341768"/>
              <a:ext cx="83662" cy="55904"/>
            </a:xfrm>
            <a:custGeom>
              <a:rect b="b" l="l" r="r" t="t"/>
              <a:pathLst>
                <a:path extrusionOk="0" h="1009" w="1510">
                  <a:moveTo>
                    <a:pt x="0" y="1"/>
                  </a:moveTo>
                  <a:lnTo>
                    <a:pt x="0" y="1"/>
                  </a:lnTo>
                  <a:cubicBezTo>
                    <a:pt x="55" y="169"/>
                    <a:pt x="117" y="329"/>
                    <a:pt x="181" y="493"/>
                  </a:cubicBezTo>
                  <a:cubicBezTo>
                    <a:pt x="243" y="656"/>
                    <a:pt x="311" y="817"/>
                    <a:pt x="379" y="978"/>
                  </a:cubicBezTo>
                  <a:lnTo>
                    <a:pt x="393" y="1009"/>
                  </a:lnTo>
                  <a:lnTo>
                    <a:pt x="427" y="998"/>
                  </a:lnTo>
                  <a:cubicBezTo>
                    <a:pt x="608" y="940"/>
                    <a:pt x="788" y="882"/>
                    <a:pt x="969" y="817"/>
                  </a:cubicBezTo>
                  <a:lnTo>
                    <a:pt x="1239" y="718"/>
                  </a:lnTo>
                  <a:cubicBezTo>
                    <a:pt x="1332" y="681"/>
                    <a:pt x="1420" y="650"/>
                    <a:pt x="1509" y="609"/>
                  </a:cubicBezTo>
                  <a:lnTo>
                    <a:pt x="1509" y="609"/>
                  </a:lnTo>
                  <a:lnTo>
                    <a:pt x="1229" y="681"/>
                  </a:lnTo>
                  <a:lnTo>
                    <a:pt x="952" y="759"/>
                  </a:lnTo>
                  <a:cubicBezTo>
                    <a:pt x="778" y="808"/>
                    <a:pt x="608" y="862"/>
                    <a:pt x="434" y="917"/>
                  </a:cubicBezTo>
                  <a:lnTo>
                    <a:pt x="434" y="917"/>
                  </a:lnTo>
                  <a:cubicBezTo>
                    <a:pt x="370" y="766"/>
                    <a:pt x="303" y="616"/>
                    <a:pt x="232" y="469"/>
                  </a:cubicBezTo>
                  <a:cubicBezTo>
                    <a:pt x="157" y="312"/>
                    <a:pt x="82" y="155"/>
                    <a:pt x="0"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p:nvPr/>
          </p:nvSpPr>
          <p:spPr>
            <a:xfrm>
              <a:off x="6537453" y="1282372"/>
              <a:ext cx="215525" cy="225498"/>
            </a:xfrm>
            <a:custGeom>
              <a:rect b="b" l="l" r="r" t="t"/>
              <a:pathLst>
                <a:path extrusionOk="0" h="4070" w="3890">
                  <a:moveTo>
                    <a:pt x="2516" y="0"/>
                  </a:moveTo>
                  <a:cubicBezTo>
                    <a:pt x="2205" y="0"/>
                    <a:pt x="1914" y="449"/>
                    <a:pt x="1783" y="524"/>
                  </a:cubicBezTo>
                  <a:cubicBezTo>
                    <a:pt x="1766" y="534"/>
                    <a:pt x="1747" y="538"/>
                    <a:pt x="1725" y="538"/>
                  </a:cubicBezTo>
                  <a:cubicBezTo>
                    <a:pt x="1598" y="538"/>
                    <a:pt x="1387" y="394"/>
                    <a:pt x="1170" y="394"/>
                  </a:cubicBezTo>
                  <a:cubicBezTo>
                    <a:pt x="1097" y="394"/>
                    <a:pt x="1024" y="410"/>
                    <a:pt x="954" y="452"/>
                  </a:cubicBezTo>
                  <a:cubicBezTo>
                    <a:pt x="636" y="640"/>
                    <a:pt x="759" y="1101"/>
                    <a:pt x="670" y="1162"/>
                  </a:cubicBezTo>
                  <a:cubicBezTo>
                    <a:pt x="578" y="1220"/>
                    <a:pt x="120" y="1118"/>
                    <a:pt x="59" y="1794"/>
                  </a:cubicBezTo>
                  <a:cubicBezTo>
                    <a:pt x="1" y="2435"/>
                    <a:pt x="261" y="3453"/>
                    <a:pt x="1022" y="3671"/>
                  </a:cubicBezTo>
                  <a:cubicBezTo>
                    <a:pt x="1104" y="3691"/>
                    <a:pt x="1179" y="3732"/>
                    <a:pt x="1244" y="3791"/>
                  </a:cubicBezTo>
                  <a:cubicBezTo>
                    <a:pt x="1363" y="3900"/>
                    <a:pt x="1606" y="4070"/>
                    <a:pt x="1950" y="4070"/>
                  </a:cubicBezTo>
                  <a:cubicBezTo>
                    <a:pt x="2196" y="4070"/>
                    <a:pt x="2495" y="3983"/>
                    <a:pt x="2838" y="3726"/>
                  </a:cubicBezTo>
                  <a:cubicBezTo>
                    <a:pt x="3889" y="2930"/>
                    <a:pt x="3357" y="2340"/>
                    <a:pt x="3363" y="2265"/>
                  </a:cubicBezTo>
                  <a:cubicBezTo>
                    <a:pt x="3366" y="2186"/>
                    <a:pt x="3817" y="1913"/>
                    <a:pt x="3705" y="1528"/>
                  </a:cubicBezTo>
                  <a:cubicBezTo>
                    <a:pt x="3592" y="1142"/>
                    <a:pt x="3090" y="1179"/>
                    <a:pt x="3080" y="1098"/>
                  </a:cubicBezTo>
                  <a:cubicBezTo>
                    <a:pt x="3067" y="1016"/>
                    <a:pt x="3353" y="343"/>
                    <a:pt x="2646" y="28"/>
                  </a:cubicBezTo>
                  <a:cubicBezTo>
                    <a:pt x="2603" y="9"/>
                    <a:pt x="2559" y="0"/>
                    <a:pt x="2516"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p:nvPr/>
          </p:nvSpPr>
          <p:spPr>
            <a:xfrm>
              <a:off x="6605769" y="1297941"/>
              <a:ext cx="70974" cy="172143"/>
            </a:xfrm>
            <a:custGeom>
              <a:rect b="b" l="l" r="r" t="t"/>
              <a:pathLst>
                <a:path extrusionOk="0" h="3107" w="1281">
                  <a:moveTo>
                    <a:pt x="1281" y="1"/>
                  </a:moveTo>
                  <a:lnTo>
                    <a:pt x="1281" y="1"/>
                  </a:lnTo>
                  <a:cubicBezTo>
                    <a:pt x="1154" y="250"/>
                    <a:pt x="1035" y="502"/>
                    <a:pt x="915" y="755"/>
                  </a:cubicBezTo>
                  <a:cubicBezTo>
                    <a:pt x="796" y="1011"/>
                    <a:pt x="683" y="1267"/>
                    <a:pt x="573" y="1523"/>
                  </a:cubicBezTo>
                  <a:cubicBezTo>
                    <a:pt x="465" y="1782"/>
                    <a:pt x="356" y="2041"/>
                    <a:pt x="256" y="2304"/>
                  </a:cubicBezTo>
                  <a:cubicBezTo>
                    <a:pt x="161" y="2567"/>
                    <a:pt x="52" y="2827"/>
                    <a:pt x="0" y="3106"/>
                  </a:cubicBezTo>
                  <a:cubicBezTo>
                    <a:pt x="34" y="2970"/>
                    <a:pt x="93" y="2840"/>
                    <a:pt x="147" y="2711"/>
                  </a:cubicBezTo>
                  <a:cubicBezTo>
                    <a:pt x="198" y="2585"/>
                    <a:pt x="253" y="2455"/>
                    <a:pt x="311" y="2325"/>
                  </a:cubicBezTo>
                  <a:lnTo>
                    <a:pt x="642" y="1554"/>
                  </a:lnTo>
                  <a:cubicBezTo>
                    <a:pt x="751" y="1297"/>
                    <a:pt x="860" y="1038"/>
                    <a:pt x="970" y="779"/>
                  </a:cubicBezTo>
                  <a:cubicBezTo>
                    <a:pt x="1076" y="519"/>
                    <a:pt x="1181" y="259"/>
                    <a:pt x="1281"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5"/>
            <p:cNvSpPr/>
            <p:nvPr/>
          </p:nvSpPr>
          <p:spPr>
            <a:xfrm>
              <a:off x="6577567" y="1396509"/>
              <a:ext cx="106544" cy="57344"/>
            </a:xfrm>
            <a:custGeom>
              <a:rect b="b" l="l" r="r" t="t"/>
              <a:pathLst>
                <a:path extrusionOk="0" h="1035" w="1923">
                  <a:moveTo>
                    <a:pt x="0" y="0"/>
                  </a:moveTo>
                  <a:cubicBezTo>
                    <a:pt x="90" y="174"/>
                    <a:pt x="185" y="344"/>
                    <a:pt x="280" y="512"/>
                  </a:cubicBezTo>
                  <a:cubicBezTo>
                    <a:pt x="376" y="683"/>
                    <a:pt x="475" y="850"/>
                    <a:pt x="578" y="1017"/>
                  </a:cubicBezTo>
                  <a:lnTo>
                    <a:pt x="588" y="1034"/>
                  </a:lnTo>
                  <a:lnTo>
                    <a:pt x="611" y="1034"/>
                  </a:lnTo>
                  <a:cubicBezTo>
                    <a:pt x="830" y="1020"/>
                    <a:pt x="1049" y="1004"/>
                    <a:pt x="1267" y="983"/>
                  </a:cubicBezTo>
                  <a:lnTo>
                    <a:pt x="1595" y="952"/>
                  </a:lnTo>
                  <a:cubicBezTo>
                    <a:pt x="1704" y="942"/>
                    <a:pt x="1813" y="928"/>
                    <a:pt x="1922" y="922"/>
                  </a:cubicBezTo>
                  <a:cubicBezTo>
                    <a:pt x="1855" y="915"/>
                    <a:pt x="1787" y="914"/>
                    <a:pt x="1720" y="914"/>
                  </a:cubicBezTo>
                  <a:cubicBezTo>
                    <a:pt x="1678" y="914"/>
                    <a:pt x="1636" y="915"/>
                    <a:pt x="1595" y="915"/>
                  </a:cubicBezTo>
                  <a:lnTo>
                    <a:pt x="1264" y="922"/>
                  </a:lnTo>
                  <a:cubicBezTo>
                    <a:pt x="1053" y="931"/>
                    <a:pt x="844" y="942"/>
                    <a:pt x="631" y="957"/>
                  </a:cubicBezTo>
                  <a:lnTo>
                    <a:pt x="631" y="957"/>
                  </a:lnTo>
                  <a:cubicBezTo>
                    <a:pt x="532" y="796"/>
                    <a:pt x="434" y="639"/>
                    <a:pt x="328" y="484"/>
                  </a:cubicBezTo>
                  <a:cubicBezTo>
                    <a:pt x="222" y="321"/>
                    <a:pt x="117" y="160"/>
                    <a:pt x="0"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5"/>
            <p:cNvSpPr/>
            <p:nvPr/>
          </p:nvSpPr>
          <p:spPr>
            <a:xfrm>
              <a:off x="6614301" y="1334786"/>
              <a:ext cx="83606" cy="56070"/>
            </a:xfrm>
            <a:custGeom>
              <a:rect b="b" l="l" r="r" t="t"/>
              <a:pathLst>
                <a:path extrusionOk="0" h="1012" w="1509">
                  <a:moveTo>
                    <a:pt x="0" y="1"/>
                  </a:moveTo>
                  <a:cubicBezTo>
                    <a:pt x="54" y="168"/>
                    <a:pt x="120" y="332"/>
                    <a:pt x="181" y="492"/>
                  </a:cubicBezTo>
                  <a:cubicBezTo>
                    <a:pt x="246" y="656"/>
                    <a:pt x="314" y="817"/>
                    <a:pt x="382" y="977"/>
                  </a:cubicBezTo>
                  <a:lnTo>
                    <a:pt x="396" y="1012"/>
                  </a:lnTo>
                  <a:lnTo>
                    <a:pt x="427" y="1001"/>
                  </a:lnTo>
                  <a:cubicBezTo>
                    <a:pt x="611" y="943"/>
                    <a:pt x="791" y="882"/>
                    <a:pt x="973" y="817"/>
                  </a:cubicBezTo>
                  <a:lnTo>
                    <a:pt x="1242" y="718"/>
                  </a:lnTo>
                  <a:cubicBezTo>
                    <a:pt x="1331" y="684"/>
                    <a:pt x="1420" y="650"/>
                    <a:pt x="1508" y="609"/>
                  </a:cubicBezTo>
                  <a:lnTo>
                    <a:pt x="1508" y="609"/>
                  </a:lnTo>
                  <a:lnTo>
                    <a:pt x="1232" y="680"/>
                  </a:lnTo>
                  <a:lnTo>
                    <a:pt x="952" y="759"/>
                  </a:lnTo>
                  <a:cubicBezTo>
                    <a:pt x="782" y="810"/>
                    <a:pt x="609" y="862"/>
                    <a:pt x="436" y="915"/>
                  </a:cubicBezTo>
                  <a:lnTo>
                    <a:pt x="436" y="915"/>
                  </a:lnTo>
                  <a:cubicBezTo>
                    <a:pt x="370" y="769"/>
                    <a:pt x="305" y="619"/>
                    <a:pt x="232" y="472"/>
                  </a:cubicBezTo>
                  <a:cubicBezTo>
                    <a:pt x="161" y="311"/>
                    <a:pt x="82" y="155"/>
                    <a:pt x="0"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 name="Google Shape;158;p15"/>
          <p:cNvSpPr/>
          <p:nvPr/>
        </p:nvSpPr>
        <p:spPr>
          <a:xfrm flipH="1">
            <a:off x="388000"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5"/>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7_2_1_1_2_2_1_1_1">
    <p:bg>
      <p:bgPr>
        <a:solidFill>
          <a:srgbClr val="A5DDDA">
            <a:alpha val="71900"/>
          </a:srgbClr>
        </a:solidFill>
      </p:bgPr>
    </p:bg>
    <p:spTree>
      <p:nvGrpSpPr>
        <p:cNvPr id="160" name="Shape 160"/>
        <p:cNvGrpSpPr/>
        <p:nvPr/>
      </p:nvGrpSpPr>
      <p:grpSpPr>
        <a:xfrm>
          <a:off x="0" y="0"/>
          <a:ext cx="0" cy="0"/>
          <a:chOff x="0" y="0"/>
          <a:chExt cx="0" cy="0"/>
        </a:xfrm>
      </p:grpSpPr>
      <p:sp>
        <p:nvSpPr>
          <p:cNvPr id="161" name="Google Shape;161;p16"/>
          <p:cNvSpPr/>
          <p:nvPr/>
        </p:nvSpPr>
        <p:spPr>
          <a:xfrm>
            <a:off x="382675" y="397650"/>
            <a:ext cx="3588000" cy="43482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6"/>
          <p:cNvSpPr txBox="1"/>
          <p:nvPr>
            <p:ph idx="1" type="subTitle"/>
          </p:nvPr>
        </p:nvSpPr>
        <p:spPr>
          <a:xfrm flipH="1">
            <a:off x="956400" y="2448700"/>
            <a:ext cx="23661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63" name="Google Shape;163;p16"/>
          <p:cNvSpPr txBox="1"/>
          <p:nvPr>
            <p:ph type="ctrTitle"/>
          </p:nvPr>
        </p:nvSpPr>
        <p:spPr>
          <a:xfrm>
            <a:off x="956400" y="1867000"/>
            <a:ext cx="2440500" cy="5910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DESIGN 6">
  <p:cSld name="CUSTOM_17_2_1_1_2_2_1_1_1_1">
    <p:bg>
      <p:bgPr>
        <a:solidFill>
          <a:srgbClr val="A5DDDA">
            <a:alpha val="71900"/>
          </a:srgbClr>
        </a:solidFill>
      </p:bgPr>
    </p:bg>
    <p:spTree>
      <p:nvGrpSpPr>
        <p:cNvPr id="164" name="Shape 164"/>
        <p:cNvGrpSpPr/>
        <p:nvPr/>
      </p:nvGrpSpPr>
      <p:grpSpPr>
        <a:xfrm>
          <a:off x="0" y="0"/>
          <a:ext cx="0" cy="0"/>
          <a:chOff x="0" y="0"/>
          <a:chExt cx="0" cy="0"/>
        </a:xfrm>
      </p:grpSpPr>
      <p:sp>
        <p:nvSpPr>
          <p:cNvPr id="165" name="Google Shape;165;p17"/>
          <p:cNvSpPr/>
          <p:nvPr/>
        </p:nvSpPr>
        <p:spPr>
          <a:xfrm>
            <a:off x="394800" y="397650"/>
            <a:ext cx="8354400" cy="43482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
          <p:cNvSpPr txBox="1"/>
          <p:nvPr>
            <p:ph idx="1" type="subTitle"/>
          </p:nvPr>
        </p:nvSpPr>
        <p:spPr>
          <a:xfrm flipH="1">
            <a:off x="956300" y="1521075"/>
            <a:ext cx="54918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67" name="Google Shape;167;p17"/>
          <p:cNvSpPr txBox="1"/>
          <p:nvPr>
            <p:ph type="ctrTitle"/>
          </p:nvPr>
        </p:nvSpPr>
        <p:spPr>
          <a:xfrm>
            <a:off x="956300" y="930075"/>
            <a:ext cx="2440500" cy="5910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rgbClr val="A5DDDA">
            <a:alpha val="71900"/>
          </a:srgbClr>
        </a:solidFill>
      </p:bgPr>
    </p:bg>
    <p:spTree>
      <p:nvGrpSpPr>
        <p:cNvPr id="168" name="Shape 168"/>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3" name="Shape 173"/>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7" name="Shape 17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7">
    <p:bg>
      <p:bgPr>
        <a:solidFill>
          <a:srgbClr val="A5DDDA">
            <a:alpha val="71900"/>
          </a:srgbClr>
        </a:solidFill>
      </p:bgPr>
    </p:bg>
    <p:spTree>
      <p:nvGrpSpPr>
        <p:cNvPr id="13" name="Shape 13"/>
        <p:cNvGrpSpPr/>
        <p:nvPr/>
      </p:nvGrpSpPr>
      <p:grpSpPr>
        <a:xfrm>
          <a:off x="0" y="0"/>
          <a:ext cx="0" cy="0"/>
          <a:chOff x="0" y="0"/>
          <a:chExt cx="0" cy="0"/>
        </a:xfrm>
      </p:grpSpPr>
      <p:sp>
        <p:nvSpPr>
          <p:cNvPr id="14" name="Google Shape;14;p3"/>
          <p:cNvSpPr/>
          <p:nvPr/>
        </p:nvSpPr>
        <p:spPr>
          <a:xfrm>
            <a:off x="4706700" y="397650"/>
            <a:ext cx="4437300" cy="36783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382675" y="397650"/>
            <a:ext cx="1157700" cy="36783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100" y="4426500"/>
            <a:ext cx="9144000" cy="717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ctrTitle"/>
          </p:nvPr>
        </p:nvSpPr>
        <p:spPr>
          <a:xfrm>
            <a:off x="5810800" y="635800"/>
            <a:ext cx="2951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7C3E"/>
              </a:buClr>
              <a:buSzPts val="1400"/>
              <a:buNone/>
              <a:defRPr sz="1400">
                <a:solidFill>
                  <a:srgbClr val="FF7C3E"/>
                </a:solidFill>
              </a:defRPr>
            </a:lvl1pPr>
            <a:lvl2pPr lvl="1" rtl="0">
              <a:spcBef>
                <a:spcPts val="0"/>
              </a:spcBef>
              <a:spcAft>
                <a:spcPts val="0"/>
              </a:spcAft>
              <a:buClr>
                <a:srgbClr val="FF7C3E"/>
              </a:buClr>
              <a:buSzPts val="1400"/>
              <a:buNone/>
              <a:defRPr sz="1400">
                <a:solidFill>
                  <a:srgbClr val="FF7C3E"/>
                </a:solidFill>
              </a:defRPr>
            </a:lvl2pPr>
            <a:lvl3pPr lvl="2" rtl="0">
              <a:spcBef>
                <a:spcPts val="0"/>
              </a:spcBef>
              <a:spcAft>
                <a:spcPts val="0"/>
              </a:spcAft>
              <a:buClr>
                <a:srgbClr val="FF7C3E"/>
              </a:buClr>
              <a:buSzPts val="1400"/>
              <a:buNone/>
              <a:defRPr sz="1400">
                <a:solidFill>
                  <a:srgbClr val="FF7C3E"/>
                </a:solidFill>
              </a:defRPr>
            </a:lvl3pPr>
            <a:lvl4pPr lvl="3" rtl="0">
              <a:spcBef>
                <a:spcPts val="0"/>
              </a:spcBef>
              <a:spcAft>
                <a:spcPts val="0"/>
              </a:spcAft>
              <a:buClr>
                <a:srgbClr val="FF7C3E"/>
              </a:buClr>
              <a:buSzPts val="1400"/>
              <a:buNone/>
              <a:defRPr sz="1400">
                <a:solidFill>
                  <a:srgbClr val="FF7C3E"/>
                </a:solidFill>
              </a:defRPr>
            </a:lvl4pPr>
            <a:lvl5pPr lvl="4" rtl="0">
              <a:spcBef>
                <a:spcPts val="0"/>
              </a:spcBef>
              <a:spcAft>
                <a:spcPts val="0"/>
              </a:spcAft>
              <a:buClr>
                <a:srgbClr val="FF7C3E"/>
              </a:buClr>
              <a:buSzPts val="1400"/>
              <a:buNone/>
              <a:defRPr sz="1400">
                <a:solidFill>
                  <a:srgbClr val="FF7C3E"/>
                </a:solidFill>
              </a:defRPr>
            </a:lvl5pPr>
            <a:lvl6pPr lvl="5" rtl="0">
              <a:spcBef>
                <a:spcPts val="0"/>
              </a:spcBef>
              <a:spcAft>
                <a:spcPts val="0"/>
              </a:spcAft>
              <a:buClr>
                <a:srgbClr val="FF7C3E"/>
              </a:buClr>
              <a:buSzPts val="1400"/>
              <a:buNone/>
              <a:defRPr sz="1400">
                <a:solidFill>
                  <a:srgbClr val="FF7C3E"/>
                </a:solidFill>
              </a:defRPr>
            </a:lvl6pPr>
            <a:lvl7pPr lvl="6" rtl="0">
              <a:spcBef>
                <a:spcPts val="0"/>
              </a:spcBef>
              <a:spcAft>
                <a:spcPts val="0"/>
              </a:spcAft>
              <a:buClr>
                <a:srgbClr val="FF7C3E"/>
              </a:buClr>
              <a:buSzPts val="1400"/>
              <a:buNone/>
              <a:defRPr sz="1400">
                <a:solidFill>
                  <a:srgbClr val="FF7C3E"/>
                </a:solidFill>
              </a:defRPr>
            </a:lvl7pPr>
            <a:lvl8pPr lvl="7" rtl="0">
              <a:spcBef>
                <a:spcPts val="0"/>
              </a:spcBef>
              <a:spcAft>
                <a:spcPts val="0"/>
              </a:spcAft>
              <a:buClr>
                <a:srgbClr val="FF7C3E"/>
              </a:buClr>
              <a:buSzPts val="1400"/>
              <a:buNone/>
              <a:defRPr sz="1400">
                <a:solidFill>
                  <a:srgbClr val="FF7C3E"/>
                </a:solidFill>
              </a:defRPr>
            </a:lvl8pPr>
            <a:lvl9pPr lvl="8" rtl="0">
              <a:spcBef>
                <a:spcPts val="0"/>
              </a:spcBef>
              <a:spcAft>
                <a:spcPts val="0"/>
              </a:spcAft>
              <a:buClr>
                <a:srgbClr val="FF7C3E"/>
              </a:buClr>
              <a:buSzPts val="1400"/>
              <a:buNone/>
              <a:defRPr sz="1400">
                <a:solidFill>
                  <a:srgbClr val="FF7C3E"/>
                </a:solidFill>
              </a:defRPr>
            </a:lvl9pPr>
          </a:lstStyle>
          <a:p/>
        </p:txBody>
      </p:sp>
      <p:sp>
        <p:nvSpPr>
          <p:cNvPr id="18" name="Google Shape;18;p3"/>
          <p:cNvSpPr txBox="1"/>
          <p:nvPr>
            <p:ph idx="1" type="subTitle"/>
          </p:nvPr>
        </p:nvSpPr>
        <p:spPr>
          <a:xfrm>
            <a:off x="5810800" y="1031500"/>
            <a:ext cx="3675300" cy="31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100"/>
              <a:buNone/>
              <a:defRPr sz="1100">
                <a:solidFill>
                  <a:srgbClr val="434343"/>
                </a:solidFill>
              </a:defRPr>
            </a:lvl1pPr>
            <a:lvl2pPr lvl="1" rtl="0">
              <a:lnSpc>
                <a:spcPct val="100000"/>
              </a:lnSpc>
              <a:spcBef>
                <a:spcPts val="0"/>
              </a:spcBef>
              <a:spcAft>
                <a:spcPts val="0"/>
              </a:spcAft>
              <a:buClr>
                <a:srgbClr val="434343"/>
              </a:buClr>
              <a:buSzPts val="1100"/>
              <a:buNone/>
              <a:defRPr sz="1100">
                <a:solidFill>
                  <a:srgbClr val="434343"/>
                </a:solidFill>
              </a:defRPr>
            </a:lvl2pPr>
            <a:lvl3pPr lvl="2" rtl="0">
              <a:lnSpc>
                <a:spcPct val="100000"/>
              </a:lnSpc>
              <a:spcBef>
                <a:spcPts val="0"/>
              </a:spcBef>
              <a:spcAft>
                <a:spcPts val="0"/>
              </a:spcAft>
              <a:buClr>
                <a:srgbClr val="434343"/>
              </a:buClr>
              <a:buSzPts val="1100"/>
              <a:buNone/>
              <a:defRPr sz="1100">
                <a:solidFill>
                  <a:srgbClr val="434343"/>
                </a:solidFill>
              </a:defRPr>
            </a:lvl3pPr>
            <a:lvl4pPr lvl="3" rtl="0">
              <a:lnSpc>
                <a:spcPct val="100000"/>
              </a:lnSpc>
              <a:spcBef>
                <a:spcPts val="0"/>
              </a:spcBef>
              <a:spcAft>
                <a:spcPts val="0"/>
              </a:spcAft>
              <a:buClr>
                <a:srgbClr val="434343"/>
              </a:buClr>
              <a:buSzPts val="1100"/>
              <a:buNone/>
              <a:defRPr sz="1100">
                <a:solidFill>
                  <a:srgbClr val="434343"/>
                </a:solidFill>
              </a:defRPr>
            </a:lvl4pPr>
            <a:lvl5pPr lvl="4" rtl="0">
              <a:lnSpc>
                <a:spcPct val="100000"/>
              </a:lnSpc>
              <a:spcBef>
                <a:spcPts val="0"/>
              </a:spcBef>
              <a:spcAft>
                <a:spcPts val="0"/>
              </a:spcAft>
              <a:buClr>
                <a:srgbClr val="434343"/>
              </a:buClr>
              <a:buSzPts val="1100"/>
              <a:buNone/>
              <a:defRPr sz="1100">
                <a:solidFill>
                  <a:srgbClr val="434343"/>
                </a:solidFill>
              </a:defRPr>
            </a:lvl5pPr>
            <a:lvl6pPr lvl="5" rtl="0">
              <a:lnSpc>
                <a:spcPct val="100000"/>
              </a:lnSpc>
              <a:spcBef>
                <a:spcPts val="0"/>
              </a:spcBef>
              <a:spcAft>
                <a:spcPts val="0"/>
              </a:spcAft>
              <a:buClr>
                <a:srgbClr val="434343"/>
              </a:buClr>
              <a:buSzPts val="1100"/>
              <a:buNone/>
              <a:defRPr sz="1100">
                <a:solidFill>
                  <a:srgbClr val="434343"/>
                </a:solidFill>
              </a:defRPr>
            </a:lvl6pPr>
            <a:lvl7pPr lvl="6" rtl="0">
              <a:lnSpc>
                <a:spcPct val="100000"/>
              </a:lnSpc>
              <a:spcBef>
                <a:spcPts val="0"/>
              </a:spcBef>
              <a:spcAft>
                <a:spcPts val="0"/>
              </a:spcAft>
              <a:buClr>
                <a:srgbClr val="434343"/>
              </a:buClr>
              <a:buSzPts val="1100"/>
              <a:buNone/>
              <a:defRPr sz="1100">
                <a:solidFill>
                  <a:srgbClr val="434343"/>
                </a:solidFill>
              </a:defRPr>
            </a:lvl7pPr>
            <a:lvl8pPr lvl="7" rtl="0">
              <a:lnSpc>
                <a:spcPct val="100000"/>
              </a:lnSpc>
              <a:spcBef>
                <a:spcPts val="0"/>
              </a:spcBef>
              <a:spcAft>
                <a:spcPts val="0"/>
              </a:spcAft>
              <a:buClr>
                <a:srgbClr val="434343"/>
              </a:buClr>
              <a:buSzPts val="1100"/>
              <a:buNone/>
              <a:defRPr sz="1100">
                <a:solidFill>
                  <a:srgbClr val="434343"/>
                </a:solidFill>
              </a:defRPr>
            </a:lvl8pPr>
            <a:lvl9pPr lvl="8" rtl="0">
              <a:lnSpc>
                <a:spcPct val="100000"/>
              </a:lnSpc>
              <a:spcBef>
                <a:spcPts val="0"/>
              </a:spcBef>
              <a:spcAft>
                <a:spcPts val="0"/>
              </a:spcAft>
              <a:buClr>
                <a:srgbClr val="434343"/>
              </a:buClr>
              <a:buSzPts val="1100"/>
              <a:buNone/>
              <a:defRPr sz="1100">
                <a:solidFill>
                  <a:srgbClr val="434343"/>
                </a:solidFill>
              </a:defRPr>
            </a:lvl9pPr>
          </a:lstStyle>
          <a:p/>
        </p:txBody>
      </p:sp>
      <p:sp>
        <p:nvSpPr>
          <p:cNvPr id="19" name="Google Shape;19;p3"/>
          <p:cNvSpPr txBox="1"/>
          <p:nvPr>
            <p:ph hasCustomPrompt="1" idx="2" type="title"/>
          </p:nvPr>
        </p:nvSpPr>
        <p:spPr>
          <a:xfrm>
            <a:off x="4114235" y="638011"/>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3600"/>
              <a:buNone/>
              <a:defRPr b="0" sz="3600">
                <a:solidFill>
                  <a:srgbClr val="FF7C3E"/>
                </a:solidFill>
              </a:defRPr>
            </a:lvl1pPr>
            <a:lvl2pPr lvl="1"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2pPr>
            <a:lvl3pPr lvl="2"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3pPr>
            <a:lvl4pPr lvl="3"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4pPr>
            <a:lvl5pPr lvl="4"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5pPr>
            <a:lvl6pPr lvl="5"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6pPr>
            <a:lvl7pPr lvl="6"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7pPr>
            <a:lvl8pPr lvl="7"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8pPr>
            <a:lvl9pPr lvl="8"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9pPr>
          </a:lstStyle>
          <a:p>
            <a:r>
              <a:t>xx%</a:t>
            </a:r>
          </a:p>
        </p:txBody>
      </p:sp>
      <p:sp>
        <p:nvSpPr>
          <p:cNvPr id="20" name="Google Shape;20;p3"/>
          <p:cNvSpPr txBox="1"/>
          <p:nvPr>
            <p:ph idx="3" type="ctrTitle"/>
          </p:nvPr>
        </p:nvSpPr>
        <p:spPr>
          <a:xfrm>
            <a:off x="532475" y="1763700"/>
            <a:ext cx="3440700" cy="946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7C3E"/>
              </a:buClr>
              <a:buSzPts val="3600"/>
              <a:buNone/>
              <a:defRPr sz="3600">
                <a:solidFill>
                  <a:srgbClr val="FF7C3E"/>
                </a:solidFill>
              </a:defRPr>
            </a:lvl1pPr>
            <a:lvl2pPr lvl="1" rtl="0">
              <a:spcBef>
                <a:spcPts val="0"/>
              </a:spcBef>
              <a:spcAft>
                <a:spcPts val="0"/>
              </a:spcAft>
              <a:buClr>
                <a:srgbClr val="FF7C3E"/>
              </a:buClr>
              <a:buSzPts val="1800"/>
              <a:buNone/>
              <a:defRPr sz="1800">
                <a:solidFill>
                  <a:srgbClr val="FF7C3E"/>
                </a:solidFill>
              </a:defRPr>
            </a:lvl2pPr>
            <a:lvl3pPr lvl="2" rtl="0">
              <a:spcBef>
                <a:spcPts val="0"/>
              </a:spcBef>
              <a:spcAft>
                <a:spcPts val="0"/>
              </a:spcAft>
              <a:buClr>
                <a:srgbClr val="FF7C3E"/>
              </a:buClr>
              <a:buSzPts val="1800"/>
              <a:buNone/>
              <a:defRPr sz="1800">
                <a:solidFill>
                  <a:srgbClr val="FF7C3E"/>
                </a:solidFill>
              </a:defRPr>
            </a:lvl3pPr>
            <a:lvl4pPr lvl="3" rtl="0">
              <a:spcBef>
                <a:spcPts val="0"/>
              </a:spcBef>
              <a:spcAft>
                <a:spcPts val="0"/>
              </a:spcAft>
              <a:buClr>
                <a:srgbClr val="FF7C3E"/>
              </a:buClr>
              <a:buSzPts val="1800"/>
              <a:buNone/>
              <a:defRPr sz="1800">
                <a:solidFill>
                  <a:srgbClr val="FF7C3E"/>
                </a:solidFill>
              </a:defRPr>
            </a:lvl4pPr>
            <a:lvl5pPr lvl="4" rtl="0">
              <a:spcBef>
                <a:spcPts val="0"/>
              </a:spcBef>
              <a:spcAft>
                <a:spcPts val="0"/>
              </a:spcAft>
              <a:buClr>
                <a:srgbClr val="FF7C3E"/>
              </a:buClr>
              <a:buSzPts val="1800"/>
              <a:buNone/>
              <a:defRPr sz="1800">
                <a:solidFill>
                  <a:srgbClr val="FF7C3E"/>
                </a:solidFill>
              </a:defRPr>
            </a:lvl5pPr>
            <a:lvl6pPr lvl="5" rtl="0">
              <a:spcBef>
                <a:spcPts val="0"/>
              </a:spcBef>
              <a:spcAft>
                <a:spcPts val="0"/>
              </a:spcAft>
              <a:buClr>
                <a:srgbClr val="FF7C3E"/>
              </a:buClr>
              <a:buSzPts val="1800"/>
              <a:buNone/>
              <a:defRPr sz="1800">
                <a:solidFill>
                  <a:srgbClr val="FF7C3E"/>
                </a:solidFill>
              </a:defRPr>
            </a:lvl6pPr>
            <a:lvl7pPr lvl="6" rtl="0">
              <a:spcBef>
                <a:spcPts val="0"/>
              </a:spcBef>
              <a:spcAft>
                <a:spcPts val="0"/>
              </a:spcAft>
              <a:buClr>
                <a:srgbClr val="FF7C3E"/>
              </a:buClr>
              <a:buSzPts val="1800"/>
              <a:buNone/>
              <a:defRPr sz="1800">
                <a:solidFill>
                  <a:srgbClr val="FF7C3E"/>
                </a:solidFill>
              </a:defRPr>
            </a:lvl7pPr>
            <a:lvl8pPr lvl="7" rtl="0">
              <a:spcBef>
                <a:spcPts val="0"/>
              </a:spcBef>
              <a:spcAft>
                <a:spcPts val="0"/>
              </a:spcAft>
              <a:buClr>
                <a:srgbClr val="FF7C3E"/>
              </a:buClr>
              <a:buSzPts val="1800"/>
              <a:buNone/>
              <a:defRPr sz="1800">
                <a:solidFill>
                  <a:srgbClr val="FF7C3E"/>
                </a:solidFill>
              </a:defRPr>
            </a:lvl8pPr>
            <a:lvl9pPr lvl="8" rtl="0">
              <a:spcBef>
                <a:spcPts val="0"/>
              </a:spcBef>
              <a:spcAft>
                <a:spcPts val="0"/>
              </a:spcAft>
              <a:buClr>
                <a:srgbClr val="FF7C3E"/>
              </a:buClr>
              <a:buSzPts val="1800"/>
              <a:buNone/>
              <a:defRPr sz="1800">
                <a:solidFill>
                  <a:srgbClr val="FF7C3E"/>
                </a:solidFill>
              </a:defRPr>
            </a:lvl9pPr>
          </a:lstStyle>
          <a:p/>
        </p:txBody>
      </p:sp>
      <p:sp>
        <p:nvSpPr>
          <p:cNvPr id="21" name="Google Shape;21;p3"/>
          <p:cNvSpPr txBox="1"/>
          <p:nvPr>
            <p:ph idx="12" type="sldNum"/>
          </p:nvPr>
        </p:nvSpPr>
        <p:spPr>
          <a:xfrm>
            <a:off x="8556784" y="3136707"/>
            <a:ext cx="548700" cy="393600"/>
          </a:xfrm>
          <a:prstGeom prst="rect">
            <a:avLst/>
          </a:prstGeom>
          <a:noFill/>
          <a:ln>
            <a:noFill/>
          </a:ln>
        </p:spPr>
        <p:txBody>
          <a:bodyPr anchorCtr="0" anchor="ctr" bIns="91425" lIns="91425" spcFirstLastPara="1" rIns="91425" wrap="square" tIns="91425">
            <a:noAutofit/>
          </a:bodyPr>
          <a:lstStyle>
            <a:lvl1pPr lvl="0" rtl="0" algn="ctr">
              <a:buNone/>
              <a:defRPr>
                <a:solidFill>
                  <a:srgbClr val="F4F2F2"/>
                </a:solidFill>
                <a:latin typeface="Barlow Semi Condensed"/>
                <a:ea typeface="Barlow Semi Condensed"/>
                <a:cs typeface="Barlow Semi Condensed"/>
                <a:sym typeface="Barlow Semi Condensed"/>
              </a:defRPr>
            </a:lvl1pPr>
            <a:lvl2pPr lvl="1" rtl="0" algn="ctr">
              <a:buNone/>
              <a:defRPr>
                <a:solidFill>
                  <a:srgbClr val="F4F2F2"/>
                </a:solidFill>
                <a:latin typeface="Barlow Semi Condensed"/>
                <a:ea typeface="Barlow Semi Condensed"/>
                <a:cs typeface="Barlow Semi Condensed"/>
                <a:sym typeface="Barlow Semi Condensed"/>
              </a:defRPr>
            </a:lvl2pPr>
            <a:lvl3pPr lvl="2" rtl="0" algn="ctr">
              <a:buNone/>
              <a:defRPr>
                <a:solidFill>
                  <a:srgbClr val="F4F2F2"/>
                </a:solidFill>
                <a:latin typeface="Barlow Semi Condensed"/>
                <a:ea typeface="Barlow Semi Condensed"/>
                <a:cs typeface="Barlow Semi Condensed"/>
                <a:sym typeface="Barlow Semi Condensed"/>
              </a:defRPr>
            </a:lvl3pPr>
            <a:lvl4pPr lvl="3" rtl="0" algn="ctr">
              <a:buNone/>
              <a:defRPr>
                <a:solidFill>
                  <a:srgbClr val="F4F2F2"/>
                </a:solidFill>
                <a:latin typeface="Barlow Semi Condensed"/>
                <a:ea typeface="Barlow Semi Condensed"/>
                <a:cs typeface="Barlow Semi Condensed"/>
                <a:sym typeface="Barlow Semi Condensed"/>
              </a:defRPr>
            </a:lvl4pPr>
            <a:lvl5pPr lvl="4" rtl="0" algn="ctr">
              <a:buNone/>
              <a:defRPr>
                <a:solidFill>
                  <a:srgbClr val="F4F2F2"/>
                </a:solidFill>
                <a:latin typeface="Barlow Semi Condensed"/>
                <a:ea typeface="Barlow Semi Condensed"/>
                <a:cs typeface="Barlow Semi Condensed"/>
                <a:sym typeface="Barlow Semi Condensed"/>
              </a:defRPr>
            </a:lvl5pPr>
            <a:lvl6pPr lvl="5" rtl="0" algn="ctr">
              <a:buNone/>
              <a:defRPr>
                <a:solidFill>
                  <a:srgbClr val="F4F2F2"/>
                </a:solidFill>
                <a:latin typeface="Barlow Semi Condensed"/>
                <a:ea typeface="Barlow Semi Condensed"/>
                <a:cs typeface="Barlow Semi Condensed"/>
                <a:sym typeface="Barlow Semi Condensed"/>
              </a:defRPr>
            </a:lvl6pPr>
            <a:lvl7pPr lvl="6" rtl="0" algn="ctr">
              <a:buNone/>
              <a:defRPr>
                <a:solidFill>
                  <a:srgbClr val="F4F2F2"/>
                </a:solidFill>
                <a:latin typeface="Barlow Semi Condensed"/>
                <a:ea typeface="Barlow Semi Condensed"/>
                <a:cs typeface="Barlow Semi Condensed"/>
                <a:sym typeface="Barlow Semi Condensed"/>
              </a:defRPr>
            </a:lvl7pPr>
            <a:lvl8pPr lvl="7" rtl="0" algn="ctr">
              <a:buNone/>
              <a:defRPr>
                <a:solidFill>
                  <a:srgbClr val="F4F2F2"/>
                </a:solidFill>
                <a:latin typeface="Barlow Semi Condensed"/>
                <a:ea typeface="Barlow Semi Condensed"/>
                <a:cs typeface="Barlow Semi Condensed"/>
                <a:sym typeface="Barlow Semi Condensed"/>
              </a:defRPr>
            </a:lvl8pPr>
            <a:lvl9pPr lvl="8" rtl="0" algn="ctr">
              <a:buNone/>
              <a:defRPr>
                <a:solidFill>
                  <a:srgbClr val="F4F2F2"/>
                </a:solidFill>
                <a:latin typeface="Barlow Semi Condensed"/>
                <a:ea typeface="Barlow Semi Condensed"/>
                <a:cs typeface="Barlow Semi Condensed"/>
                <a:sym typeface="Barlow Semi Condensed"/>
              </a:defRPr>
            </a:lvl9pPr>
          </a:lstStyle>
          <a:p>
            <a:pPr indent="0" lvl="0" marL="0" rtl="0" algn="ctr">
              <a:spcBef>
                <a:spcPts val="0"/>
              </a:spcBef>
              <a:spcAft>
                <a:spcPts val="0"/>
              </a:spcAft>
              <a:buNone/>
            </a:pPr>
            <a:fld id="{00000000-1234-1234-1234-123412341234}" type="slidenum">
              <a:rPr lang="es"/>
              <a:t>‹#›</a:t>
            </a:fld>
            <a:endParaRPr/>
          </a:p>
        </p:txBody>
      </p:sp>
      <p:sp>
        <p:nvSpPr>
          <p:cNvPr id="22" name="Google Shape;22;p3"/>
          <p:cNvSpPr txBox="1"/>
          <p:nvPr>
            <p:ph idx="4" type="ctrTitle"/>
          </p:nvPr>
        </p:nvSpPr>
        <p:spPr>
          <a:xfrm>
            <a:off x="5810800" y="1257375"/>
            <a:ext cx="2951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7C3E"/>
              </a:buClr>
              <a:buSzPts val="1400"/>
              <a:buNone/>
              <a:defRPr sz="1400">
                <a:solidFill>
                  <a:srgbClr val="FF7C3E"/>
                </a:solidFill>
              </a:defRPr>
            </a:lvl1pPr>
            <a:lvl2pPr lvl="1" rtl="0">
              <a:spcBef>
                <a:spcPts val="0"/>
              </a:spcBef>
              <a:spcAft>
                <a:spcPts val="0"/>
              </a:spcAft>
              <a:buClr>
                <a:srgbClr val="FF7C3E"/>
              </a:buClr>
              <a:buSzPts val="1400"/>
              <a:buNone/>
              <a:defRPr sz="1400">
                <a:solidFill>
                  <a:srgbClr val="FF7C3E"/>
                </a:solidFill>
              </a:defRPr>
            </a:lvl2pPr>
            <a:lvl3pPr lvl="2" rtl="0">
              <a:spcBef>
                <a:spcPts val="0"/>
              </a:spcBef>
              <a:spcAft>
                <a:spcPts val="0"/>
              </a:spcAft>
              <a:buClr>
                <a:srgbClr val="FF7C3E"/>
              </a:buClr>
              <a:buSzPts val="1400"/>
              <a:buNone/>
              <a:defRPr sz="1400">
                <a:solidFill>
                  <a:srgbClr val="FF7C3E"/>
                </a:solidFill>
              </a:defRPr>
            </a:lvl3pPr>
            <a:lvl4pPr lvl="3" rtl="0">
              <a:spcBef>
                <a:spcPts val="0"/>
              </a:spcBef>
              <a:spcAft>
                <a:spcPts val="0"/>
              </a:spcAft>
              <a:buClr>
                <a:srgbClr val="FF7C3E"/>
              </a:buClr>
              <a:buSzPts val="1400"/>
              <a:buNone/>
              <a:defRPr sz="1400">
                <a:solidFill>
                  <a:srgbClr val="FF7C3E"/>
                </a:solidFill>
              </a:defRPr>
            </a:lvl4pPr>
            <a:lvl5pPr lvl="4" rtl="0">
              <a:spcBef>
                <a:spcPts val="0"/>
              </a:spcBef>
              <a:spcAft>
                <a:spcPts val="0"/>
              </a:spcAft>
              <a:buClr>
                <a:srgbClr val="FF7C3E"/>
              </a:buClr>
              <a:buSzPts val="1400"/>
              <a:buNone/>
              <a:defRPr sz="1400">
                <a:solidFill>
                  <a:srgbClr val="FF7C3E"/>
                </a:solidFill>
              </a:defRPr>
            </a:lvl5pPr>
            <a:lvl6pPr lvl="5" rtl="0">
              <a:spcBef>
                <a:spcPts val="0"/>
              </a:spcBef>
              <a:spcAft>
                <a:spcPts val="0"/>
              </a:spcAft>
              <a:buClr>
                <a:srgbClr val="FF7C3E"/>
              </a:buClr>
              <a:buSzPts val="1400"/>
              <a:buNone/>
              <a:defRPr sz="1400">
                <a:solidFill>
                  <a:srgbClr val="FF7C3E"/>
                </a:solidFill>
              </a:defRPr>
            </a:lvl6pPr>
            <a:lvl7pPr lvl="6" rtl="0">
              <a:spcBef>
                <a:spcPts val="0"/>
              </a:spcBef>
              <a:spcAft>
                <a:spcPts val="0"/>
              </a:spcAft>
              <a:buClr>
                <a:srgbClr val="FF7C3E"/>
              </a:buClr>
              <a:buSzPts val="1400"/>
              <a:buNone/>
              <a:defRPr sz="1400">
                <a:solidFill>
                  <a:srgbClr val="FF7C3E"/>
                </a:solidFill>
              </a:defRPr>
            </a:lvl7pPr>
            <a:lvl8pPr lvl="7" rtl="0">
              <a:spcBef>
                <a:spcPts val="0"/>
              </a:spcBef>
              <a:spcAft>
                <a:spcPts val="0"/>
              </a:spcAft>
              <a:buClr>
                <a:srgbClr val="FF7C3E"/>
              </a:buClr>
              <a:buSzPts val="1400"/>
              <a:buNone/>
              <a:defRPr sz="1400">
                <a:solidFill>
                  <a:srgbClr val="FF7C3E"/>
                </a:solidFill>
              </a:defRPr>
            </a:lvl8pPr>
            <a:lvl9pPr lvl="8" rtl="0">
              <a:spcBef>
                <a:spcPts val="0"/>
              </a:spcBef>
              <a:spcAft>
                <a:spcPts val="0"/>
              </a:spcAft>
              <a:buClr>
                <a:srgbClr val="FF7C3E"/>
              </a:buClr>
              <a:buSzPts val="1400"/>
              <a:buNone/>
              <a:defRPr sz="1400">
                <a:solidFill>
                  <a:srgbClr val="FF7C3E"/>
                </a:solidFill>
              </a:defRPr>
            </a:lvl9pPr>
          </a:lstStyle>
          <a:p/>
        </p:txBody>
      </p:sp>
      <p:sp>
        <p:nvSpPr>
          <p:cNvPr id="23" name="Google Shape;23;p3"/>
          <p:cNvSpPr txBox="1"/>
          <p:nvPr>
            <p:ph idx="5" type="subTitle"/>
          </p:nvPr>
        </p:nvSpPr>
        <p:spPr>
          <a:xfrm>
            <a:off x="5810800" y="1653075"/>
            <a:ext cx="3675300" cy="31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100"/>
              <a:buNone/>
              <a:defRPr sz="1100">
                <a:solidFill>
                  <a:srgbClr val="434343"/>
                </a:solidFill>
              </a:defRPr>
            </a:lvl1pPr>
            <a:lvl2pPr lvl="1" rtl="0">
              <a:lnSpc>
                <a:spcPct val="100000"/>
              </a:lnSpc>
              <a:spcBef>
                <a:spcPts val="0"/>
              </a:spcBef>
              <a:spcAft>
                <a:spcPts val="0"/>
              </a:spcAft>
              <a:buClr>
                <a:srgbClr val="434343"/>
              </a:buClr>
              <a:buSzPts val="1100"/>
              <a:buNone/>
              <a:defRPr sz="1100">
                <a:solidFill>
                  <a:srgbClr val="434343"/>
                </a:solidFill>
              </a:defRPr>
            </a:lvl2pPr>
            <a:lvl3pPr lvl="2" rtl="0">
              <a:lnSpc>
                <a:spcPct val="100000"/>
              </a:lnSpc>
              <a:spcBef>
                <a:spcPts val="0"/>
              </a:spcBef>
              <a:spcAft>
                <a:spcPts val="0"/>
              </a:spcAft>
              <a:buClr>
                <a:srgbClr val="434343"/>
              </a:buClr>
              <a:buSzPts val="1100"/>
              <a:buNone/>
              <a:defRPr sz="1100">
                <a:solidFill>
                  <a:srgbClr val="434343"/>
                </a:solidFill>
              </a:defRPr>
            </a:lvl3pPr>
            <a:lvl4pPr lvl="3" rtl="0">
              <a:lnSpc>
                <a:spcPct val="100000"/>
              </a:lnSpc>
              <a:spcBef>
                <a:spcPts val="0"/>
              </a:spcBef>
              <a:spcAft>
                <a:spcPts val="0"/>
              </a:spcAft>
              <a:buClr>
                <a:srgbClr val="434343"/>
              </a:buClr>
              <a:buSzPts val="1100"/>
              <a:buNone/>
              <a:defRPr sz="1100">
                <a:solidFill>
                  <a:srgbClr val="434343"/>
                </a:solidFill>
              </a:defRPr>
            </a:lvl4pPr>
            <a:lvl5pPr lvl="4" rtl="0">
              <a:lnSpc>
                <a:spcPct val="100000"/>
              </a:lnSpc>
              <a:spcBef>
                <a:spcPts val="0"/>
              </a:spcBef>
              <a:spcAft>
                <a:spcPts val="0"/>
              </a:spcAft>
              <a:buClr>
                <a:srgbClr val="434343"/>
              </a:buClr>
              <a:buSzPts val="1100"/>
              <a:buNone/>
              <a:defRPr sz="1100">
                <a:solidFill>
                  <a:srgbClr val="434343"/>
                </a:solidFill>
              </a:defRPr>
            </a:lvl5pPr>
            <a:lvl6pPr lvl="5" rtl="0">
              <a:lnSpc>
                <a:spcPct val="100000"/>
              </a:lnSpc>
              <a:spcBef>
                <a:spcPts val="0"/>
              </a:spcBef>
              <a:spcAft>
                <a:spcPts val="0"/>
              </a:spcAft>
              <a:buClr>
                <a:srgbClr val="434343"/>
              </a:buClr>
              <a:buSzPts val="1100"/>
              <a:buNone/>
              <a:defRPr sz="1100">
                <a:solidFill>
                  <a:srgbClr val="434343"/>
                </a:solidFill>
              </a:defRPr>
            </a:lvl6pPr>
            <a:lvl7pPr lvl="6" rtl="0">
              <a:lnSpc>
                <a:spcPct val="100000"/>
              </a:lnSpc>
              <a:spcBef>
                <a:spcPts val="0"/>
              </a:spcBef>
              <a:spcAft>
                <a:spcPts val="0"/>
              </a:spcAft>
              <a:buClr>
                <a:srgbClr val="434343"/>
              </a:buClr>
              <a:buSzPts val="1100"/>
              <a:buNone/>
              <a:defRPr sz="1100">
                <a:solidFill>
                  <a:srgbClr val="434343"/>
                </a:solidFill>
              </a:defRPr>
            </a:lvl7pPr>
            <a:lvl8pPr lvl="7" rtl="0">
              <a:lnSpc>
                <a:spcPct val="100000"/>
              </a:lnSpc>
              <a:spcBef>
                <a:spcPts val="0"/>
              </a:spcBef>
              <a:spcAft>
                <a:spcPts val="0"/>
              </a:spcAft>
              <a:buClr>
                <a:srgbClr val="434343"/>
              </a:buClr>
              <a:buSzPts val="1100"/>
              <a:buNone/>
              <a:defRPr sz="1100">
                <a:solidFill>
                  <a:srgbClr val="434343"/>
                </a:solidFill>
              </a:defRPr>
            </a:lvl8pPr>
            <a:lvl9pPr lvl="8" rtl="0">
              <a:lnSpc>
                <a:spcPct val="100000"/>
              </a:lnSpc>
              <a:spcBef>
                <a:spcPts val="0"/>
              </a:spcBef>
              <a:spcAft>
                <a:spcPts val="0"/>
              </a:spcAft>
              <a:buClr>
                <a:srgbClr val="434343"/>
              </a:buClr>
              <a:buSzPts val="1100"/>
              <a:buNone/>
              <a:defRPr sz="1100">
                <a:solidFill>
                  <a:srgbClr val="434343"/>
                </a:solidFill>
              </a:defRPr>
            </a:lvl9pPr>
          </a:lstStyle>
          <a:p/>
        </p:txBody>
      </p:sp>
      <p:sp>
        <p:nvSpPr>
          <p:cNvPr id="24" name="Google Shape;24;p3"/>
          <p:cNvSpPr txBox="1"/>
          <p:nvPr>
            <p:ph hasCustomPrompt="1" idx="6" type="title"/>
          </p:nvPr>
        </p:nvSpPr>
        <p:spPr>
          <a:xfrm>
            <a:off x="4114235" y="1259586"/>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3600"/>
              <a:buNone/>
              <a:defRPr b="0" sz="3600">
                <a:solidFill>
                  <a:srgbClr val="FF7C3E"/>
                </a:solidFill>
              </a:defRPr>
            </a:lvl1pPr>
            <a:lvl2pPr lvl="1"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2pPr>
            <a:lvl3pPr lvl="2"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3pPr>
            <a:lvl4pPr lvl="3"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4pPr>
            <a:lvl5pPr lvl="4"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5pPr>
            <a:lvl6pPr lvl="5"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6pPr>
            <a:lvl7pPr lvl="6"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7pPr>
            <a:lvl8pPr lvl="7"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8pPr>
            <a:lvl9pPr lvl="8"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9pPr>
          </a:lstStyle>
          <a:p>
            <a:r>
              <a:t>xx%</a:t>
            </a:r>
          </a:p>
        </p:txBody>
      </p:sp>
      <p:sp>
        <p:nvSpPr>
          <p:cNvPr id="25" name="Google Shape;25;p3"/>
          <p:cNvSpPr txBox="1"/>
          <p:nvPr>
            <p:ph idx="7" type="ctrTitle"/>
          </p:nvPr>
        </p:nvSpPr>
        <p:spPr>
          <a:xfrm>
            <a:off x="5810800" y="1882750"/>
            <a:ext cx="2951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7C3E"/>
              </a:buClr>
              <a:buSzPts val="1400"/>
              <a:buNone/>
              <a:defRPr sz="1400">
                <a:solidFill>
                  <a:srgbClr val="FF7C3E"/>
                </a:solidFill>
              </a:defRPr>
            </a:lvl1pPr>
            <a:lvl2pPr lvl="1" rtl="0">
              <a:spcBef>
                <a:spcPts val="0"/>
              </a:spcBef>
              <a:spcAft>
                <a:spcPts val="0"/>
              </a:spcAft>
              <a:buClr>
                <a:srgbClr val="FF7C3E"/>
              </a:buClr>
              <a:buSzPts val="1400"/>
              <a:buNone/>
              <a:defRPr sz="1400">
                <a:solidFill>
                  <a:srgbClr val="FF7C3E"/>
                </a:solidFill>
              </a:defRPr>
            </a:lvl2pPr>
            <a:lvl3pPr lvl="2" rtl="0">
              <a:spcBef>
                <a:spcPts val="0"/>
              </a:spcBef>
              <a:spcAft>
                <a:spcPts val="0"/>
              </a:spcAft>
              <a:buClr>
                <a:srgbClr val="FF7C3E"/>
              </a:buClr>
              <a:buSzPts val="1400"/>
              <a:buNone/>
              <a:defRPr sz="1400">
                <a:solidFill>
                  <a:srgbClr val="FF7C3E"/>
                </a:solidFill>
              </a:defRPr>
            </a:lvl3pPr>
            <a:lvl4pPr lvl="3" rtl="0">
              <a:spcBef>
                <a:spcPts val="0"/>
              </a:spcBef>
              <a:spcAft>
                <a:spcPts val="0"/>
              </a:spcAft>
              <a:buClr>
                <a:srgbClr val="FF7C3E"/>
              </a:buClr>
              <a:buSzPts val="1400"/>
              <a:buNone/>
              <a:defRPr sz="1400">
                <a:solidFill>
                  <a:srgbClr val="FF7C3E"/>
                </a:solidFill>
              </a:defRPr>
            </a:lvl4pPr>
            <a:lvl5pPr lvl="4" rtl="0">
              <a:spcBef>
                <a:spcPts val="0"/>
              </a:spcBef>
              <a:spcAft>
                <a:spcPts val="0"/>
              </a:spcAft>
              <a:buClr>
                <a:srgbClr val="FF7C3E"/>
              </a:buClr>
              <a:buSzPts val="1400"/>
              <a:buNone/>
              <a:defRPr sz="1400">
                <a:solidFill>
                  <a:srgbClr val="FF7C3E"/>
                </a:solidFill>
              </a:defRPr>
            </a:lvl5pPr>
            <a:lvl6pPr lvl="5" rtl="0">
              <a:spcBef>
                <a:spcPts val="0"/>
              </a:spcBef>
              <a:spcAft>
                <a:spcPts val="0"/>
              </a:spcAft>
              <a:buClr>
                <a:srgbClr val="FF7C3E"/>
              </a:buClr>
              <a:buSzPts val="1400"/>
              <a:buNone/>
              <a:defRPr sz="1400">
                <a:solidFill>
                  <a:srgbClr val="FF7C3E"/>
                </a:solidFill>
              </a:defRPr>
            </a:lvl6pPr>
            <a:lvl7pPr lvl="6" rtl="0">
              <a:spcBef>
                <a:spcPts val="0"/>
              </a:spcBef>
              <a:spcAft>
                <a:spcPts val="0"/>
              </a:spcAft>
              <a:buClr>
                <a:srgbClr val="FF7C3E"/>
              </a:buClr>
              <a:buSzPts val="1400"/>
              <a:buNone/>
              <a:defRPr sz="1400">
                <a:solidFill>
                  <a:srgbClr val="FF7C3E"/>
                </a:solidFill>
              </a:defRPr>
            </a:lvl7pPr>
            <a:lvl8pPr lvl="7" rtl="0">
              <a:spcBef>
                <a:spcPts val="0"/>
              </a:spcBef>
              <a:spcAft>
                <a:spcPts val="0"/>
              </a:spcAft>
              <a:buClr>
                <a:srgbClr val="FF7C3E"/>
              </a:buClr>
              <a:buSzPts val="1400"/>
              <a:buNone/>
              <a:defRPr sz="1400">
                <a:solidFill>
                  <a:srgbClr val="FF7C3E"/>
                </a:solidFill>
              </a:defRPr>
            </a:lvl8pPr>
            <a:lvl9pPr lvl="8" rtl="0">
              <a:spcBef>
                <a:spcPts val="0"/>
              </a:spcBef>
              <a:spcAft>
                <a:spcPts val="0"/>
              </a:spcAft>
              <a:buClr>
                <a:srgbClr val="FF7C3E"/>
              </a:buClr>
              <a:buSzPts val="1400"/>
              <a:buNone/>
              <a:defRPr sz="1400">
                <a:solidFill>
                  <a:srgbClr val="FF7C3E"/>
                </a:solidFill>
              </a:defRPr>
            </a:lvl9pPr>
          </a:lstStyle>
          <a:p/>
        </p:txBody>
      </p:sp>
      <p:sp>
        <p:nvSpPr>
          <p:cNvPr id="26" name="Google Shape;26;p3"/>
          <p:cNvSpPr txBox="1"/>
          <p:nvPr>
            <p:ph idx="8" type="subTitle"/>
          </p:nvPr>
        </p:nvSpPr>
        <p:spPr>
          <a:xfrm>
            <a:off x="5810800" y="2278450"/>
            <a:ext cx="3675300" cy="31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100"/>
              <a:buNone/>
              <a:defRPr sz="1100">
                <a:solidFill>
                  <a:srgbClr val="434343"/>
                </a:solidFill>
              </a:defRPr>
            </a:lvl1pPr>
            <a:lvl2pPr lvl="1" rtl="0">
              <a:lnSpc>
                <a:spcPct val="100000"/>
              </a:lnSpc>
              <a:spcBef>
                <a:spcPts val="0"/>
              </a:spcBef>
              <a:spcAft>
                <a:spcPts val="0"/>
              </a:spcAft>
              <a:buClr>
                <a:srgbClr val="434343"/>
              </a:buClr>
              <a:buSzPts val="1100"/>
              <a:buNone/>
              <a:defRPr sz="1100">
                <a:solidFill>
                  <a:srgbClr val="434343"/>
                </a:solidFill>
              </a:defRPr>
            </a:lvl2pPr>
            <a:lvl3pPr lvl="2" rtl="0">
              <a:lnSpc>
                <a:spcPct val="100000"/>
              </a:lnSpc>
              <a:spcBef>
                <a:spcPts val="0"/>
              </a:spcBef>
              <a:spcAft>
                <a:spcPts val="0"/>
              </a:spcAft>
              <a:buClr>
                <a:srgbClr val="434343"/>
              </a:buClr>
              <a:buSzPts val="1100"/>
              <a:buNone/>
              <a:defRPr sz="1100">
                <a:solidFill>
                  <a:srgbClr val="434343"/>
                </a:solidFill>
              </a:defRPr>
            </a:lvl3pPr>
            <a:lvl4pPr lvl="3" rtl="0">
              <a:lnSpc>
                <a:spcPct val="100000"/>
              </a:lnSpc>
              <a:spcBef>
                <a:spcPts val="0"/>
              </a:spcBef>
              <a:spcAft>
                <a:spcPts val="0"/>
              </a:spcAft>
              <a:buClr>
                <a:srgbClr val="434343"/>
              </a:buClr>
              <a:buSzPts val="1100"/>
              <a:buNone/>
              <a:defRPr sz="1100">
                <a:solidFill>
                  <a:srgbClr val="434343"/>
                </a:solidFill>
              </a:defRPr>
            </a:lvl4pPr>
            <a:lvl5pPr lvl="4" rtl="0">
              <a:lnSpc>
                <a:spcPct val="100000"/>
              </a:lnSpc>
              <a:spcBef>
                <a:spcPts val="0"/>
              </a:spcBef>
              <a:spcAft>
                <a:spcPts val="0"/>
              </a:spcAft>
              <a:buClr>
                <a:srgbClr val="434343"/>
              </a:buClr>
              <a:buSzPts val="1100"/>
              <a:buNone/>
              <a:defRPr sz="1100">
                <a:solidFill>
                  <a:srgbClr val="434343"/>
                </a:solidFill>
              </a:defRPr>
            </a:lvl5pPr>
            <a:lvl6pPr lvl="5" rtl="0">
              <a:lnSpc>
                <a:spcPct val="100000"/>
              </a:lnSpc>
              <a:spcBef>
                <a:spcPts val="0"/>
              </a:spcBef>
              <a:spcAft>
                <a:spcPts val="0"/>
              </a:spcAft>
              <a:buClr>
                <a:srgbClr val="434343"/>
              </a:buClr>
              <a:buSzPts val="1100"/>
              <a:buNone/>
              <a:defRPr sz="1100">
                <a:solidFill>
                  <a:srgbClr val="434343"/>
                </a:solidFill>
              </a:defRPr>
            </a:lvl6pPr>
            <a:lvl7pPr lvl="6" rtl="0">
              <a:lnSpc>
                <a:spcPct val="100000"/>
              </a:lnSpc>
              <a:spcBef>
                <a:spcPts val="0"/>
              </a:spcBef>
              <a:spcAft>
                <a:spcPts val="0"/>
              </a:spcAft>
              <a:buClr>
                <a:srgbClr val="434343"/>
              </a:buClr>
              <a:buSzPts val="1100"/>
              <a:buNone/>
              <a:defRPr sz="1100">
                <a:solidFill>
                  <a:srgbClr val="434343"/>
                </a:solidFill>
              </a:defRPr>
            </a:lvl7pPr>
            <a:lvl8pPr lvl="7" rtl="0">
              <a:lnSpc>
                <a:spcPct val="100000"/>
              </a:lnSpc>
              <a:spcBef>
                <a:spcPts val="0"/>
              </a:spcBef>
              <a:spcAft>
                <a:spcPts val="0"/>
              </a:spcAft>
              <a:buClr>
                <a:srgbClr val="434343"/>
              </a:buClr>
              <a:buSzPts val="1100"/>
              <a:buNone/>
              <a:defRPr sz="1100">
                <a:solidFill>
                  <a:srgbClr val="434343"/>
                </a:solidFill>
              </a:defRPr>
            </a:lvl8pPr>
            <a:lvl9pPr lvl="8" rtl="0">
              <a:lnSpc>
                <a:spcPct val="100000"/>
              </a:lnSpc>
              <a:spcBef>
                <a:spcPts val="0"/>
              </a:spcBef>
              <a:spcAft>
                <a:spcPts val="0"/>
              </a:spcAft>
              <a:buClr>
                <a:srgbClr val="434343"/>
              </a:buClr>
              <a:buSzPts val="1100"/>
              <a:buNone/>
              <a:defRPr sz="1100">
                <a:solidFill>
                  <a:srgbClr val="434343"/>
                </a:solidFill>
              </a:defRPr>
            </a:lvl9pPr>
          </a:lstStyle>
          <a:p/>
        </p:txBody>
      </p:sp>
      <p:sp>
        <p:nvSpPr>
          <p:cNvPr id="27" name="Google Shape;27;p3"/>
          <p:cNvSpPr txBox="1"/>
          <p:nvPr>
            <p:ph hasCustomPrompt="1" idx="9" type="title"/>
          </p:nvPr>
        </p:nvSpPr>
        <p:spPr>
          <a:xfrm>
            <a:off x="4114235" y="1884961"/>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3600"/>
              <a:buNone/>
              <a:defRPr b="0" sz="3600">
                <a:solidFill>
                  <a:srgbClr val="FF7C3E"/>
                </a:solidFill>
              </a:defRPr>
            </a:lvl1pPr>
            <a:lvl2pPr lvl="1"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2pPr>
            <a:lvl3pPr lvl="2"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3pPr>
            <a:lvl4pPr lvl="3"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4pPr>
            <a:lvl5pPr lvl="4"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5pPr>
            <a:lvl6pPr lvl="5"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6pPr>
            <a:lvl7pPr lvl="6"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7pPr>
            <a:lvl8pPr lvl="7"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8pPr>
            <a:lvl9pPr lvl="8"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9pPr>
          </a:lstStyle>
          <a:p>
            <a:r>
              <a:t>xx%</a:t>
            </a:r>
          </a:p>
        </p:txBody>
      </p:sp>
      <p:sp>
        <p:nvSpPr>
          <p:cNvPr id="28" name="Google Shape;28;p3"/>
          <p:cNvSpPr txBox="1"/>
          <p:nvPr>
            <p:ph idx="13" type="ctrTitle"/>
          </p:nvPr>
        </p:nvSpPr>
        <p:spPr>
          <a:xfrm>
            <a:off x="5810800" y="2508125"/>
            <a:ext cx="2951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7C3E"/>
              </a:buClr>
              <a:buSzPts val="1400"/>
              <a:buNone/>
              <a:defRPr sz="1400">
                <a:solidFill>
                  <a:srgbClr val="FF7C3E"/>
                </a:solidFill>
              </a:defRPr>
            </a:lvl1pPr>
            <a:lvl2pPr lvl="1" rtl="0">
              <a:spcBef>
                <a:spcPts val="0"/>
              </a:spcBef>
              <a:spcAft>
                <a:spcPts val="0"/>
              </a:spcAft>
              <a:buClr>
                <a:srgbClr val="FF7C3E"/>
              </a:buClr>
              <a:buSzPts val="1400"/>
              <a:buNone/>
              <a:defRPr sz="1400">
                <a:solidFill>
                  <a:srgbClr val="FF7C3E"/>
                </a:solidFill>
              </a:defRPr>
            </a:lvl2pPr>
            <a:lvl3pPr lvl="2" rtl="0">
              <a:spcBef>
                <a:spcPts val="0"/>
              </a:spcBef>
              <a:spcAft>
                <a:spcPts val="0"/>
              </a:spcAft>
              <a:buClr>
                <a:srgbClr val="FF7C3E"/>
              </a:buClr>
              <a:buSzPts val="1400"/>
              <a:buNone/>
              <a:defRPr sz="1400">
                <a:solidFill>
                  <a:srgbClr val="FF7C3E"/>
                </a:solidFill>
              </a:defRPr>
            </a:lvl3pPr>
            <a:lvl4pPr lvl="3" rtl="0">
              <a:spcBef>
                <a:spcPts val="0"/>
              </a:spcBef>
              <a:spcAft>
                <a:spcPts val="0"/>
              </a:spcAft>
              <a:buClr>
                <a:srgbClr val="FF7C3E"/>
              </a:buClr>
              <a:buSzPts val="1400"/>
              <a:buNone/>
              <a:defRPr sz="1400">
                <a:solidFill>
                  <a:srgbClr val="FF7C3E"/>
                </a:solidFill>
              </a:defRPr>
            </a:lvl4pPr>
            <a:lvl5pPr lvl="4" rtl="0">
              <a:spcBef>
                <a:spcPts val="0"/>
              </a:spcBef>
              <a:spcAft>
                <a:spcPts val="0"/>
              </a:spcAft>
              <a:buClr>
                <a:srgbClr val="FF7C3E"/>
              </a:buClr>
              <a:buSzPts val="1400"/>
              <a:buNone/>
              <a:defRPr sz="1400">
                <a:solidFill>
                  <a:srgbClr val="FF7C3E"/>
                </a:solidFill>
              </a:defRPr>
            </a:lvl5pPr>
            <a:lvl6pPr lvl="5" rtl="0">
              <a:spcBef>
                <a:spcPts val="0"/>
              </a:spcBef>
              <a:spcAft>
                <a:spcPts val="0"/>
              </a:spcAft>
              <a:buClr>
                <a:srgbClr val="FF7C3E"/>
              </a:buClr>
              <a:buSzPts val="1400"/>
              <a:buNone/>
              <a:defRPr sz="1400">
                <a:solidFill>
                  <a:srgbClr val="FF7C3E"/>
                </a:solidFill>
              </a:defRPr>
            </a:lvl6pPr>
            <a:lvl7pPr lvl="6" rtl="0">
              <a:spcBef>
                <a:spcPts val="0"/>
              </a:spcBef>
              <a:spcAft>
                <a:spcPts val="0"/>
              </a:spcAft>
              <a:buClr>
                <a:srgbClr val="FF7C3E"/>
              </a:buClr>
              <a:buSzPts val="1400"/>
              <a:buNone/>
              <a:defRPr sz="1400">
                <a:solidFill>
                  <a:srgbClr val="FF7C3E"/>
                </a:solidFill>
              </a:defRPr>
            </a:lvl7pPr>
            <a:lvl8pPr lvl="7" rtl="0">
              <a:spcBef>
                <a:spcPts val="0"/>
              </a:spcBef>
              <a:spcAft>
                <a:spcPts val="0"/>
              </a:spcAft>
              <a:buClr>
                <a:srgbClr val="FF7C3E"/>
              </a:buClr>
              <a:buSzPts val="1400"/>
              <a:buNone/>
              <a:defRPr sz="1400">
                <a:solidFill>
                  <a:srgbClr val="FF7C3E"/>
                </a:solidFill>
              </a:defRPr>
            </a:lvl8pPr>
            <a:lvl9pPr lvl="8" rtl="0">
              <a:spcBef>
                <a:spcPts val="0"/>
              </a:spcBef>
              <a:spcAft>
                <a:spcPts val="0"/>
              </a:spcAft>
              <a:buClr>
                <a:srgbClr val="FF7C3E"/>
              </a:buClr>
              <a:buSzPts val="1400"/>
              <a:buNone/>
              <a:defRPr sz="1400">
                <a:solidFill>
                  <a:srgbClr val="FF7C3E"/>
                </a:solidFill>
              </a:defRPr>
            </a:lvl9pPr>
          </a:lstStyle>
          <a:p/>
        </p:txBody>
      </p:sp>
      <p:sp>
        <p:nvSpPr>
          <p:cNvPr id="29" name="Google Shape;29;p3"/>
          <p:cNvSpPr txBox="1"/>
          <p:nvPr>
            <p:ph idx="14" type="subTitle"/>
          </p:nvPr>
        </p:nvSpPr>
        <p:spPr>
          <a:xfrm>
            <a:off x="5810800" y="2903825"/>
            <a:ext cx="3675300" cy="31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100"/>
              <a:buNone/>
              <a:defRPr sz="1100">
                <a:solidFill>
                  <a:srgbClr val="434343"/>
                </a:solidFill>
              </a:defRPr>
            </a:lvl1pPr>
            <a:lvl2pPr lvl="1" rtl="0">
              <a:lnSpc>
                <a:spcPct val="100000"/>
              </a:lnSpc>
              <a:spcBef>
                <a:spcPts val="0"/>
              </a:spcBef>
              <a:spcAft>
                <a:spcPts val="0"/>
              </a:spcAft>
              <a:buClr>
                <a:srgbClr val="434343"/>
              </a:buClr>
              <a:buSzPts val="1100"/>
              <a:buNone/>
              <a:defRPr sz="1100">
                <a:solidFill>
                  <a:srgbClr val="434343"/>
                </a:solidFill>
              </a:defRPr>
            </a:lvl2pPr>
            <a:lvl3pPr lvl="2" rtl="0">
              <a:lnSpc>
                <a:spcPct val="100000"/>
              </a:lnSpc>
              <a:spcBef>
                <a:spcPts val="0"/>
              </a:spcBef>
              <a:spcAft>
                <a:spcPts val="0"/>
              </a:spcAft>
              <a:buClr>
                <a:srgbClr val="434343"/>
              </a:buClr>
              <a:buSzPts val="1100"/>
              <a:buNone/>
              <a:defRPr sz="1100">
                <a:solidFill>
                  <a:srgbClr val="434343"/>
                </a:solidFill>
              </a:defRPr>
            </a:lvl3pPr>
            <a:lvl4pPr lvl="3" rtl="0">
              <a:lnSpc>
                <a:spcPct val="100000"/>
              </a:lnSpc>
              <a:spcBef>
                <a:spcPts val="0"/>
              </a:spcBef>
              <a:spcAft>
                <a:spcPts val="0"/>
              </a:spcAft>
              <a:buClr>
                <a:srgbClr val="434343"/>
              </a:buClr>
              <a:buSzPts val="1100"/>
              <a:buNone/>
              <a:defRPr sz="1100">
                <a:solidFill>
                  <a:srgbClr val="434343"/>
                </a:solidFill>
              </a:defRPr>
            </a:lvl4pPr>
            <a:lvl5pPr lvl="4" rtl="0">
              <a:lnSpc>
                <a:spcPct val="100000"/>
              </a:lnSpc>
              <a:spcBef>
                <a:spcPts val="0"/>
              </a:spcBef>
              <a:spcAft>
                <a:spcPts val="0"/>
              </a:spcAft>
              <a:buClr>
                <a:srgbClr val="434343"/>
              </a:buClr>
              <a:buSzPts val="1100"/>
              <a:buNone/>
              <a:defRPr sz="1100">
                <a:solidFill>
                  <a:srgbClr val="434343"/>
                </a:solidFill>
              </a:defRPr>
            </a:lvl5pPr>
            <a:lvl6pPr lvl="5" rtl="0">
              <a:lnSpc>
                <a:spcPct val="100000"/>
              </a:lnSpc>
              <a:spcBef>
                <a:spcPts val="0"/>
              </a:spcBef>
              <a:spcAft>
                <a:spcPts val="0"/>
              </a:spcAft>
              <a:buClr>
                <a:srgbClr val="434343"/>
              </a:buClr>
              <a:buSzPts val="1100"/>
              <a:buNone/>
              <a:defRPr sz="1100">
                <a:solidFill>
                  <a:srgbClr val="434343"/>
                </a:solidFill>
              </a:defRPr>
            </a:lvl6pPr>
            <a:lvl7pPr lvl="6" rtl="0">
              <a:lnSpc>
                <a:spcPct val="100000"/>
              </a:lnSpc>
              <a:spcBef>
                <a:spcPts val="0"/>
              </a:spcBef>
              <a:spcAft>
                <a:spcPts val="0"/>
              </a:spcAft>
              <a:buClr>
                <a:srgbClr val="434343"/>
              </a:buClr>
              <a:buSzPts val="1100"/>
              <a:buNone/>
              <a:defRPr sz="1100">
                <a:solidFill>
                  <a:srgbClr val="434343"/>
                </a:solidFill>
              </a:defRPr>
            </a:lvl7pPr>
            <a:lvl8pPr lvl="7" rtl="0">
              <a:lnSpc>
                <a:spcPct val="100000"/>
              </a:lnSpc>
              <a:spcBef>
                <a:spcPts val="0"/>
              </a:spcBef>
              <a:spcAft>
                <a:spcPts val="0"/>
              </a:spcAft>
              <a:buClr>
                <a:srgbClr val="434343"/>
              </a:buClr>
              <a:buSzPts val="1100"/>
              <a:buNone/>
              <a:defRPr sz="1100">
                <a:solidFill>
                  <a:srgbClr val="434343"/>
                </a:solidFill>
              </a:defRPr>
            </a:lvl8pPr>
            <a:lvl9pPr lvl="8" rtl="0">
              <a:lnSpc>
                <a:spcPct val="100000"/>
              </a:lnSpc>
              <a:spcBef>
                <a:spcPts val="0"/>
              </a:spcBef>
              <a:spcAft>
                <a:spcPts val="0"/>
              </a:spcAft>
              <a:buClr>
                <a:srgbClr val="434343"/>
              </a:buClr>
              <a:buSzPts val="1100"/>
              <a:buNone/>
              <a:defRPr sz="1100">
                <a:solidFill>
                  <a:srgbClr val="434343"/>
                </a:solidFill>
              </a:defRPr>
            </a:lvl9pPr>
          </a:lstStyle>
          <a:p/>
        </p:txBody>
      </p:sp>
      <p:sp>
        <p:nvSpPr>
          <p:cNvPr id="30" name="Google Shape;30;p3"/>
          <p:cNvSpPr txBox="1"/>
          <p:nvPr>
            <p:ph hasCustomPrompt="1" idx="15" type="title"/>
          </p:nvPr>
        </p:nvSpPr>
        <p:spPr>
          <a:xfrm>
            <a:off x="4114235" y="2510336"/>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3600"/>
              <a:buNone/>
              <a:defRPr b="0" sz="3600">
                <a:solidFill>
                  <a:srgbClr val="FF7C3E"/>
                </a:solidFill>
              </a:defRPr>
            </a:lvl1pPr>
            <a:lvl2pPr lvl="1"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2pPr>
            <a:lvl3pPr lvl="2"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3pPr>
            <a:lvl4pPr lvl="3"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4pPr>
            <a:lvl5pPr lvl="4"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5pPr>
            <a:lvl6pPr lvl="5"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6pPr>
            <a:lvl7pPr lvl="6"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7pPr>
            <a:lvl8pPr lvl="7"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8pPr>
            <a:lvl9pPr lvl="8"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9pPr>
          </a:lstStyle>
          <a:p>
            <a:r>
              <a:t>xx%</a:t>
            </a:r>
          </a:p>
        </p:txBody>
      </p:sp>
      <p:sp>
        <p:nvSpPr>
          <p:cNvPr id="31" name="Google Shape;31;p3"/>
          <p:cNvSpPr txBox="1"/>
          <p:nvPr>
            <p:ph idx="16" type="ctrTitle"/>
          </p:nvPr>
        </p:nvSpPr>
        <p:spPr>
          <a:xfrm>
            <a:off x="5810800" y="3131900"/>
            <a:ext cx="2951400" cy="577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7C3E"/>
              </a:buClr>
              <a:buSzPts val="1400"/>
              <a:buNone/>
              <a:defRPr sz="1400">
                <a:solidFill>
                  <a:srgbClr val="FF7C3E"/>
                </a:solidFill>
              </a:defRPr>
            </a:lvl1pPr>
            <a:lvl2pPr lvl="1" rtl="0">
              <a:spcBef>
                <a:spcPts val="0"/>
              </a:spcBef>
              <a:spcAft>
                <a:spcPts val="0"/>
              </a:spcAft>
              <a:buClr>
                <a:srgbClr val="FF7C3E"/>
              </a:buClr>
              <a:buSzPts val="1400"/>
              <a:buNone/>
              <a:defRPr sz="1400">
                <a:solidFill>
                  <a:srgbClr val="FF7C3E"/>
                </a:solidFill>
              </a:defRPr>
            </a:lvl2pPr>
            <a:lvl3pPr lvl="2" rtl="0">
              <a:spcBef>
                <a:spcPts val="0"/>
              </a:spcBef>
              <a:spcAft>
                <a:spcPts val="0"/>
              </a:spcAft>
              <a:buClr>
                <a:srgbClr val="FF7C3E"/>
              </a:buClr>
              <a:buSzPts val="1400"/>
              <a:buNone/>
              <a:defRPr sz="1400">
                <a:solidFill>
                  <a:srgbClr val="FF7C3E"/>
                </a:solidFill>
              </a:defRPr>
            </a:lvl3pPr>
            <a:lvl4pPr lvl="3" rtl="0">
              <a:spcBef>
                <a:spcPts val="0"/>
              </a:spcBef>
              <a:spcAft>
                <a:spcPts val="0"/>
              </a:spcAft>
              <a:buClr>
                <a:srgbClr val="FF7C3E"/>
              </a:buClr>
              <a:buSzPts val="1400"/>
              <a:buNone/>
              <a:defRPr sz="1400">
                <a:solidFill>
                  <a:srgbClr val="FF7C3E"/>
                </a:solidFill>
              </a:defRPr>
            </a:lvl4pPr>
            <a:lvl5pPr lvl="4" rtl="0">
              <a:spcBef>
                <a:spcPts val="0"/>
              </a:spcBef>
              <a:spcAft>
                <a:spcPts val="0"/>
              </a:spcAft>
              <a:buClr>
                <a:srgbClr val="FF7C3E"/>
              </a:buClr>
              <a:buSzPts val="1400"/>
              <a:buNone/>
              <a:defRPr sz="1400">
                <a:solidFill>
                  <a:srgbClr val="FF7C3E"/>
                </a:solidFill>
              </a:defRPr>
            </a:lvl5pPr>
            <a:lvl6pPr lvl="5" rtl="0">
              <a:spcBef>
                <a:spcPts val="0"/>
              </a:spcBef>
              <a:spcAft>
                <a:spcPts val="0"/>
              </a:spcAft>
              <a:buClr>
                <a:srgbClr val="FF7C3E"/>
              </a:buClr>
              <a:buSzPts val="1400"/>
              <a:buNone/>
              <a:defRPr sz="1400">
                <a:solidFill>
                  <a:srgbClr val="FF7C3E"/>
                </a:solidFill>
              </a:defRPr>
            </a:lvl6pPr>
            <a:lvl7pPr lvl="6" rtl="0">
              <a:spcBef>
                <a:spcPts val="0"/>
              </a:spcBef>
              <a:spcAft>
                <a:spcPts val="0"/>
              </a:spcAft>
              <a:buClr>
                <a:srgbClr val="FF7C3E"/>
              </a:buClr>
              <a:buSzPts val="1400"/>
              <a:buNone/>
              <a:defRPr sz="1400">
                <a:solidFill>
                  <a:srgbClr val="FF7C3E"/>
                </a:solidFill>
              </a:defRPr>
            </a:lvl7pPr>
            <a:lvl8pPr lvl="7" rtl="0">
              <a:spcBef>
                <a:spcPts val="0"/>
              </a:spcBef>
              <a:spcAft>
                <a:spcPts val="0"/>
              </a:spcAft>
              <a:buClr>
                <a:srgbClr val="FF7C3E"/>
              </a:buClr>
              <a:buSzPts val="1400"/>
              <a:buNone/>
              <a:defRPr sz="1400">
                <a:solidFill>
                  <a:srgbClr val="FF7C3E"/>
                </a:solidFill>
              </a:defRPr>
            </a:lvl8pPr>
            <a:lvl9pPr lvl="8" rtl="0">
              <a:spcBef>
                <a:spcPts val="0"/>
              </a:spcBef>
              <a:spcAft>
                <a:spcPts val="0"/>
              </a:spcAft>
              <a:buClr>
                <a:srgbClr val="FF7C3E"/>
              </a:buClr>
              <a:buSzPts val="1400"/>
              <a:buNone/>
              <a:defRPr sz="1400">
                <a:solidFill>
                  <a:srgbClr val="FF7C3E"/>
                </a:solidFill>
              </a:defRPr>
            </a:lvl9pPr>
          </a:lstStyle>
          <a:p/>
        </p:txBody>
      </p:sp>
      <p:sp>
        <p:nvSpPr>
          <p:cNvPr id="32" name="Google Shape;32;p3"/>
          <p:cNvSpPr txBox="1"/>
          <p:nvPr>
            <p:ph idx="17" type="subTitle"/>
          </p:nvPr>
        </p:nvSpPr>
        <p:spPr>
          <a:xfrm>
            <a:off x="5810800" y="3527600"/>
            <a:ext cx="3675300" cy="31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100"/>
              <a:buNone/>
              <a:defRPr sz="1100">
                <a:solidFill>
                  <a:srgbClr val="434343"/>
                </a:solidFill>
              </a:defRPr>
            </a:lvl1pPr>
            <a:lvl2pPr lvl="1" rtl="0">
              <a:lnSpc>
                <a:spcPct val="100000"/>
              </a:lnSpc>
              <a:spcBef>
                <a:spcPts val="0"/>
              </a:spcBef>
              <a:spcAft>
                <a:spcPts val="0"/>
              </a:spcAft>
              <a:buClr>
                <a:srgbClr val="434343"/>
              </a:buClr>
              <a:buSzPts val="1100"/>
              <a:buNone/>
              <a:defRPr sz="1100">
                <a:solidFill>
                  <a:srgbClr val="434343"/>
                </a:solidFill>
              </a:defRPr>
            </a:lvl2pPr>
            <a:lvl3pPr lvl="2" rtl="0">
              <a:lnSpc>
                <a:spcPct val="100000"/>
              </a:lnSpc>
              <a:spcBef>
                <a:spcPts val="0"/>
              </a:spcBef>
              <a:spcAft>
                <a:spcPts val="0"/>
              </a:spcAft>
              <a:buClr>
                <a:srgbClr val="434343"/>
              </a:buClr>
              <a:buSzPts val="1100"/>
              <a:buNone/>
              <a:defRPr sz="1100">
                <a:solidFill>
                  <a:srgbClr val="434343"/>
                </a:solidFill>
              </a:defRPr>
            </a:lvl3pPr>
            <a:lvl4pPr lvl="3" rtl="0">
              <a:lnSpc>
                <a:spcPct val="100000"/>
              </a:lnSpc>
              <a:spcBef>
                <a:spcPts val="0"/>
              </a:spcBef>
              <a:spcAft>
                <a:spcPts val="0"/>
              </a:spcAft>
              <a:buClr>
                <a:srgbClr val="434343"/>
              </a:buClr>
              <a:buSzPts val="1100"/>
              <a:buNone/>
              <a:defRPr sz="1100">
                <a:solidFill>
                  <a:srgbClr val="434343"/>
                </a:solidFill>
              </a:defRPr>
            </a:lvl4pPr>
            <a:lvl5pPr lvl="4" rtl="0">
              <a:lnSpc>
                <a:spcPct val="100000"/>
              </a:lnSpc>
              <a:spcBef>
                <a:spcPts val="0"/>
              </a:spcBef>
              <a:spcAft>
                <a:spcPts val="0"/>
              </a:spcAft>
              <a:buClr>
                <a:srgbClr val="434343"/>
              </a:buClr>
              <a:buSzPts val="1100"/>
              <a:buNone/>
              <a:defRPr sz="1100">
                <a:solidFill>
                  <a:srgbClr val="434343"/>
                </a:solidFill>
              </a:defRPr>
            </a:lvl5pPr>
            <a:lvl6pPr lvl="5" rtl="0">
              <a:lnSpc>
                <a:spcPct val="100000"/>
              </a:lnSpc>
              <a:spcBef>
                <a:spcPts val="0"/>
              </a:spcBef>
              <a:spcAft>
                <a:spcPts val="0"/>
              </a:spcAft>
              <a:buClr>
                <a:srgbClr val="434343"/>
              </a:buClr>
              <a:buSzPts val="1100"/>
              <a:buNone/>
              <a:defRPr sz="1100">
                <a:solidFill>
                  <a:srgbClr val="434343"/>
                </a:solidFill>
              </a:defRPr>
            </a:lvl6pPr>
            <a:lvl7pPr lvl="6" rtl="0">
              <a:lnSpc>
                <a:spcPct val="100000"/>
              </a:lnSpc>
              <a:spcBef>
                <a:spcPts val="0"/>
              </a:spcBef>
              <a:spcAft>
                <a:spcPts val="0"/>
              </a:spcAft>
              <a:buClr>
                <a:srgbClr val="434343"/>
              </a:buClr>
              <a:buSzPts val="1100"/>
              <a:buNone/>
              <a:defRPr sz="1100">
                <a:solidFill>
                  <a:srgbClr val="434343"/>
                </a:solidFill>
              </a:defRPr>
            </a:lvl7pPr>
            <a:lvl8pPr lvl="7" rtl="0">
              <a:lnSpc>
                <a:spcPct val="100000"/>
              </a:lnSpc>
              <a:spcBef>
                <a:spcPts val="0"/>
              </a:spcBef>
              <a:spcAft>
                <a:spcPts val="0"/>
              </a:spcAft>
              <a:buClr>
                <a:srgbClr val="434343"/>
              </a:buClr>
              <a:buSzPts val="1100"/>
              <a:buNone/>
              <a:defRPr sz="1100">
                <a:solidFill>
                  <a:srgbClr val="434343"/>
                </a:solidFill>
              </a:defRPr>
            </a:lvl8pPr>
            <a:lvl9pPr lvl="8" rtl="0">
              <a:lnSpc>
                <a:spcPct val="100000"/>
              </a:lnSpc>
              <a:spcBef>
                <a:spcPts val="0"/>
              </a:spcBef>
              <a:spcAft>
                <a:spcPts val="0"/>
              </a:spcAft>
              <a:buClr>
                <a:srgbClr val="434343"/>
              </a:buClr>
              <a:buSzPts val="1100"/>
              <a:buNone/>
              <a:defRPr sz="1100">
                <a:solidFill>
                  <a:srgbClr val="434343"/>
                </a:solidFill>
              </a:defRPr>
            </a:lvl9pPr>
          </a:lstStyle>
          <a:p/>
        </p:txBody>
      </p:sp>
      <p:sp>
        <p:nvSpPr>
          <p:cNvPr id="33" name="Google Shape;33;p3"/>
          <p:cNvSpPr txBox="1"/>
          <p:nvPr>
            <p:ph hasCustomPrompt="1" idx="18" type="title"/>
          </p:nvPr>
        </p:nvSpPr>
        <p:spPr>
          <a:xfrm>
            <a:off x="4114235" y="3134111"/>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3600"/>
              <a:buNone/>
              <a:defRPr b="0" sz="3600">
                <a:solidFill>
                  <a:srgbClr val="FF7C3E"/>
                </a:solidFill>
              </a:defRPr>
            </a:lvl1pPr>
            <a:lvl2pPr lvl="1"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2pPr>
            <a:lvl3pPr lvl="2"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3pPr>
            <a:lvl4pPr lvl="3"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4pPr>
            <a:lvl5pPr lvl="4"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5pPr>
            <a:lvl6pPr lvl="5"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6pPr>
            <a:lvl7pPr lvl="6"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7pPr>
            <a:lvl8pPr lvl="7"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8pPr>
            <a:lvl9pPr lvl="8" rtl="0" algn="r">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
  <p:cSld name="CUSTOM_17_2">
    <p:bg>
      <p:bgPr>
        <a:solidFill>
          <a:srgbClr val="A5DDDA">
            <a:alpha val="71900"/>
          </a:srgbClr>
        </a:solidFill>
      </p:bgPr>
    </p:bg>
    <p:spTree>
      <p:nvGrpSpPr>
        <p:cNvPr id="34" name="Shape 34"/>
        <p:cNvGrpSpPr/>
        <p:nvPr/>
      </p:nvGrpSpPr>
      <p:grpSpPr>
        <a:xfrm>
          <a:off x="0" y="0"/>
          <a:ext cx="0" cy="0"/>
          <a:chOff x="0" y="0"/>
          <a:chExt cx="0" cy="0"/>
        </a:xfrm>
      </p:grpSpPr>
      <p:sp>
        <p:nvSpPr>
          <p:cNvPr id="35" name="Google Shape;35;p4"/>
          <p:cNvSpPr/>
          <p:nvPr/>
        </p:nvSpPr>
        <p:spPr>
          <a:xfrm>
            <a:off x="382675" y="397650"/>
            <a:ext cx="1157700" cy="36783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100" y="4427567"/>
            <a:ext cx="9144000" cy="717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txBox="1"/>
          <p:nvPr>
            <p:ph type="ctrTitle"/>
          </p:nvPr>
        </p:nvSpPr>
        <p:spPr>
          <a:xfrm>
            <a:off x="532475" y="2283175"/>
            <a:ext cx="51186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7C3E"/>
              </a:buClr>
              <a:buSzPts val="5000"/>
              <a:buNone/>
              <a:defRPr b="0" sz="50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
        <p:nvSpPr>
          <p:cNvPr id="38" name="Google Shape;38;p4"/>
          <p:cNvSpPr txBox="1"/>
          <p:nvPr>
            <p:ph hasCustomPrompt="1" idx="2" type="title"/>
          </p:nvPr>
        </p:nvSpPr>
        <p:spPr>
          <a:xfrm>
            <a:off x="532470" y="1528325"/>
            <a:ext cx="26670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7C3E"/>
              </a:buClr>
              <a:buSzPts val="7200"/>
              <a:buNone/>
              <a:defRPr b="0" sz="7200">
                <a:solidFill>
                  <a:srgbClr val="FF7C3E"/>
                </a:solidFill>
              </a:defRPr>
            </a:lvl1pPr>
            <a:lvl2pPr lvl="1" rtl="0">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2pPr>
            <a:lvl3pPr lvl="2" rtl="0">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3pPr>
            <a:lvl4pPr lvl="3" rtl="0">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4pPr>
            <a:lvl5pPr lvl="4" rtl="0">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5pPr>
            <a:lvl6pPr lvl="5" rtl="0">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6pPr>
            <a:lvl7pPr lvl="6" rtl="0">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7pPr>
            <a:lvl8pPr lvl="7" rtl="0">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8pPr>
            <a:lvl9pPr lvl="8" rtl="0">
              <a:spcBef>
                <a:spcPts val="0"/>
              </a:spcBef>
              <a:spcAft>
                <a:spcPts val="0"/>
              </a:spcAft>
              <a:buClr>
                <a:srgbClr val="FF7C3E"/>
              </a:buClr>
              <a:buSzPts val="3600"/>
              <a:buFont typeface="Fira Sans Extra Condensed"/>
              <a:buNone/>
              <a:defRPr b="0" sz="3600">
                <a:solidFill>
                  <a:srgbClr val="FF7C3E"/>
                </a:solidFill>
                <a:latin typeface="Fira Sans Extra Condensed"/>
                <a:ea typeface="Fira Sans Extra Condensed"/>
                <a:cs typeface="Fira Sans Extra Condensed"/>
                <a:sym typeface="Fira Sans Extra Condensed"/>
              </a:defRPr>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CUSTOM_17_1">
    <p:bg>
      <p:bgPr>
        <a:solidFill>
          <a:srgbClr val="A5DDDA">
            <a:alpha val="71900"/>
          </a:srgbClr>
        </a:solidFill>
      </p:bgPr>
    </p:bg>
    <p:spTree>
      <p:nvGrpSpPr>
        <p:cNvPr id="39" name="Shape 39"/>
        <p:cNvGrpSpPr/>
        <p:nvPr/>
      </p:nvGrpSpPr>
      <p:grpSpPr>
        <a:xfrm>
          <a:off x="0" y="0"/>
          <a:ext cx="0" cy="0"/>
          <a:chOff x="0" y="0"/>
          <a:chExt cx="0" cy="0"/>
        </a:xfrm>
      </p:grpSpPr>
      <p:sp>
        <p:nvSpPr>
          <p:cNvPr id="40" name="Google Shape;40;p5"/>
          <p:cNvSpPr txBox="1"/>
          <p:nvPr>
            <p:ph idx="12" type="sldNum"/>
          </p:nvPr>
        </p:nvSpPr>
        <p:spPr>
          <a:xfrm>
            <a:off x="8556784" y="3136707"/>
            <a:ext cx="548700" cy="393600"/>
          </a:xfrm>
          <a:prstGeom prst="rect">
            <a:avLst/>
          </a:prstGeom>
          <a:noFill/>
          <a:ln>
            <a:noFill/>
          </a:ln>
        </p:spPr>
        <p:txBody>
          <a:bodyPr anchorCtr="0" anchor="ctr" bIns="91425" lIns="91425" spcFirstLastPara="1" rIns="91425" wrap="square" tIns="91425">
            <a:noAutofit/>
          </a:bodyPr>
          <a:lstStyle>
            <a:lvl1pPr lvl="0" rtl="0" algn="ctr">
              <a:buNone/>
              <a:defRPr>
                <a:solidFill>
                  <a:srgbClr val="F4F2F2"/>
                </a:solidFill>
                <a:latin typeface="Barlow Semi Condensed"/>
                <a:ea typeface="Barlow Semi Condensed"/>
                <a:cs typeface="Barlow Semi Condensed"/>
                <a:sym typeface="Barlow Semi Condensed"/>
              </a:defRPr>
            </a:lvl1pPr>
            <a:lvl2pPr lvl="1" rtl="0" algn="ctr">
              <a:buNone/>
              <a:defRPr>
                <a:solidFill>
                  <a:srgbClr val="F4F2F2"/>
                </a:solidFill>
                <a:latin typeface="Barlow Semi Condensed"/>
                <a:ea typeface="Barlow Semi Condensed"/>
                <a:cs typeface="Barlow Semi Condensed"/>
                <a:sym typeface="Barlow Semi Condensed"/>
              </a:defRPr>
            </a:lvl2pPr>
            <a:lvl3pPr lvl="2" rtl="0" algn="ctr">
              <a:buNone/>
              <a:defRPr>
                <a:solidFill>
                  <a:srgbClr val="F4F2F2"/>
                </a:solidFill>
                <a:latin typeface="Barlow Semi Condensed"/>
                <a:ea typeface="Barlow Semi Condensed"/>
                <a:cs typeface="Barlow Semi Condensed"/>
                <a:sym typeface="Barlow Semi Condensed"/>
              </a:defRPr>
            </a:lvl3pPr>
            <a:lvl4pPr lvl="3" rtl="0" algn="ctr">
              <a:buNone/>
              <a:defRPr>
                <a:solidFill>
                  <a:srgbClr val="F4F2F2"/>
                </a:solidFill>
                <a:latin typeface="Barlow Semi Condensed"/>
                <a:ea typeface="Barlow Semi Condensed"/>
                <a:cs typeface="Barlow Semi Condensed"/>
                <a:sym typeface="Barlow Semi Condensed"/>
              </a:defRPr>
            </a:lvl4pPr>
            <a:lvl5pPr lvl="4" rtl="0" algn="ctr">
              <a:buNone/>
              <a:defRPr>
                <a:solidFill>
                  <a:srgbClr val="F4F2F2"/>
                </a:solidFill>
                <a:latin typeface="Barlow Semi Condensed"/>
                <a:ea typeface="Barlow Semi Condensed"/>
                <a:cs typeface="Barlow Semi Condensed"/>
                <a:sym typeface="Barlow Semi Condensed"/>
              </a:defRPr>
            </a:lvl5pPr>
            <a:lvl6pPr lvl="5" rtl="0" algn="ctr">
              <a:buNone/>
              <a:defRPr>
                <a:solidFill>
                  <a:srgbClr val="F4F2F2"/>
                </a:solidFill>
                <a:latin typeface="Barlow Semi Condensed"/>
                <a:ea typeface="Barlow Semi Condensed"/>
                <a:cs typeface="Barlow Semi Condensed"/>
                <a:sym typeface="Barlow Semi Condensed"/>
              </a:defRPr>
            </a:lvl6pPr>
            <a:lvl7pPr lvl="6" rtl="0" algn="ctr">
              <a:buNone/>
              <a:defRPr>
                <a:solidFill>
                  <a:srgbClr val="F4F2F2"/>
                </a:solidFill>
                <a:latin typeface="Barlow Semi Condensed"/>
                <a:ea typeface="Barlow Semi Condensed"/>
                <a:cs typeface="Barlow Semi Condensed"/>
                <a:sym typeface="Barlow Semi Condensed"/>
              </a:defRPr>
            </a:lvl7pPr>
            <a:lvl8pPr lvl="7" rtl="0" algn="ctr">
              <a:buNone/>
              <a:defRPr>
                <a:solidFill>
                  <a:srgbClr val="F4F2F2"/>
                </a:solidFill>
                <a:latin typeface="Barlow Semi Condensed"/>
                <a:ea typeface="Barlow Semi Condensed"/>
                <a:cs typeface="Barlow Semi Condensed"/>
                <a:sym typeface="Barlow Semi Condensed"/>
              </a:defRPr>
            </a:lvl8pPr>
            <a:lvl9pPr lvl="8" rtl="0" algn="ctr">
              <a:buNone/>
              <a:defRPr>
                <a:solidFill>
                  <a:srgbClr val="F4F2F2"/>
                </a:solidFill>
                <a:latin typeface="Barlow Semi Condensed"/>
                <a:ea typeface="Barlow Semi Condensed"/>
                <a:cs typeface="Barlow Semi Condensed"/>
                <a:sym typeface="Barlow Semi Condensed"/>
              </a:defRPr>
            </a:lvl9pPr>
          </a:lstStyle>
          <a:p>
            <a:pPr indent="0" lvl="0" marL="0" rtl="0" algn="ctr">
              <a:spcBef>
                <a:spcPts val="0"/>
              </a:spcBef>
              <a:spcAft>
                <a:spcPts val="0"/>
              </a:spcAft>
              <a:buNone/>
            </a:pPr>
            <a:fld id="{00000000-1234-1234-1234-123412341234}" type="slidenum">
              <a:rPr lang="es"/>
              <a:t>‹#›</a:t>
            </a:fld>
            <a:endParaRPr/>
          </a:p>
        </p:txBody>
      </p:sp>
      <p:sp>
        <p:nvSpPr>
          <p:cNvPr id="41" name="Google Shape;41;p5"/>
          <p:cNvSpPr/>
          <p:nvPr/>
        </p:nvSpPr>
        <p:spPr>
          <a:xfrm>
            <a:off x="382675" y="397650"/>
            <a:ext cx="8378700" cy="43482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 name="Google Shape;42;p5"/>
          <p:cNvCxnSpPr/>
          <p:nvPr/>
        </p:nvCxnSpPr>
        <p:spPr>
          <a:xfrm>
            <a:off x="3834150" y="2653325"/>
            <a:ext cx="1475700" cy="0"/>
          </a:xfrm>
          <a:prstGeom prst="straightConnector1">
            <a:avLst/>
          </a:prstGeom>
          <a:noFill/>
          <a:ln cap="flat" cmpd="sng" w="28575">
            <a:solidFill>
              <a:srgbClr val="FF7C3E"/>
            </a:solidFill>
            <a:prstDash val="solid"/>
            <a:round/>
            <a:headEnd len="med" w="med" type="none"/>
            <a:tailEnd len="med" w="med" type="none"/>
          </a:ln>
        </p:spPr>
      </p:cxnSp>
      <p:sp>
        <p:nvSpPr>
          <p:cNvPr id="43" name="Google Shape;43;p5"/>
          <p:cNvSpPr txBox="1"/>
          <p:nvPr>
            <p:ph type="ctrTitle"/>
          </p:nvPr>
        </p:nvSpPr>
        <p:spPr>
          <a:xfrm>
            <a:off x="382650" y="776000"/>
            <a:ext cx="8378700" cy="17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500"/>
              <a:buNone/>
              <a:defRPr sz="5500"/>
            </a:lvl1pPr>
            <a:lvl2pPr lvl="1" rtl="0" algn="ctr">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2pPr>
            <a:lvl3pPr lvl="2" rtl="0" algn="ctr">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3pPr>
            <a:lvl4pPr lvl="3" rtl="0" algn="ctr">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4pPr>
            <a:lvl5pPr lvl="4" rtl="0" algn="ctr">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5pPr>
            <a:lvl6pPr lvl="5" rtl="0" algn="ctr">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6pPr>
            <a:lvl7pPr lvl="6" rtl="0" algn="ctr">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7pPr>
            <a:lvl8pPr lvl="7" rtl="0" algn="ctr">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8pPr>
            <a:lvl9pPr lvl="8" rtl="0" algn="ctr">
              <a:spcBef>
                <a:spcPts val="0"/>
              </a:spcBef>
              <a:spcAft>
                <a:spcPts val="0"/>
              </a:spcAft>
              <a:buClr>
                <a:srgbClr val="F4783C"/>
              </a:buClr>
              <a:buSzPts val="5200"/>
              <a:buFont typeface="Barlow"/>
              <a:buNone/>
              <a:defRPr b="1" sz="5200">
                <a:solidFill>
                  <a:srgbClr val="F4783C"/>
                </a:solidFill>
                <a:latin typeface="Barlow"/>
                <a:ea typeface="Barlow"/>
                <a:cs typeface="Barlow"/>
                <a:sym typeface="Barlow"/>
              </a:defRPr>
            </a:lvl9pPr>
          </a:lstStyle>
          <a:p/>
        </p:txBody>
      </p:sp>
      <p:sp>
        <p:nvSpPr>
          <p:cNvPr id="44" name="Google Shape;44;p5"/>
          <p:cNvSpPr txBox="1"/>
          <p:nvPr>
            <p:ph idx="1" type="subTitle"/>
          </p:nvPr>
        </p:nvSpPr>
        <p:spPr>
          <a:xfrm>
            <a:off x="2395947" y="2813304"/>
            <a:ext cx="4352100" cy="71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Barlow Semi Condensed"/>
              <a:buNone/>
              <a:defRPr sz="1400">
                <a:latin typeface="Barlow Semi Condensed"/>
                <a:ea typeface="Barlow Semi Condensed"/>
                <a:cs typeface="Barlow Semi Condensed"/>
                <a:sym typeface="Barlow Semi Condensed"/>
              </a:defRPr>
            </a:lvl1pPr>
            <a:lvl2pPr lvl="1" rtl="0" algn="ctr">
              <a:lnSpc>
                <a:spcPct val="100000"/>
              </a:lnSpc>
              <a:spcBef>
                <a:spcPts val="0"/>
              </a:spcBef>
              <a:spcAft>
                <a:spcPts val="0"/>
              </a:spcAft>
              <a:buClr>
                <a:srgbClr val="F4783C"/>
              </a:buClr>
              <a:buSzPts val="2800"/>
              <a:buNone/>
              <a:defRPr sz="2800">
                <a:solidFill>
                  <a:srgbClr val="F4783C"/>
                </a:solidFill>
              </a:defRPr>
            </a:lvl2pPr>
            <a:lvl3pPr lvl="2" rtl="0" algn="ctr">
              <a:lnSpc>
                <a:spcPct val="100000"/>
              </a:lnSpc>
              <a:spcBef>
                <a:spcPts val="0"/>
              </a:spcBef>
              <a:spcAft>
                <a:spcPts val="0"/>
              </a:spcAft>
              <a:buClr>
                <a:srgbClr val="F4783C"/>
              </a:buClr>
              <a:buSzPts val="2800"/>
              <a:buNone/>
              <a:defRPr sz="2800">
                <a:solidFill>
                  <a:srgbClr val="F4783C"/>
                </a:solidFill>
              </a:defRPr>
            </a:lvl3pPr>
            <a:lvl4pPr lvl="3" rtl="0" algn="ctr">
              <a:lnSpc>
                <a:spcPct val="100000"/>
              </a:lnSpc>
              <a:spcBef>
                <a:spcPts val="0"/>
              </a:spcBef>
              <a:spcAft>
                <a:spcPts val="0"/>
              </a:spcAft>
              <a:buClr>
                <a:srgbClr val="F4783C"/>
              </a:buClr>
              <a:buSzPts val="2800"/>
              <a:buNone/>
              <a:defRPr sz="2800">
                <a:solidFill>
                  <a:srgbClr val="F4783C"/>
                </a:solidFill>
              </a:defRPr>
            </a:lvl4pPr>
            <a:lvl5pPr lvl="4" rtl="0" algn="ctr">
              <a:lnSpc>
                <a:spcPct val="100000"/>
              </a:lnSpc>
              <a:spcBef>
                <a:spcPts val="0"/>
              </a:spcBef>
              <a:spcAft>
                <a:spcPts val="0"/>
              </a:spcAft>
              <a:buClr>
                <a:srgbClr val="F4783C"/>
              </a:buClr>
              <a:buSzPts val="2800"/>
              <a:buNone/>
              <a:defRPr sz="2800">
                <a:solidFill>
                  <a:srgbClr val="F4783C"/>
                </a:solidFill>
              </a:defRPr>
            </a:lvl5pPr>
            <a:lvl6pPr lvl="5" rtl="0" algn="ctr">
              <a:lnSpc>
                <a:spcPct val="100000"/>
              </a:lnSpc>
              <a:spcBef>
                <a:spcPts val="0"/>
              </a:spcBef>
              <a:spcAft>
                <a:spcPts val="0"/>
              </a:spcAft>
              <a:buClr>
                <a:srgbClr val="F4783C"/>
              </a:buClr>
              <a:buSzPts val="2800"/>
              <a:buNone/>
              <a:defRPr sz="2800">
                <a:solidFill>
                  <a:srgbClr val="F4783C"/>
                </a:solidFill>
              </a:defRPr>
            </a:lvl6pPr>
            <a:lvl7pPr lvl="6" rtl="0" algn="ctr">
              <a:lnSpc>
                <a:spcPct val="100000"/>
              </a:lnSpc>
              <a:spcBef>
                <a:spcPts val="0"/>
              </a:spcBef>
              <a:spcAft>
                <a:spcPts val="0"/>
              </a:spcAft>
              <a:buClr>
                <a:srgbClr val="F4783C"/>
              </a:buClr>
              <a:buSzPts val="2800"/>
              <a:buNone/>
              <a:defRPr sz="2800">
                <a:solidFill>
                  <a:srgbClr val="F4783C"/>
                </a:solidFill>
              </a:defRPr>
            </a:lvl7pPr>
            <a:lvl8pPr lvl="7" rtl="0" algn="ctr">
              <a:lnSpc>
                <a:spcPct val="100000"/>
              </a:lnSpc>
              <a:spcBef>
                <a:spcPts val="0"/>
              </a:spcBef>
              <a:spcAft>
                <a:spcPts val="0"/>
              </a:spcAft>
              <a:buClr>
                <a:srgbClr val="F4783C"/>
              </a:buClr>
              <a:buSzPts val="2800"/>
              <a:buNone/>
              <a:defRPr sz="2800">
                <a:solidFill>
                  <a:srgbClr val="F4783C"/>
                </a:solidFill>
              </a:defRPr>
            </a:lvl8pPr>
            <a:lvl9pPr lvl="8" rtl="0" algn="ctr">
              <a:lnSpc>
                <a:spcPct val="100000"/>
              </a:lnSpc>
              <a:spcBef>
                <a:spcPts val="0"/>
              </a:spcBef>
              <a:spcAft>
                <a:spcPts val="0"/>
              </a:spcAft>
              <a:buClr>
                <a:srgbClr val="F4783C"/>
              </a:buClr>
              <a:buSzPts val="2800"/>
              <a:buNone/>
              <a:defRPr sz="2800">
                <a:solidFill>
                  <a:srgbClr val="F4783C"/>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7_1_1">
    <p:bg>
      <p:bgPr>
        <a:solidFill>
          <a:srgbClr val="A5DDDA">
            <a:alpha val="71900"/>
          </a:srgbClr>
        </a:solidFill>
      </p:bgPr>
    </p:bg>
    <p:spTree>
      <p:nvGrpSpPr>
        <p:cNvPr id="45" name="Shape 45"/>
        <p:cNvGrpSpPr/>
        <p:nvPr/>
      </p:nvGrpSpPr>
      <p:grpSpPr>
        <a:xfrm>
          <a:off x="0" y="0"/>
          <a:ext cx="0" cy="0"/>
          <a:chOff x="0" y="0"/>
          <a:chExt cx="0" cy="0"/>
        </a:xfrm>
      </p:grpSpPr>
      <p:sp>
        <p:nvSpPr>
          <p:cNvPr id="46" name="Google Shape;46;p6"/>
          <p:cNvSpPr/>
          <p:nvPr/>
        </p:nvSpPr>
        <p:spPr>
          <a:xfrm>
            <a:off x="382675"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txBox="1"/>
          <p:nvPr>
            <p:ph type="ctrTitle"/>
          </p:nvPr>
        </p:nvSpPr>
        <p:spPr>
          <a:xfrm>
            <a:off x="3742025" y="397650"/>
            <a:ext cx="4728300" cy="591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
        <p:nvSpPr>
          <p:cNvPr id="48" name="Google Shape;48;p6"/>
          <p:cNvSpPr/>
          <p:nvPr/>
        </p:nvSpPr>
        <p:spPr>
          <a:xfrm>
            <a:off x="6233224" y="1309000"/>
            <a:ext cx="2528100" cy="34368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6"/>
          <p:cNvSpPr/>
          <p:nvPr/>
        </p:nvSpPr>
        <p:spPr>
          <a:xfrm>
            <a:off x="382675" y="1309000"/>
            <a:ext cx="2528100" cy="34368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6"/>
          <p:cNvSpPr/>
          <p:nvPr/>
        </p:nvSpPr>
        <p:spPr>
          <a:xfrm>
            <a:off x="3307947" y="1309000"/>
            <a:ext cx="2528100" cy="34368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txBox="1"/>
          <p:nvPr>
            <p:ph idx="1" type="subTitle"/>
          </p:nvPr>
        </p:nvSpPr>
        <p:spPr>
          <a:xfrm flipH="1">
            <a:off x="775475" y="2804938"/>
            <a:ext cx="17424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 name="Google Shape;52;p6"/>
          <p:cNvSpPr txBox="1"/>
          <p:nvPr>
            <p:ph idx="2" type="subTitle"/>
          </p:nvPr>
        </p:nvSpPr>
        <p:spPr>
          <a:xfrm flipH="1">
            <a:off x="426474" y="2232562"/>
            <a:ext cx="24405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
        <p:nvSpPr>
          <p:cNvPr id="53" name="Google Shape;53;p6"/>
          <p:cNvSpPr txBox="1"/>
          <p:nvPr>
            <p:ph idx="3" type="subTitle"/>
          </p:nvPr>
        </p:nvSpPr>
        <p:spPr>
          <a:xfrm flipH="1">
            <a:off x="3700750" y="2804938"/>
            <a:ext cx="17424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4" name="Google Shape;54;p6"/>
          <p:cNvSpPr txBox="1"/>
          <p:nvPr>
            <p:ph idx="4" type="subTitle"/>
          </p:nvPr>
        </p:nvSpPr>
        <p:spPr>
          <a:xfrm flipH="1">
            <a:off x="3351749" y="2232562"/>
            <a:ext cx="24405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
        <p:nvSpPr>
          <p:cNvPr id="55" name="Google Shape;55;p6"/>
          <p:cNvSpPr txBox="1"/>
          <p:nvPr>
            <p:ph idx="5" type="subTitle"/>
          </p:nvPr>
        </p:nvSpPr>
        <p:spPr>
          <a:xfrm flipH="1">
            <a:off x="6626025" y="2804938"/>
            <a:ext cx="17424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6" name="Google Shape;56;p6"/>
          <p:cNvSpPr txBox="1"/>
          <p:nvPr>
            <p:ph idx="6" type="subTitle"/>
          </p:nvPr>
        </p:nvSpPr>
        <p:spPr>
          <a:xfrm flipH="1">
            <a:off x="6277024" y="2232562"/>
            <a:ext cx="24405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DESIGN 1">
  <p:cSld name="CUSTOM_17_1_1_1">
    <p:bg>
      <p:bgPr>
        <a:solidFill>
          <a:srgbClr val="A5DDDA">
            <a:alpha val="71900"/>
          </a:srgbClr>
        </a:solidFill>
      </p:bgPr>
    </p:bg>
    <p:spTree>
      <p:nvGrpSpPr>
        <p:cNvPr id="57" name="Shape 57"/>
        <p:cNvGrpSpPr/>
        <p:nvPr/>
      </p:nvGrpSpPr>
      <p:grpSpPr>
        <a:xfrm>
          <a:off x="0" y="0"/>
          <a:ext cx="0" cy="0"/>
          <a:chOff x="0" y="0"/>
          <a:chExt cx="0" cy="0"/>
        </a:xfrm>
      </p:grpSpPr>
      <p:sp>
        <p:nvSpPr>
          <p:cNvPr id="58" name="Google Shape;58;p7"/>
          <p:cNvSpPr/>
          <p:nvPr/>
        </p:nvSpPr>
        <p:spPr>
          <a:xfrm flipH="1">
            <a:off x="382675" y="1257616"/>
            <a:ext cx="4524000" cy="34779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p:nvPr/>
        </p:nvSpPr>
        <p:spPr>
          <a:xfrm>
            <a:off x="382675"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p:nvPr/>
        </p:nvSpPr>
        <p:spPr>
          <a:xfrm flipH="1">
            <a:off x="5191250" y="1267950"/>
            <a:ext cx="3588000" cy="34779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txBox="1"/>
          <p:nvPr>
            <p:ph idx="1" type="subTitle"/>
          </p:nvPr>
        </p:nvSpPr>
        <p:spPr>
          <a:xfrm>
            <a:off x="6104250" y="2448700"/>
            <a:ext cx="23661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
        <p:nvSpPr>
          <p:cNvPr id="62" name="Google Shape;62;p7"/>
          <p:cNvSpPr txBox="1"/>
          <p:nvPr>
            <p:ph idx="2" type="subTitle"/>
          </p:nvPr>
        </p:nvSpPr>
        <p:spPr>
          <a:xfrm>
            <a:off x="5171550" y="1876300"/>
            <a:ext cx="3298800" cy="572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FF7C3E"/>
              </a:buClr>
              <a:buSzPts val="2400"/>
              <a:buFont typeface="Denk One"/>
              <a:buNone/>
              <a:defRPr sz="2400">
                <a:solidFill>
                  <a:srgbClr val="FF7C3E"/>
                </a:solidFill>
                <a:latin typeface="Denk One"/>
                <a:ea typeface="Denk One"/>
                <a:cs typeface="Denk One"/>
                <a:sym typeface="Denk One"/>
              </a:defRPr>
            </a:lvl1pPr>
            <a:lvl2pPr lvl="1" rtl="0" algn="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
        <p:nvSpPr>
          <p:cNvPr id="63" name="Google Shape;63;p7"/>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DESIGN 2">
  <p:cSld name="CUSTOM_17_1_1_1_1">
    <p:bg>
      <p:bgPr>
        <a:solidFill>
          <a:srgbClr val="A5DDDA">
            <a:alpha val="71900"/>
          </a:srgbClr>
        </a:solidFill>
      </p:bgPr>
    </p:bg>
    <p:spTree>
      <p:nvGrpSpPr>
        <p:cNvPr id="64" name="Shape 64"/>
        <p:cNvGrpSpPr/>
        <p:nvPr/>
      </p:nvGrpSpPr>
      <p:grpSpPr>
        <a:xfrm>
          <a:off x="0" y="0"/>
          <a:ext cx="0" cy="0"/>
          <a:chOff x="0" y="0"/>
          <a:chExt cx="0" cy="0"/>
        </a:xfrm>
      </p:grpSpPr>
      <p:sp>
        <p:nvSpPr>
          <p:cNvPr id="65" name="Google Shape;65;p8"/>
          <p:cNvSpPr/>
          <p:nvPr/>
        </p:nvSpPr>
        <p:spPr>
          <a:xfrm>
            <a:off x="382675"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p:nvPr/>
        </p:nvSpPr>
        <p:spPr>
          <a:xfrm>
            <a:off x="382548" y="1257625"/>
            <a:ext cx="8396700" cy="34779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17_1_1_1_1_1">
    <p:bg>
      <p:bgPr>
        <a:solidFill>
          <a:srgbClr val="A5DDDA">
            <a:alpha val="71900"/>
          </a:srgbClr>
        </a:solidFill>
      </p:bgPr>
    </p:bg>
    <p:spTree>
      <p:nvGrpSpPr>
        <p:cNvPr id="68" name="Shape 68"/>
        <p:cNvGrpSpPr/>
        <p:nvPr/>
      </p:nvGrpSpPr>
      <p:grpSpPr>
        <a:xfrm>
          <a:off x="0" y="0"/>
          <a:ext cx="0" cy="0"/>
          <a:chOff x="0" y="0"/>
          <a:chExt cx="0" cy="0"/>
        </a:xfrm>
      </p:grpSpPr>
      <p:sp>
        <p:nvSpPr>
          <p:cNvPr id="69" name="Google Shape;69;p9"/>
          <p:cNvSpPr/>
          <p:nvPr/>
        </p:nvSpPr>
        <p:spPr>
          <a:xfrm flipH="1">
            <a:off x="382798" y="397650"/>
            <a:ext cx="84018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9"/>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
        <p:nvSpPr>
          <p:cNvPr id="71" name="Google Shape;71;p9"/>
          <p:cNvSpPr/>
          <p:nvPr/>
        </p:nvSpPr>
        <p:spPr>
          <a:xfrm flipH="1">
            <a:off x="4786900" y="1267950"/>
            <a:ext cx="3997800" cy="34779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9"/>
          <p:cNvSpPr/>
          <p:nvPr/>
        </p:nvSpPr>
        <p:spPr>
          <a:xfrm flipH="1">
            <a:off x="388111" y="1267950"/>
            <a:ext cx="3997800" cy="34779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9"/>
          <p:cNvSpPr txBox="1"/>
          <p:nvPr>
            <p:ph idx="1" type="subTitle"/>
          </p:nvPr>
        </p:nvSpPr>
        <p:spPr>
          <a:xfrm flipH="1">
            <a:off x="796256" y="3054500"/>
            <a:ext cx="3181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4" name="Google Shape;74;p9"/>
          <p:cNvSpPr txBox="1"/>
          <p:nvPr>
            <p:ph idx="2" type="subTitle"/>
          </p:nvPr>
        </p:nvSpPr>
        <p:spPr>
          <a:xfrm flipH="1">
            <a:off x="796256" y="2482100"/>
            <a:ext cx="31815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2400"/>
              <a:buFont typeface="Denk One"/>
              <a:buNone/>
              <a:defRPr sz="2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
        <p:nvSpPr>
          <p:cNvPr id="75" name="Google Shape;75;p9"/>
          <p:cNvSpPr txBox="1"/>
          <p:nvPr>
            <p:ph idx="3" type="subTitle"/>
          </p:nvPr>
        </p:nvSpPr>
        <p:spPr>
          <a:xfrm flipH="1">
            <a:off x="5195056" y="3054500"/>
            <a:ext cx="3181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6" name="Google Shape;76;p9"/>
          <p:cNvSpPr txBox="1"/>
          <p:nvPr>
            <p:ph idx="4" type="subTitle"/>
          </p:nvPr>
        </p:nvSpPr>
        <p:spPr>
          <a:xfrm flipH="1">
            <a:off x="5195056" y="2482100"/>
            <a:ext cx="31815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2400"/>
              <a:buFont typeface="Denk One"/>
              <a:buNone/>
              <a:defRPr sz="2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17_2_1_1_1">
    <p:bg>
      <p:bgPr>
        <a:solidFill>
          <a:srgbClr val="A5DDDA">
            <a:alpha val="71900"/>
          </a:srgbClr>
        </a:solidFill>
      </p:bgPr>
    </p:bg>
    <p:spTree>
      <p:nvGrpSpPr>
        <p:cNvPr id="77" name="Shape 77"/>
        <p:cNvGrpSpPr/>
        <p:nvPr/>
      </p:nvGrpSpPr>
      <p:grpSpPr>
        <a:xfrm>
          <a:off x="0" y="0"/>
          <a:ext cx="0" cy="0"/>
          <a:chOff x="0" y="0"/>
          <a:chExt cx="0" cy="0"/>
        </a:xfrm>
      </p:grpSpPr>
      <p:sp>
        <p:nvSpPr>
          <p:cNvPr id="78" name="Google Shape;78;p10"/>
          <p:cNvSpPr/>
          <p:nvPr/>
        </p:nvSpPr>
        <p:spPr>
          <a:xfrm flipH="1">
            <a:off x="388200" y="1267950"/>
            <a:ext cx="4082100" cy="15855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0"/>
          <p:cNvSpPr/>
          <p:nvPr/>
        </p:nvSpPr>
        <p:spPr>
          <a:xfrm flipH="1">
            <a:off x="4786900" y="3166975"/>
            <a:ext cx="3997800" cy="15855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0"/>
          <p:cNvSpPr/>
          <p:nvPr/>
        </p:nvSpPr>
        <p:spPr>
          <a:xfrm flipH="1">
            <a:off x="388199" y="3166975"/>
            <a:ext cx="4082100" cy="15855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0"/>
          <p:cNvSpPr/>
          <p:nvPr/>
        </p:nvSpPr>
        <p:spPr>
          <a:xfrm flipH="1">
            <a:off x="387998" y="397650"/>
            <a:ext cx="83967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0"/>
          <p:cNvSpPr/>
          <p:nvPr/>
        </p:nvSpPr>
        <p:spPr>
          <a:xfrm flipH="1">
            <a:off x="4786900" y="1285063"/>
            <a:ext cx="3997800" cy="15855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0"/>
          <p:cNvSpPr txBox="1"/>
          <p:nvPr>
            <p:ph idx="1" type="subTitle"/>
          </p:nvPr>
        </p:nvSpPr>
        <p:spPr>
          <a:xfrm flipH="1">
            <a:off x="838506" y="2060688"/>
            <a:ext cx="3181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4" name="Google Shape;84;p10"/>
          <p:cNvSpPr txBox="1"/>
          <p:nvPr>
            <p:ph idx="2" type="subTitle"/>
          </p:nvPr>
        </p:nvSpPr>
        <p:spPr>
          <a:xfrm flipH="1">
            <a:off x="838506" y="1630288"/>
            <a:ext cx="31815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
        <p:nvSpPr>
          <p:cNvPr id="85" name="Google Shape;85;p10"/>
          <p:cNvSpPr txBox="1"/>
          <p:nvPr>
            <p:ph idx="3" type="subTitle"/>
          </p:nvPr>
        </p:nvSpPr>
        <p:spPr>
          <a:xfrm flipH="1">
            <a:off x="5195056" y="2060688"/>
            <a:ext cx="3181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 name="Google Shape;86;p10"/>
          <p:cNvSpPr txBox="1"/>
          <p:nvPr>
            <p:ph idx="4" type="subTitle"/>
          </p:nvPr>
        </p:nvSpPr>
        <p:spPr>
          <a:xfrm flipH="1">
            <a:off x="5195056" y="1630288"/>
            <a:ext cx="31815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
        <p:nvSpPr>
          <p:cNvPr id="87" name="Google Shape;87;p10"/>
          <p:cNvSpPr txBox="1"/>
          <p:nvPr>
            <p:ph idx="5" type="subTitle"/>
          </p:nvPr>
        </p:nvSpPr>
        <p:spPr>
          <a:xfrm flipH="1">
            <a:off x="838506" y="3959713"/>
            <a:ext cx="3181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8" name="Google Shape;88;p10"/>
          <p:cNvSpPr txBox="1"/>
          <p:nvPr>
            <p:ph idx="6" type="subTitle"/>
          </p:nvPr>
        </p:nvSpPr>
        <p:spPr>
          <a:xfrm flipH="1">
            <a:off x="838506" y="3529313"/>
            <a:ext cx="31815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
        <p:nvSpPr>
          <p:cNvPr id="89" name="Google Shape;89;p10"/>
          <p:cNvSpPr txBox="1"/>
          <p:nvPr>
            <p:ph idx="7" type="subTitle"/>
          </p:nvPr>
        </p:nvSpPr>
        <p:spPr>
          <a:xfrm flipH="1">
            <a:off x="5195056" y="3959713"/>
            <a:ext cx="3181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0" name="Google Shape;90;p10"/>
          <p:cNvSpPr txBox="1"/>
          <p:nvPr>
            <p:ph idx="8" type="subTitle"/>
          </p:nvPr>
        </p:nvSpPr>
        <p:spPr>
          <a:xfrm flipH="1">
            <a:off x="5195056" y="3529313"/>
            <a:ext cx="3181500" cy="57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1pPr>
            <a:lvl2pPr lvl="1"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2pPr>
            <a:lvl3pPr lvl="2"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3pPr>
            <a:lvl4pPr lvl="3"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4pPr>
            <a:lvl5pPr lvl="4"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5pPr>
            <a:lvl6pPr lvl="5"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6pPr>
            <a:lvl7pPr lvl="6"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7pPr>
            <a:lvl8pPr lvl="7"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8pPr>
            <a:lvl9pPr lvl="8" rtl="0" algn="ctr">
              <a:lnSpc>
                <a:spcPct val="100000"/>
              </a:lnSpc>
              <a:spcBef>
                <a:spcPts val="0"/>
              </a:spcBef>
              <a:spcAft>
                <a:spcPts val="0"/>
              </a:spcAft>
              <a:buClr>
                <a:srgbClr val="FF7C3E"/>
              </a:buClr>
              <a:buSzPts val="1400"/>
              <a:buFont typeface="Denk One"/>
              <a:buNone/>
              <a:defRPr sz="1400">
                <a:solidFill>
                  <a:srgbClr val="FF7C3E"/>
                </a:solidFill>
                <a:latin typeface="Denk One"/>
                <a:ea typeface="Denk One"/>
                <a:cs typeface="Denk One"/>
                <a:sym typeface="Denk One"/>
              </a:defRPr>
            </a:lvl9pPr>
          </a:lstStyle>
          <a:p/>
        </p:txBody>
      </p:sp>
      <p:sp>
        <p:nvSpPr>
          <p:cNvPr id="91" name="Google Shape;91;p10"/>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C3E"/>
              </a:buClr>
              <a:buSzPts val="2400"/>
              <a:buNone/>
              <a:defRPr b="0" sz="2400">
                <a:solidFill>
                  <a:srgbClr val="FF7C3E"/>
                </a:solidFill>
              </a:defRPr>
            </a:lvl1pPr>
            <a:lvl2pPr lvl="1" rtl="0">
              <a:spcBef>
                <a:spcPts val="0"/>
              </a:spcBef>
              <a:spcAft>
                <a:spcPts val="0"/>
              </a:spcAft>
              <a:buClr>
                <a:srgbClr val="FF7C3E"/>
              </a:buClr>
              <a:buSzPts val="4800"/>
              <a:buNone/>
              <a:defRPr sz="4800">
                <a:solidFill>
                  <a:srgbClr val="FF7C3E"/>
                </a:solidFill>
              </a:defRPr>
            </a:lvl2pPr>
            <a:lvl3pPr lvl="2" rtl="0">
              <a:spcBef>
                <a:spcPts val="0"/>
              </a:spcBef>
              <a:spcAft>
                <a:spcPts val="0"/>
              </a:spcAft>
              <a:buClr>
                <a:srgbClr val="FF7C3E"/>
              </a:buClr>
              <a:buSzPts val="4800"/>
              <a:buNone/>
              <a:defRPr sz="4800">
                <a:solidFill>
                  <a:srgbClr val="FF7C3E"/>
                </a:solidFill>
              </a:defRPr>
            </a:lvl3pPr>
            <a:lvl4pPr lvl="3" rtl="0">
              <a:spcBef>
                <a:spcPts val="0"/>
              </a:spcBef>
              <a:spcAft>
                <a:spcPts val="0"/>
              </a:spcAft>
              <a:buClr>
                <a:srgbClr val="FF7C3E"/>
              </a:buClr>
              <a:buSzPts val="4800"/>
              <a:buNone/>
              <a:defRPr sz="4800">
                <a:solidFill>
                  <a:srgbClr val="FF7C3E"/>
                </a:solidFill>
              </a:defRPr>
            </a:lvl4pPr>
            <a:lvl5pPr lvl="4" rtl="0">
              <a:spcBef>
                <a:spcPts val="0"/>
              </a:spcBef>
              <a:spcAft>
                <a:spcPts val="0"/>
              </a:spcAft>
              <a:buClr>
                <a:srgbClr val="FF7C3E"/>
              </a:buClr>
              <a:buSzPts val="4800"/>
              <a:buNone/>
              <a:defRPr sz="4800">
                <a:solidFill>
                  <a:srgbClr val="FF7C3E"/>
                </a:solidFill>
              </a:defRPr>
            </a:lvl5pPr>
            <a:lvl6pPr lvl="5" rtl="0">
              <a:spcBef>
                <a:spcPts val="0"/>
              </a:spcBef>
              <a:spcAft>
                <a:spcPts val="0"/>
              </a:spcAft>
              <a:buClr>
                <a:srgbClr val="FF7C3E"/>
              </a:buClr>
              <a:buSzPts val="4800"/>
              <a:buNone/>
              <a:defRPr sz="4800">
                <a:solidFill>
                  <a:srgbClr val="FF7C3E"/>
                </a:solidFill>
              </a:defRPr>
            </a:lvl6pPr>
            <a:lvl7pPr lvl="6" rtl="0">
              <a:spcBef>
                <a:spcPts val="0"/>
              </a:spcBef>
              <a:spcAft>
                <a:spcPts val="0"/>
              </a:spcAft>
              <a:buClr>
                <a:srgbClr val="FF7C3E"/>
              </a:buClr>
              <a:buSzPts val="4800"/>
              <a:buNone/>
              <a:defRPr sz="4800">
                <a:solidFill>
                  <a:srgbClr val="FF7C3E"/>
                </a:solidFill>
              </a:defRPr>
            </a:lvl7pPr>
            <a:lvl8pPr lvl="7" rtl="0">
              <a:spcBef>
                <a:spcPts val="0"/>
              </a:spcBef>
              <a:spcAft>
                <a:spcPts val="0"/>
              </a:spcAft>
              <a:buClr>
                <a:srgbClr val="FF7C3E"/>
              </a:buClr>
              <a:buSzPts val="4800"/>
              <a:buNone/>
              <a:defRPr sz="4800">
                <a:solidFill>
                  <a:srgbClr val="FF7C3E"/>
                </a:solidFill>
              </a:defRPr>
            </a:lvl8pPr>
            <a:lvl9pPr lvl="8" rtl="0">
              <a:spcBef>
                <a:spcPts val="0"/>
              </a:spcBef>
              <a:spcAft>
                <a:spcPts val="0"/>
              </a:spcAft>
              <a:buClr>
                <a:srgbClr val="FF7C3E"/>
              </a:buClr>
              <a:buSzPts val="4800"/>
              <a:buNone/>
              <a:defRPr sz="4800">
                <a:solidFill>
                  <a:srgbClr val="FF7C3E"/>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4F2F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F7C3E"/>
              </a:buClr>
              <a:buSzPts val="2800"/>
              <a:buFont typeface="Denk One"/>
              <a:buNone/>
              <a:defRPr b="1" sz="2800">
                <a:solidFill>
                  <a:srgbClr val="FF7C3E"/>
                </a:solidFill>
                <a:latin typeface="Denk One"/>
                <a:ea typeface="Denk One"/>
                <a:cs typeface="Denk One"/>
                <a:sym typeface="Denk One"/>
              </a:defRPr>
            </a:lvl1pPr>
            <a:lvl2pPr lvl="1" rtl="0">
              <a:spcBef>
                <a:spcPts val="0"/>
              </a:spcBef>
              <a:spcAft>
                <a:spcPts val="0"/>
              </a:spcAft>
              <a:buClr>
                <a:srgbClr val="434343"/>
              </a:buClr>
              <a:buSzPts val="2800"/>
              <a:buFont typeface="Denk One"/>
              <a:buNone/>
              <a:defRPr b="1" sz="2800">
                <a:solidFill>
                  <a:srgbClr val="434343"/>
                </a:solidFill>
                <a:latin typeface="Denk One"/>
                <a:ea typeface="Denk One"/>
                <a:cs typeface="Denk One"/>
                <a:sym typeface="Denk One"/>
              </a:defRPr>
            </a:lvl2pPr>
            <a:lvl3pPr lvl="2" rtl="0">
              <a:spcBef>
                <a:spcPts val="0"/>
              </a:spcBef>
              <a:spcAft>
                <a:spcPts val="0"/>
              </a:spcAft>
              <a:buClr>
                <a:srgbClr val="434343"/>
              </a:buClr>
              <a:buSzPts val="2800"/>
              <a:buFont typeface="Denk One"/>
              <a:buNone/>
              <a:defRPr b="1" sz="2800">
                <a:solidFill>
                  <a:srgbClr val="434343"/>
                </a:solidFill>
                <a:latin typeface="Denk One"/>
                <a:ea typeface="Denk One"/>
                <a:cs typeface="Denk One"/>
                <a:sym typeface="Denk One"/>
              </a:defRPr>
            </a:lvl3pPr>
            <a:lvl4pPr lvl="3" rtl="0">
              <a:spcBef>
                <a:spcPts val="0"/>
              </a:spcBef>
              <a:spcAft>
                <a:spcPts val="0"/>
              </a:spcAft>
              <a:buClr>
                <a:srgbClr val="434343"/>
              </a:buClr>
              <a:buSzPts val="2800"/>
              <a:buFont typeface="Denk One"/>
              <a:buNone/>
              <a:defRPr b="1" sz="2800">
                <a:solidFill>
                  <a:srgbClr val="434343"/>
                </a:solidFill>
                <a:latin typeface="Denk One"/>
                <a:ea typeface="Denk One"/>
                <a:cs typeface="Denk One"/>
                <a:sym typeface="Denk One"/>
              </a:defRPr>
            </a:lvl4pPr>
            <a:lvl5pPr lvl="4" rtl="0">
              <a:spcBef>
                <a:spcPts val="0"/>
              </a:spcBef>
              <a:spcAft>
                <a:spcPts val="0"/>
              </a:spcAft>
              <a:buClr>
                <a:srgbClr val="434343"/>
              </a:buClr>
              <a:buSzPts val="2800"/>
              <a:buFont typeface="Denk One"/>
              <a:buNone/>
              <a:defRPr b="1" sz="2800">
                <a:solidFill>
                  <a:srgbClr val="434343"/>
                </a:solidFill>
                <a:latin typeface="Denk One"/>
                <a:ea typeface="Denk One"/>
                <a:cs typeface="Denk One"/>
                <a:sym typeface="Denk One"/>
              </a:defRPr>
            </a:lvl5pPr>
            <a:lvl6pPr lvl="5" rtl="0">
              <a:spcBef>
                <a:spcPts val="0"/>
              </a:spcBef>
              <a:spcAft>
                <a:spcPts val="0"/>
              </a:spcAft>
              <a:buClr>
                <a:srgbClr val="434343"/>
              </a:buClr>
              <a:buSzPts val="2800"/>
              <a:buFont typeface="Denk One"/>
              <a:buNone/>
              <a:defRPr b="1" sz="2800">
                <a:solidFill>
                  <a:srgbClr val="434343"/>
                </a:solidFill>
                <a:latin typeface="Denk One"/>
                <a:ea typeface="Denk One"/>
                <a:cs typeface="Denk One"/>
                <a:sym typeface="Denk One"/>
              </a:defRPr>
            </a:lvl6pPr>
            <a:lvl7pPr lvl="6" rtl="0">
              <a:spcBef>
                <a:spcPts val="0"/>
              </a:spcBef>
              <a:spcAft>
                <a:spcPts val="0"/>
              </a:spcAft>
              <a:buClr>
                <a:srgbClr val="434343"/>
              </a:buClr>
              <a:buSzPts val="2800"/>
              <a:buFont typeface="Denk One"/>
              <a:buNone/>
              <a:defRPr b="1" sz="2800">
                <a:solidFill>
                  <a:srgbClr val="434343"/>
                </a:solidFill>
                <a:latin typeface="Denk One"/>
                <a:ea typeface="Denk One"/>
                <a:cs typeface="Denk One"/>
                <a:sym typeface="Denk One"/>
              </a:defRPr>
            </a:lvl7pPr>
            <a:lvl8pPr lvl="7" rtl="0">
              <a:spcBef>
                <a:spcPts val="0"/>
              </a:spcBef>
              <a:spcAft>
                <a:spcPts val="0"/>
              </a:spcAft>
              <a:buClr>
                <a:srgbClr val="434343"/>
              </a:buClr>
              <a:buSzPts val="2800"/>
              <a:buFont typeface="Denk One"/>
              <a:buNone/>
              <a:defRPr b="1" sz="2800">
                <a:solidFill>
                  <a:srgbClr val="434343"/>
                </a:solidFill>
                <a:latin typeface="Denk One"/>
                <a:ea typeface="Denk One"/>
                <a:cs typeface="Denk One"/>
                <a:sym typeface="Denk One"/>
              </a:defRPr>
            </a:lvl8pPr>
            <a:lvl9pPr lvl="8" rtl="0">
              <a:spcBef>
                <a:spcPts val="0"/>
              </a:spcBef>
              <a:spcAft>
                <a:spcPts val="0"/>
              </a:spcAft>
              <a:buClr>
                <a:srgbClr val="434343"/>
              </a:buClr>
              <a:buSzPts val="2800"/>
              <a:buFont typeface="Denk One"/>
              <a:buNone/>
              <a:defRPr b="1" sz="2800">
                <a:solidFill>
                  <a:srgbClr val="434343"/>
                </a:solidFill>
                <a:latin typeface="Denk One"/>
                <a:ea typeface="Denk One"/>
                <a:cs typeface="Denk One"/>
                <a:sym typeface="Denk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434343"/>
              </a:buClr>
              <a:buSzPts val="1200"/>
              <a:buFont typeface="Barlow Semi Condensed Light"/>
              <a:buChar char="●"/>
              <a:defRPr sz="1200">
                <a:solidFill>
                  <a:srgbClr val="434343"/>
                </a:solidFill>
                <a:latin typeface="Barlow Semi Condensed Light"/>
                <a:ea typeface="Barlow Semi Condensed Light"/>
                <a:cs typeface="Barlow Semi Condensed Light"/>
                <a:sym typeface="Barlow Semi Condensed Light"/>
              </a:defRPr>
            </a:lvl1pPr>
            <a:lvl2pPr indent="-304800" lvl="1" marL="914400" rtl="0">
              <a:lnSpc>
                <a:spcPct val="115000"/>
              </a:lnSpc>
              <a:spcBef>
                <a:spcPts val="1600"/>
              </a:spcBef>
              <a:spcAft>
                <a:spcPts val="0"/>
              </a:spcAft>
              <a:buClr>
                <a:srgbClr val="434343"/>
              </a:buClr>
              <a:buSzPts val="1200"/>
              <a:buFont typeface="Barlow Semi Condensed Light"/>
              <a:buChar char="○"/>
              <a:defRPr sz="1200">
                <a:solidFill>
                  <a:srgbClr val="434343"/>
                </a:solidFill>
                <a:latin typeface="Barlow Semi Condensed Light"/>
                <a:ea typeface="Barlow Semi Condensed Light"/>
                <a:cs typeface="Barlow Semi Condensed Light"/>
                <a:sym typeface="Barlow Semi Condensed Light"/>
              </a:defRPr>
            </a:lvl2pPr>
            <a:lvl3pPr indent="-304800" lvl="2" marL="1371600" rtl="0">
              <a:lnSpc>
                <a:spcPct val="115000"/>
              </a:lnSpc>
              <a:spcBef>
                <a:spcPts val="1600"/>
              </a:spcBef>
              <a:spcAft>
                <a:spcPts val="0"/>
              </a:spcAft>
              <a:buClr>
                <a:srgbClr val="434343"/>
              </a:buClr>
              <a:buSzPts val="1200"/>
              <a:buFont typeface="Barlow Semi Condensed Light"/>
              <a:buChar char="■"/>
              <a:defRPr sz="1200">
                <a:solidFill>
                  <a:srgbClr val="434343"/>
                </a:solidFill>
                <a:latin typeface="Barlow Semi Condensed Light"/>
                <a:ea typeface="Barlow Semi Condensed Light"/>
                <a:cs typeface="Barlow Semi Condensed Light"/>
                <a:sym typeface="Barlow Semi Condensed Light"/>
              </a:defRPr>
            </a:lvl3pPr>
            <a:lvl4pPr indent="-304800" lvl="3" marL="1828800" rtl="0">
              <a:lnSpc>
                <a:spcPct val="115000"/>
              </a:lnSpc>
              <a:spcBef>
                <a:spcPts val="1600"/>
              </a:spcBef>
              <a:spcAft>
                <a:spcPts val="0"/>
              </a:spcAft>
              <a:buClr>
                <a:srgbClr val="434343"/>
              </a:buClr>
              <a:buSzPts val="1200"/>
              <a:buFont typeface="Barlow Semi Condensed Light"/>
              <a:buChar char="●"/>
              <a:defRPr sz="1200">
                <a:solidFill>
                  <a:srgbClr val="434343"/>
                </a:solidFill>
                <a:latin typeface="Barlow Semi Condensed Light"/>
                <a:ea typeface="Barlow Semi Condensed Light"/>
                <a:cs typeface="Barlow Semi Condensed Light"/>
                <a:sym typeface="Barlow Semi Condensed Light"/>
              </a:defRPr>
            </a:lvl4pPr>
            <a:lvl5pPr indent="-304800" lvl="4" marL="2286000" rtl="0">
              <a:lnSpc>
                <a:spcPct val="115000"/>
              </a:lnSpc>
              <a:spcBef>
                <a:spcPts val="1600"/>
              </a:spcBef>
              <a:spcAft>
                <a:spcPts val="0"/>
              </a:spcAft>
              <a:buClr>
                <a:srgbClr val="434343"/>
              </a:buClr>
              <a:buSzPts val="1200"/>
              <a:buFont typeface="Barlow Semi Condensed Light"/>
              <a:buChar char="○"/>
              <a:defRPr sz="1200">
                <a:solidFill>
                  <a:srgbClr val="434343"/>
                </a:solidFill>
                <a:latin typeface="Barlow Semi Condensed Light"/>
                <a:ea typeface="Barlow Semi Condensed Light"/>
                <a:cs typeface="Barlow Semi Condensed Light"/>
                <a:sym typeface="Barlow Semi Condensed Light"/>
              </a:defRPr>
            </a:lvl5pPr>
            <a:lvl6pPr indent="-304800" lvl="5" marL="2743200" rtl="0">
              <a:lnSpc>
                <a:spcPct val="115000"/>
              </a:lnSpc>
              <a:spcBef>
                <a:spcPts val="1600"/>
              </a:spcBef>
              <a:spcAft>
                <a:spcPts val="0"/>
              </a:spcAft>
              <a:buClr>
                <a:srgbClr val="434343"/>
              </a:buClr>
              <a:buSzPts val="1200"/>
              <a:buFont typeface="Barlow Semi Condensed Light"/>
              <a:buChar char="■"/>
              <a:defRPr sz="1200">
                <a:solidFill>
                  <a:srgbClr val="434343"/>
                </a:solidFill>
                <a:latin typeface="Barlow Semi Condensed Light"/>
                <a:ea typeface="Barlow Semi Condensed Light"/>
                <a:cs typeface="Barlow Semi Condensed Light"/>
                <a:sym typeface="Barlow Semi Condensed Light"/>
              </a:defRPr>
            </a:lvl6pPr>
            <a:lvl7pPr indent="-304800" lvl="6" marL="3200400" rtl="0">
              <a:lnSpc>
                <a:spcPct val="115000"/>
              </a:lnSpc>
              <a:spcBef>
                <a:spcPts val="1600"/>
              </a:spcBef>
              <a:spcAft>
                <a:spcPts val="0"/>
              </a:spcAft>
              <a:buClr>
                <a:srgbClr val="434343"/>
              </a:buClr>
              <a:buSzPts val="1200"/>
              <a:buFont typeface="Barlow Semi Condensed Light"/>
              <a:buChar char="●"/>
              <a:defRPr sz="1200">
                <a:solidFill>
                  <a:srgbClr val="434343"/>
                </a:solidFill>
                <a:latin typeface="Barlow Semi Condensed Light"/>
                <a:ea typeface="Barlow Semi Condensed Light"/>
                <a:cs typeface="Barlow Semi Condensed Light"/>
                <a:sym typeface="Barlow Semi Condensed Light"/>
              </a:defRPr>
            </a:lvl7pPr>
            <a:lvl8pPr indent="-304800" lvl="7" marL="3657600" rtl="0">
              <a:lnSpc>
                <a:spcPct val="115000"/>
              </a:lnSpc>
              <a:spcBef>
                <a:spcPts val="1600"/>
              </a:spcBef>
              <a:spcAft>
                <a:spcPts val="0"/>
              </a:spcAft>
              <a:buClr>
                <a:srgbClr val="434343"/>
              </a:buClr>
              <a:buSzPts val="1200"/>
              <a:buFont typeface="Barlow Semi Condensed Light"/>
              <a:buChar char="○"/>
              <a:defRPr sz="1200">
                <a:solidFill>
                  <a:srgbClr val="434343"/>
                </a:solidFill>
                <a:latin typeface="Barlow Semi Condensed Light"/>
                <a:ea typeface="Barlow Semi Condensed Light"/>
                <a:cs typeface="Barlow Semi Condensed Light"/>
                <a:sym typeface="Barlow Semi Condensed Light"/>
              </a:defRPr>
            </a:lvl8pPr>
            <a:lvl9pPr indent="-304800" lvl="8" marL="4114800" rtl="0">
              <a:lnSpc>
                <a:spcPct val="115000"/>
              </a:lnSpc>
              <a:spcBef>
                <a:spcPts val="1600"/>
              </a:spcBef>
              <a:spcAft>
                <a:spcPts val="1600"/>
              </a:spcAft>
              <a:buClr>
                <a:srgbClr val="434343"/>
              </a:buClr>
              <a:buSzPts val="1200"/>
              <a:buFont typeface="Barlow Semi Condensed Light"/>
              <a:buChar char="■"/>
              <a:defRPr sz="1200">
                <a:solidFill>
                  <a:srgbClr val="434343"/>
                </a:solidFill>
                <a:latin typeface="Barlow Semi Condensed Light"/>
                <a:ea typeface="Barlow Semi Condensed Light"/>
                <a:cs typeface="Barlow Semi Condensed Light"/>
                <a:sym typeface="Barlow Semi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169" name="Shape 169"/>
        <p:cNvGrpSpPr/>
        <p:nvPr/>
      </p:nvGrpSpPr>
      <p:grpSpPr>
        <a:xfrm>
          <a:off x="0" y="0"/>
          <a:ext cx="0" cy="0"/>
          <a:chOff x="0" y="0"/>
          <a:chExt cx="0" cy="0"/>
        </a:xfrm>
      </p:grpSpPr>
      <p:sp>
        <p:nvSpPr>
          <p:cNvPr id="170" name="Google Shape;170;p1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71" name="Google Shape;171;p1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1pPr>
            <a:lvl2pPr indent="-304800" lvl="1" marL="9144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2pPr>
            <a:lvl3pPr indent="-304800" lvl="2" marL="13716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3pPr>
            <a:lvl4pPr indent="-304800" lvl="3" marL="1828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4pPr>
            <a:lvl5pPr indent="-304800" lvl="4" marL="22860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5pPr>
            <a:lvl6pPr indent="-304800" lvl="5" marL="27432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6pPr>
            <a:lvl7pPr indent="-304800" lvl="6" marL="32004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7pPr>
            <a:lvl8pPr indent="-304800" lvl="7" marL="36576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8pPr>
            <a:lvl9pPr indent="-304800" lvl="8" marL="411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9pPr>
          </a:lstStyle>
          <a:p/>
        </p:txBody>
      </p:sp>
      <p:sp>
        <p:nvSpPr>
          <p:cNvPr id="172" name="Google Shape;172;p19"/>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5"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74" name="Shape 174"/>
        <p:cNvGrpSpPr/>
        <p:nvPr/>
      </p:nvGrpSpPr>
      <p:grpSpPr>
        <a:xfrm>
          <a:off x="0" y="0"/>
          <a:ext cx="0" cy="0"/>
          <a:chOff x="0" y="0"/>
          <a:chExt cx="0" cy="0"/>
        </a:xfrm>
      </p:grpSpPr>
      <p:sp>
        <p:nvSpPr>
          <p:cNvPr id="175" name="Google Shape;175;p2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76" name="Google Shape;176;p2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6"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3.jpg"/><Relationship Id="rId5" Type="http://schemas.openxmlformats.org/officeDocument/2006/relationships/image" Target="../media/image12.jpg"/><Relationship Id="rId6" Type="http://schemas.openxmlformats.org/officeDocument/2006/relationships/image" Target="../media/image13.jpg"/><Relationship Id="rId7"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hyperlink" Target="https://docs.google.com/spreadsheets/d/1qc_gbmaGorHC_hiLAc0TlgUUkWIoBoR0tQaJ8_ukRzM/copy" TargetMode="Externa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20" Type="http://schemas.openxmlformats.org/officeDocument/2006/relationships/hyperlink" Target="https://www.flaticon.com/free-icon/graduated_1338068" TargetMode="External"/><Relationship Id="rId11" Type="http://schemas.openxmlformats.org/officeDocument/2006/relationships/hyperlink" Target="https://www.freepik.com/free-vector/labor-day-banners-with-happy-women_2718263.htm" TargetMode="External"/><Relationship Id="rId22" Type="http://schemas.openxmlformats.org/officeDocument/2006/relationships/hyperlink" Target="https://www.flaticon.com/packs/graduation-10" TargetMode="External"/><Relationship Id="rId10" Type="http://schemas.openxmlformats.org/officeDocument/2006/relationships/hyperlink" Target="https://www.freepik.com/free-vector/colorful-people-connecting-puzzle-pieces-background_4080581.htm" TargetMode="External"/><Relationship Id="rId21" Type="http://schemas.openxmlformats.org/officeDocument/2006/relationships/hyperlink" Target="https://www.flaticon.com/free-icon/graduate_1397107" TargetMode="External"/><Relationship Id="rId13" Type="http://schemas.openxmlformats.org/officeDocument/2006/relationships/hyperlink" Target="https://www.flaticon.com/free-icon/big-ben_804380" TargetMode="External"/><Relationship Id="rId12" Type="http://schemas.openxmlformats.org/officeDocument/2006/relationships/hyperlink" Target="https://www.freepik.com/free-vector/autumn-banners-with-cheerful-characters_3074027.htm" TargetMode="External"/><Relationship Id="rId23" Type="http://schemas.openxmlformats.org/officeDocument/2006/relationships/hyperlink" Target="https://www.flaticon.com/free-icon/ball_1407110#term=FOOTBALL&amp;page=1&amp;position=5" TargetMode="External"/><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hyperlink" Target="https://www.freepik.com/free-vector/man-checking-giant-check-list_4105831.htm" TargetMode="External"/><Relationship Id="rId4" Type="http://schemas.openxmlformats.org/officeDocument/2006/relationships/hyperlink" Target="https://www.freepik.com/free-vector/woman-checking-giant-check-list_4105852.htm" TargetMode="External"/><Relationship Id="rId9" Type="http://schemas.openxmlformats.org/officeDocument/2006/relationships/hyperlink" Target="https://www.freepik.com/free-vector/hand-drawn-kawaii-character-business-card-template_4744438.htm" TargetMode="External"/><Relationship Id="rId15" Type="http://schemas.openxmlformats.org/officeDocument/2006/relationships/hyperlink" Target="https://www.flaticon.com/free-icon/student_1141873" TargetMode="External"/><Relationship Id="rId14" Type="http://schemas.openxmlformats.org/officeDocument/2006/relationships/hyperlink" Target="https://www.flaticon.com/free-icon/skype_725394" TargetMode="External"/><Relationship Id="rId17" Type="http://schemas.openxmlformats.org/officeDocument/2006/relationships/hyperlink" Target="https://www.flaticon.com/free-icon/cheers_1711988" TargetMode="External"/><Relationship Id="rId16" Type="http://schemas.openxmlformats.org/officeDocument/2006/relationships/hyperlink" Target="https://www.flaticon.com/free-icon/kung-fu_1193122" TargetMode="External"/><Relationship Id="rId5" Type="http://schemas.openxmlformats.org/officeDocument/2006/relationships/hyperlink" Target="https://www.freepik.com/free-vector/hand-drawn-woman-checking-giant-check-list-background_4059802.htm" TargetMode="External"/><Relationship Id="rId19" Type="http://schemas.openxmlformats.org/officeDocument/2006/relationships/hyperlink" Target="https://www.flaticon.com/free-icon/write_1661512" TargetMode="External"/><Relationship Id="rId6" Type="http://schemas.openxmlformats.org/officeDocument/2006/relationships/hyperlink" Target="https://www.freepik.com/free-vector/hand-drawn-man-checking-giant-check-list-background_4060557.htm" TargetMode="External"/><Relationship Id="rId18" Type="http://schemas.openxmlformats.org/officeDocument/2006/relationships/hyperlink" Target="https://www.flaticon.com/free-icon/code_1197492" TargetMode="External"/><Relationship Id="rId7" Type="http://schemas.openxmlformats.org/officeDocument/2006/relationships/hyperlink" Target="https://www.freepik.com/free-vector/bicycle-delivery_4536476.htm" TargetMode="External"/><Relationship Id="rId8" Type="http://schemas.openxmlformats.org/officeDocument/2006/relationships/hyperlink" Target="https://www.freepik.com/free-vector/creative-process-landing-page_4537482.htm"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hyperlink" Target="https://fonts.google.com/specimen/Denk+One" TargetMode="External"/><Relationship Id="rId4" Type="http://schemas.openxmlformats.org/officeDocument/2006/relationships/hyperlink" Target="https://fonts.google.com/specimen/Barlow+Semi+Condense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2.xml"/><Relationship Id="rId3" Type="http://schemas.openxmlformats.org/officeDocument/2006/relationships/hyperlink" Target="http://bit.ly/2X9RQ9U" TargetMode="Externa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DDDA">
            <a:alpha val="71900"/>
          </a:srgbClr>
        </a:solidFill>
      </p:bgPr>
    </p:bg>
    <p:spTree>
      <p:nvGrpSpPr>
        <p:cNvPr id="181" name="Shape 181"/>
        <p:cNvGrpSpPr/>
        <p:nvPr/>
      </p:nvGrpSpPr>
      <p:grpSpPr>
        <a:xfrm>
          <a:off x="0" y="0"/>
          <a:ext cx="0" cy="0"/>
          <a:chOff x="0" y="0"/>
          <a:chExt cx="0" cy="0"/>
        </a:xfrm>
      </p:grpSpPr>
      <p:sp>
        <p:nvSpPr>
          <p:cNvPr id="182" name="Google Shape;182;p23"/>
          <p:cNvSpPr txBox="1"/>
          <p:nvPr>
            <p:ph idx="1" type="subTitle"/>
          </p:nvPr>
        </p:nvSpPr>
        <p:spPr>
          <a:xfrm>
            <a:off x="633122" y="3249529"/>
            <a:ext cx="4352100" cy="71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1100">
                <a:solidFill>
                  <a:schemeClr val="dk2"/>
                </a:solidFill>
                <a:latin typeface="Arial"/>
                <a:ea typeface="Arial"/>
                <a:cs typeface="Arial"/>
                <a:sym typeface="Arial"/>
              </a:rPr>
              <a:t>Lucaciu Tabita-Semida</a:t>
            </a:r>
            <a:endParaRPr b="1" sz="1100">
              <a:solidFill>
                <a:schemeClr val="dk2"/>
              </a:solidFill>
              <a:latin typeface="Arial"/>
              <a:ea typeface="Arial"/>
              <a:cs typeface="Arial"/>
              <a:sym typeface="Arial"/>
            </a:endParaRPr>
          </a:p>
          <a:p>
            <a:pPr indent="0" lvl="0" marL="0" rtl="0" algn="l">
              <a:spcBef>
                <a:spcPts val="0"/>
              </a:spcBef>
              <a:spcAft>
                <a:spcPts val="0"/>
              </a:spcAft>
              <a:buNone/>
            </a:pPr>
            <a:r>
              <a:rPr b="1" lang="es" sz="1100">
                <a:solidFill>
                  <a:schemeClr val="dk2"/>
                </a:solidFill>
                <a:latin typeface="Arial"/>
                <a:ea typeface="Arial"/>
                <a:cs typeface="Arial"/>
                <a:sym typeface="Arial"/>
              </a:rPr>
              <a:t>Săsăran Tania-Sorana</a:t>
            </a:r>
            <a:endParaRPr b="1" sz="1100">
              <a:solidFill>
                <a:schemeClr val="dk2"/>
              </a:solidFill>
              <a:latin typeface="Arial"/>
              <a:ea typeface="Arial"/>
              <a:cs typeface="Arial"/>
              <a:sym typeface="Arial"/>
            </a:endParaRPr>
          </a:p>
          <a:p>
            <a:pPr indent="0" lvl="0" marL="0" rtl="0" algn="l">
              <a:spcBef>
                <a:spcPts val="0"/>
              </a:spcBef>
              <a:spcAft>
                <a:spcPts val="0"/>
              </a:spcAft>
              <a:buNone/>
            </a:pPr>
            <a:r>
              <a:rPr b="1" lang="es" sz="1100">
                <a:solidFill>
                  <a:schemeClr val="dk2"/>
                </a:solidFill>
                <a:latin typeface="Arial"/>
                <a:ea typeface="Arial"/>
                <a:cs typeface="Arial"/>
                <a:sym typeface="Arial"/>
              </a:rPr>
              <a:t>Râpeanu</a:t>
            </a:r>
            <a:r>
              <a:rPr b="1" lang="es" sz="1100">
                <a:solidFill>
                  <a:schemeClr val="dk2"/>
                </a:solidFill>
                <a:latin typeface="Arial"/>
                <a:ea typeface="Arial"/>
                <a:cs typeface="Arial"/>
                <a:sym typeface="Arial"/>
              </a:rPr>
              <a:t> George-Alexandru</a:t>
            </a:r>
            <a:endParaRPr sz="1400">
              <a:solidFill>
                <a:schemeClr val="dk2"/>
              </a:solidFill>
              <a:latin typeface="Barlow Condensed"/>
              <a:ea typeface="Barlow Condensed"/>
              <a:cs typeface="Barlow Condensed"/>
              <a:sym typeface="Barlow Condensed"/>
            </a:endParaRPr>
          </a:p>
        </p:txBody>
      </p:sp>
      <p:sp>
        <p:nvSpPr>
          <p:cNvPr id="183" name="Google Shape;183;p23"/>
          <p:cNvSpPr txBox="1"/>
          <p:nvPr>
            <p:ph type="ctrTitle"/>
          </p:nvPr>
        </p:nvSpPr>
        <p:spPr>
          <a:xfrm>
            <a:off x="633126" y="1571150"/>
            <a:ext cx="4955100" cy="178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s" sz="4600"/>
              <a:t>Noi moduri de invățare bazate pe AI și tehnologii disruptive</a:t>
            </a:r>
            <a:endParaRPr b="0" sz="4600">
              <a:solidFill>
                <a:srgbClr val="FF7C3E"/>
              </a:solidFill>
            </a:endParaRPr>
          </a:p>
        </p:txBody>
      </p:sp>
      <p:grpSp>
        <p:nvGrpSpPr>
          <p:cNvPr id="184" name="Google Shape;184;p23"/>
          <p:cNvGrpSpPr/>
          <p:nvPr/>
        </p:nvGrpSpPr>
        <p:grpSpPr>
          <a:xfrm>
            <a:off x="4078565" y="847364"/>
            <a:ext cx="4209122" cy="4019109"/>
            <a:chOff x="4078565" y="847364"/>
            <a:chExt cx="4209122" cy="4019109"/>
          </a:xfrm>
        </p:grpSpPr>
        <p:sp>
          <p:nvSpPr>
            <p:cNvPr id="185" name="Google Shape;185;p23"/>
            <p:cNvSpPr/>
            <p:nvPr/>
          </p:nvSpPr>
          <p:spPr>
            <a:xfrm flipH="1">
              <a:off x="5561239" y="847364"/>
              <a:ext cx="2694273" cy="3983228"/>
            </a:xfrm>
            <a:custGeom>
              <a:rect b="b" l="l" r="r" t="t"/>
              <a:pathLst>
                <a:path extrusionOk="0" h="59083" w="39964">
                  <a:moveTo>
                    <a:pt x="24766" y="0"/>
                  </a:moveTo>
                  <a:cubicBezTo>
                    <a:pt x="24741" y="0"/>
                    <a:pt x="24716" y="0"/>
                    <a:pt x="24691" y="0"/>
                  </a:cubicBezTo>
                  <a:cubicBezTo>
                    <a:pt x="22227" y="17"/>
                    <a:pt x="19851" y="902"/>
                    <a:pt x="17591" y="1885"/>
                  </a:cubicBezTo>
                  <a:cubicBezTo>
                    <a:pt x="15966" y="2591"/>
                    <a:pt x="14365" y="3355"/>
                    <a:pt x="12795" y="4175"/>
                  </a:cubicBezTo>
                  <a:cubicBezTo>
                    <a:pt x="10811" y="5213"/>
                    <a:pt x="8832" y="6370"/>
                    <a:pt x="7367" y="8066"/>
                  </a:cubicBezTo>
                  <a:cubicBezTo>
                    <a:pt x="4397" y="11511"/>
                    <a:pt x="4114" y="16723"/>
                    <a:pt x="5797" y="20949"/>
                  </a:cubicBezTo>
                  <a:cubicBezTo>
                    <a:pt x="6179" y="21908"/>
                    <a:pt x="6664" y="22902"/>
                    <a:pt x="6510" y="23926"/>
                  </a:cubicBezTo>
                  <a:cubicBezTo>
                    <a:pt x="6203" y="26005"/>
                    <a:pt x="3677" y="26790"/>
                    <a:pt x="2155" y="28241"/>
                  </a:cubicBezTo>
                  <a:cubicBezTo>
                    <a:pt x="369" y="29941"/>
                    <a:pt x="0" y="32767"/>
                    <a:pt x="748" y="35119"/>
                  </a:cubicBezTo>
                  <a:cubicBezTo>
                    <a:pt x="1492" y="37471"/>
                    <a:pt x="3179" y="39410"/>
                    <a:pt x="5032" y="41038"/>
                  </a:cubicBezTo>
                  <a:cubicBezTo>
                    <a:pt x="5469" y="41424"/>
                    <a:pt x="5927" y="41807"/>
                    <a:pt x="6231" y="42302"/>
                  </a:cubicBezTo>
                  <a:cubicBezTo>
                    <a:pt x="6862" y="43340"/>
                    <a:pt x="6708" y="44646"/>
                    <a:pt x="6776" y="45859"/>
                  </a:cubicBezTo>
                  <a:cubicBezTo>
                    <a:pt x="6916" y="48327"/>
                    <a:pt x="8067" y="50652"/>
                    <a:pt x="9603" y="52590"/>
                  </a:cubicBezTo>
                  <a:cubicBezTo>
                    <a:pt x="11136" y="54529"/>
                    <a:pt x="13812" y="57496"/>
                    <a:pt x="15706" y="59083"/>
                  </a:cubicBezTo>
                  <a:lnTo>
                    <a:pt x="29965" y="58834"/>
                  </a:lnTo>
                  <a:cubicBezTo>
                    <a:pt x="32194" y="57748"/>
                    <a:pt x="32085" y="54945"/>
                    <a:pt x="33788" y="53140"/>
                  </a:cubicBezTo>
                  <a:cubicBezTo>
                    <a:pt x="35297" y="51536"/>
                    <a:pt x="37527" y="50614"/>
                    <a:pt x="38656" y="48722"/>
                  </a:cubicBezTo>
                  <a:cubicBezTo>
                    <a:pt x="39554" y="47221"/>
                    <a:pt x="39953" y="45204"/>
                    <a:pt x="39957" y="43455"/>
                  </a:cubicBezTo>
                  <a:cubicBezTo>
                    <a:pt x="39964" y="40748"/>
                    <a:pt x="39537" y="38051"/>
                    <a:pt x="38086" y="35761"/>
                  </a:cubicBezTo>
                  <a:cubicBezTo>
                    <a:pt x="37492" y="34826"/>
                    <a:pt x="36676" y="34003"/>
                    <a:pt x="36325" y="32951"/>
                  </a:cubicBezTo>
                  <a:cubicBezTo>
                    <a:pt x="35877" y="31604"/>
                    <a:pt x="36273" y="30139"/>
                    <a:pt x="36629" y="28763"/>
                  </a:cubicBezTo>
                  <a:cubicBezTo>
                    <a:pt x="38022" y="23394"/>
                    <a:pt x="38803" y="17853"/>
                    <a:pt x="38745" y="12306"/>
                  </a:cubicBezTo>
                  <a:cubicBezTo>
                    <a:pt x="38715" y="9548"/>
                    <a:pt x="38400" y="6588"/>
                    <a:pt x="36615" y="4486"/>
                  </a:cubicBezTo>
                  <a:cubicBezTo>
                    <a:pt x="35075" y="2673"/>
                    <a:pt x="32713" y="1816"/>
                    <a:pt x="30443" y="1110"/>
                  </a:cubicBezTo>
                  <a:cubicBezTo>
                    <a:pt x="28596" y="533"/>
                    <a:pt x="26703" y="0"/>
                    <a:pt x="24766"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flipH="1">
              <a:off x="5588138" y="876556"/>
              <a:ext cx="2611417" cy="3898821"/>
            </a:xfrm>
            <a:custGeom>
              <a:rect b="b" l="l" r="r" t="t"/>
              <a:pathLst>
                <a:path extrusionOk="0" h="57831" w="38735">
                  <a:moveTo>
                    <a:pt x="24090" y="1"/>
                  </a:moveTo>
                  <a:cubicBezTo>
                    <a:pt x="21731" y="18"/>
                    <a:pt x="19403" y="891"/>
                    <a:pt x="17232" y="1837"/>
                  </a:cubicBezTo>
                  <a:cubicBezTo>
                    <a:pt x="15631" y="2533"/>
                    <a:pt x="14030" y="3298"/>
                    <a:pt x="12480" y="4107"/>
                  </a:cubicBezTo>
                  <a:cubicBezTo>
                    <a:pt x="10279" y="5254"/>
                    <a:pt x="8548" y="6330"/>
                    <a:pt x="7237" y="7852"/>
                  </a:cubicBezTo>
                  <a:cubicBezTo>
                    <a:pt x="5909" y="9388"/>
                    <a:pt x="5086" y="11395"/>
                    <a:pt x="4854" y="13655"/>
                  </a:cubicBezTo>
                  <a:cubicBezTo>
                    <a:pt x="4636" y="15775"/>
                    <a:pt x="4963" y="18062"/>
                    <a:pt x="5773" y="20093"/>
                  </a:cubicBezTo>
                  <a:cubicBezTo>
                    <a:pt x="5817" y="20206"/>
                    <a:pt x="5864" y="20319"/>
                    <a:pt x="5909" y="20434"/>
                  </a:cubicBezTo>
                  <a:cubicBezTo>
                    <a:pt x="6271" y="21319"/>
                    <a:pt x="6680" y="22323"/>
                    <a:pt x="6523" y="23394"/>
                  </a:cubicBezTo>
                  <a:cubicBezTo>
                    <a:pt x="6274" y="25070"/>
                    <a:pt x="4909" y="25981"/>
                    <a:pt x="3588" y="26865"/>
                  </a:cubicBezTo>
                  <a:cubicBezTo>
                    <a:pt x="2997" y="27262"/>
                    <a:pt x="2437" y="27634"/>
                    <a:pt x="1980" y="28067"/>
                  </a:cubicBezTo>
                  <a:cubicBezTo>
                    <a:pt x="502" y="29481"/>
                    <a:pt x="0" y="31986"/>
                    <a:pt x="737" y="34308"/>
                  </a:cubicBezTo>
                  <a:cubicBezTo>
                    <a:pt x="1338" y="36205"/>
                    <a:pt x="2680" y="38048"/>
                    <a:pt x="4837" y="39947"/>
                  </a:cubicBezTo>
                  <a:lnTo>
                    <a:pt x="4939" y="40035"/>
                  </a:lnTo>
                  <a:cubicBezTo>
                    <a:pt x="5376" y="40418"/>
                    <a:pt x="5827" y="40813"/>
                    <a:pt x="6159" y="41357"/>
                  </a:cubicBezTo>
                  <a:cubicBezTo>
                    <a:pt x="6739" y="42309"/>
                    <a:pt x="6756" y="43378"/>
                    <a:pt x="6773" y="44412"/>
                  </a:cubicBezTo>
                  <a:cubicBezTo>
                    <a:pt x="6776" y="44685"/>
                    <a:pt x="6783" y="44944"/>
                    <a:pt x="6797" y="45201"/>
                  </a:cubicBezTo>
                  <a:cubicBezTo>
                    <a:pt x="6947" y="47853"/>
                    <a:pt x="8343" y="50133"/>
                    <a:pt x="9486" y="51580"/>
                  </a:cubicBezTo>
                  <a:cubicBezTo>
                    <a:pt x="10985" y="53475"/>
                    <a:pt x="13501" y="56261"/>
                    <a:pt x="15327" y="57831"/>
                  </a:cubicBezTo>
                  <a:lnTo>
                    <a:pt x="29204" y="57588"/>
                  </a:lnTo>
                  <a:cubicBezTo>
                    <a:pt x="30197" y="57046"/>
                    <a:pt x="30620" y="56042"/>
                    <a:pt x="31108" y="54884"/>
                  </a:cubicBezTo>
                  <a:cubicBezTo>
                    <a:pt x="31515" y="53922"/>
                    <a:pt x="31934" y="52932"/>
                    <a:pt x="32727" y="52089"/>
                  </a:cubicBezTo>
                  <a:cubicBezTo>
                    <a:pt x="33379" y="51396"/>
                    <a:pt x="34140" y="50833"/>
                    <a:pt x="34880" y="50290"/>
                  </a:cubicBezTo>
                  <a:cubicBezTo>
                    <a:pt x="35922" y="49522"/>
                    <a:pt x="36905" y="48795"/>
                    <a:pt x="37516" y="47777"/>
                  </a:cubicBezTo>
                  <a:cubicBezTo>
                    <a:pt x="38270" y="46515"/>
                    <a:pt x="38724" y="44668"/>
                    <a:pt x="38728" y="42831"/>
                  </a:cubicBezTo>
                  <a:cubicBezTo>
                    <a:pt x="38734" y="39776"/>
                    <a:pt x="38154" y="37369"/>
                    <a:pt x="36952" y="35475"/>
                  </a:cubicBezTo>
                  <a:cubicBezTo>
                    <a:pt x="36771" y="35188"/>
                    <a:pt x="36566" y="34911"/>
                    <a:pt x="36352" y="34618"/>
                  </a:cubicBezTo>
                  <a:cubicBezTo>
                    <a:pt x="35881" y="33987"/>
                    <a:pt x="35396" y="33328"/>
                    <a:pt x="35126" y="32526"/>
                  </a:cubicBezTo>
                  <a:cubicBezTo>
                    <a:pt x="34631" y="31027"/>
                    <a:pt x="35038" y="29454"/>
                    <a:pt x="35399" y="28064"/>
                  </a:cubicBezTo>
                  <a:lnTo>
                    <a:pt x="35419" y="27985"/>
                  </a:lnTo>
                  <a:cubicBezTo>
                    <a:pt x="36864" y="22411"/>
                    <a:pt x="37570" y="16929"/>
                    <a:pt x="37512" y="11688"/>
                  </a:cubicBezTo>
                  <a:cubicBezTo>
                    <a:pt x="37485" y="9142"/>
                    <a:pt x="37229" y="6268"/>
                    <a:pt x="35533" y="4268"/>
                  </a:cubicBezTo>
                  <a:cubicBezTo>
                    <a:pt x="34091" y="2571"/>
                    <a:pt x="31838" y="1762"/>
                    <a:pt x="29651" y="1083"/>
                  </a:cubicBezTo>
                  <a:cubicBezTo>
                    <a:pt x="27896" y="537"/>
                    <a:pt x="26029" y="1"/>
                    <a:pt x="24155"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3"/>
            <p:cNvSpPr/>
            <p:nvPr/>
          </p:nvSpPr>
          <p:spPr>
            <a:xfrm flipH="1">
              <a:off x="4078565" y="4687238"/>
              <a:ext cx="4209122" cy="179235"/>
            </a:xfrm>
            <a:custGeom>
              <a:rect b="b" l="l" r="r" t="t"/>
              <a:pathLst>
                <a:path extrusionOk="0" h="3142" w="73786">
                  <a:moveTo>
                    <a:pt x="36891" y="1"/>
                  </a:moveTo>
                  <a:cubicBezTo>
                    <a:pt x="16515" y="1"/>
                    <a:pt x="0" y="704"/>
                    <a:pt x="0" y="1570"/>
                  </a:cubicBezTo>
                  <a:cubicBezTo>
                    <a:pt x="0" y="2438"/>
                    <a:pt x="16515" y="3141"/>
                    <a:pt x="36891" y="3141"/>
                  </a:cubicBezTo>
                  <a:cubicBezTo>
                    <a:pt x="57267" y="3141"/>
                    <a:pt x="73786" y="2438"/>
                    <a:pt x="73786" y="1570"/>
                  </a:cubicBezTo>
                  <a:cubicBezTo>
                    <a:pt x="73786" y="704"/>
                    <a:pt x="57267" y="1"/>
                    <a:pt x="36891"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23"/>
            <p:cNvGrpSpPr/>
            <p:nvPr/>
          </p:nvGrpSpPr>
          <p:grpSpPr>
            <a:xfrm>
              <a:off x="5921198" y="1938129"/>
              <a:ext cx="2158900" cy="2868100"/>
              <a:chOff x="5921198" y="1938129"/>
              <a:chExt cx="2158900" cy="2868100"/>
            </a:xfrm>
          </p:grpSpPr>
          <p:sp>
            <p:nvSpPr>
              <p:cNvPr id="189" name="Google Shape;189;p23"/>
              <p:cNvSpPr/>
              <p:nvPr/>
            </p:nvSpPr>
            <p:spPr>
              <a:xfrm flipH="1">
                <a:off x="7047405" y="2721884"/>
                <a:ext cx="605304" cy="614032"/>
              </a:xfrm>
              <a:custGeom>
                <a:rect b="b" l="l" r="r" t="t"/>
                <a:pathLst>
                  <a:path extrusionOk="0" h="10764" w="10611">
                    <a:moveTo>
                      <a:pt x="9692" y="0"/>
                    </a:moveTo>
                    <a:cubicBezTo>
                      <a:pt x="7656" y="0"/>
                      <a:pt x="0" y="3688"/>
                      <a:pt x="1653" y="7106"/>
                    </a:cubicBezTo>
                    <a:cubicBezTo>
                      <a:pt x="3117" y="10123"/>
                      <a:pt x="5374" y="10763"/>
                      <a:pt x="6296" y="10763"/>
                    </a:cubicBezTo>
                    <a:cubicBezTo>
                      <a:pt x="6451" y="10763"/>
                      <a:pt x="6568" y="10745"/>
                      <a:pt x="6637" y="10717"/>
                    </a:cubicBezTo>
                    <a:cubicBezTo>
                      <a:pt x="7112" y="10519"/>
                      <a:pt x="7924" y="9888"/>
                      <a:pt x="7784" y="9365"/>
                    </a:cubicBezTo>
                    <a:cubicBezTo>
                      <a:pt x="7644" y="8840"/>
                      <a:pt x="5937" y="6491"/>
                      <a:pt x="7518" y="4979"/>
                    </a:cubicBezTo>
                    <a:cubicBezTo>
                      <a:pt x="9099" y="3466"/>
                      <a:pt x="10037" y="3384"/>
                      <a:pt x="10324" y="2097"/>
                    </a:cubicBezTo>
                    <a:cubicBezTo>
                      <a:pt x="10611" y="811"/>
                      <a:pt x="10337" y="80"/>
                      <a:pt x="9874" y="12"/>
                    </a:cubicBezTo>
                    <a:cubicBezTo>
                      <a:pt x="9820" y="4"/>
                      <a:pt x="9759" y="0"/>
                      <a:pt x="9692"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flipH="1">
                <a:off x="7458478" y="4134913"/>
                <a:ext cx="621619" cy="603935"/>
              </a:xfrm>
              <a:custGeom>
                <a:rect b="b" l="l" r="r" t="t"/>
                <a:pathLst>
                  <a:path extrusionOk="0" h="10587" w="10897">
                    <a:moveTo>
                      <a:pt x="4120" y="1"/>
                    </a:moveTo>
                    <a:lnTo>
                      <a:pt x="686" y="4538"/>
                    </a:lnTo>
                    <a:cubicBezTo>
                      <a:pt x="273" y="5135"/>
                      <a:pt x="0" y="7866"/>
                      <a:pt x="2239" y="9439"/>
                    </a:cubicBezTo>
                    <a:cubicBezTo>
                      <a:pt x="3470" y="10304"/>
                      <a:pt x="4559" y="10587"/>
                      <a:pt x="5432" y="10587"/>
                    </a:cubicBezTo>
                    <a:cubicBezTo>
                      <a:pt x="6595" y="10587"/>
                      <a:pt x="7375" y="10086"/>
                      <a:pt x="7599" y="9788"/>
                    </a:cubicBezTo>
                    <a:lnTo>
                      <a:pt x="10897" y="5436"/>
                    </a:lnTo>
                    <a:lnTo>
                      <a:pt x="4120" y="1"/>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p:nvPr/>
            </p:nvSpPr>
            <p:spPr>
              <a:xfrm flipH="1">
                <a:off x="6228560" y="2838999"/>
                <a:ext cx="34512" cy="43468"/>
              </a:xfrm>
              <a:custGeom>
                <a:rect b="b" l="l" r="r" t="t"/>
                <a:pathLst>
                  <a:path extrusionOk="0" h="762" w="605">
                    <a:moveTo>
                      <a:pt x="417" y="0"/>
                    </a:moveTo>
                    <a:lnTo>
                      <a:pt x="1" y="547"/>
                    </a:lnTo>
                    <a:lnTo>
                      <a:pt x="232" y="638"/>
                    </a:lnTo>
                    <a:cubicBezTo>
                      <a:pt x="246" y="646"/>
                      <a:pt x="256" y="663"/>
                      <a:pt x="250" y="679"/>
                    </a:cubicBezTo>
                    <a:lnTo>
                      <a:pt x="229" y="731"/>
                    </a:lnTo>
                    <a:lnTo>
                      <a:pt x="301" y="758"/>
                    </a:lnTo>
                    <a:cubicBezTo>
                      <a:pt x="305" y="761"/>
                      <a:pt x="311" y="761"/>
                      <a:pt x="314" y="761"/>
                    </a:cubicBezTo>
                    <a:cubicBezTo>
                      <a:pt x="325" y="761"/>
                      <a:pt x="338" y="755"/>
                      <a:pt x="346" y="741"/>
                    </a:cubicBezTo>
                    <a:lnTo>
                      <a:pt x="598" y="106"/>
                    </a:lnTo>
                    <a:cubicBezTo>
                      <a:pt x="604" y="89"/>
                      <a:pt x="595" y="72"/>
                      <a:pt x="581" y="65"/>
                    </a:cubicBezTo>
                    <a:lnTo>
                      <a:pt x="417" y="0"/>
                    </a:lnTo>
                    <a:close/>
                  </a:path>
                </a:pathLst>
              </a:custGeom>
              <a:solidFill>
                <a:srgbClr val="F4D1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3"/>
              <p:cNvSpPr/>
              <p:nvPr/>
            </p:nvSpPr>
            <p:spPr>
              <a:xfrm flipH="1">
                <a:off x="6249952" y="2874197"/>
                <a:ext cx="35938" cy="40958"/>
              </a:xfrm>
              <a:custGeom>
                <a:rect b="b" l="l" r="r" t="t"/>
                <a:pathLst>
                  <a:path extrusionOk="0" h="718" w="630">
                    <a:moveTo>
                      <a:pt x="346" y="1"/>
                    </a:moveTo>
                    <a:lnTo>
                      <a:pt x="1" y="456"/>
                    </a:lnTo>
                    <a:lnTo>
                      <a:pt x="141" y="510"/>
                    </a:lnTo>
                    <a:cubicBezTo>
                      <a:pt x="158" y="517"/>
                      <a:pt x="169" y="537"/>
                      <a:pt x="161" y="554"/>
                    </a:cubicBezTo>
                    <a:lnTo>
                      <a:pt x="131" y="629"/>
                    </a:lnTo>
                    <a:lnTo>
                      <a:pt x="353" y="718"/>
                    </a:lnTo>
                    <a:lnTo>
                      <a:pt x="366" y="718"/>
                    </a:lnTo>
                    <a:cubicBezTo>
                      <a:pt x="380" y="718"/>
                      <a:pt x="390" y="711"/>
                      <a:pt x="397" y="697"/>
                    </a:cubicBezTo>
                    <a:lnTo>
                      <a:pt x="629" y="114"/>
                    </a:lnTo>
                    <a:lnTo>
                      <a:pt x="346" y="1"/>
                    </a:lnTo>
                    <a:close/>
                  </a:path>
                </a:pathLst>
              </a:custGeom>
              <a:solidFill>
                <a:srgbClr val="F4D1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3"/>
              <p:cNvSpPr/>
              <p:nvPr/>
            </p:nvSpPr>
            <p:spPr>
              <a:xfrm flipH="1">
                <a:off x="6248412" y="2870146"/>
                <a:ext cx="17798" cy="10553"/>
              </a:xfrm>
              <a:custGeom>
                <a:rect b="b" l="l" r="r" t="t"/>
                <a:pathLst>
                  <a:path extrusionOk="0" h="185" w="312">
                    <a:moveTo>
                      <a:pt x="56" y="1"/>
                    </a:moveTo>
                    <a:lnTo>
                      <a:pt x="1" y="72"/>
                    </a:lnTo>
                    <a:lnTo>
                      <a:pt x="284" y="185"/>
                    </a:lnTo>
                    <a:lnTo>
                      <a:pt x="305" y="133"/>
                    </a:lnTo>
                    <a:cubicBezTo>
                      <a:pt x="311" y="117"/>
                      <a:pt x="301" y="100"/>
                      <a:pt x="287" y="92"/>
                    </a:cubicBezTo>
                    <a:lnTo>
                      <a:pt x="56" y="1"/>
                    </a:lnTo>
                    <a:close/>
                  </a:path>
                </a:pathLst>
              </a:custGeom>
              <a:solidFill>
                <a:srgbClr val="F4BB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p:nvPr/>
            </p:nvSpPr>
            <p:spPr>
              <a:xfrm flipH="1">
                <a:off x="6278361" y="2905401"/>
                <a:ext cx="34170" cy="37821"/>
              </a:xfrm>
              <a:custGeom>
                <a:rect b="b" l="l" r="r" t="t"/>
                <a:pathLst>
                  <a:path extrusionOk="0" h="663" w="599">
                    <a:moveTo>
                      <a:pt x="400" y="0"/>
                    </a:moveTo>
                    <a:lnTo>
                      <a:pt x="1" y="526"/>
                    </a:lnTo>
                    <a:lnTo>
                      <a:pt x="332" y="659"/>
                    </a:lnTo>
                    <a:cubicBezTo>
                      <a:pt x="335" y="659"/>
                      <a:pt x="338" y="662"/>
                      <a:pt x="345" y="662"/>
                    </a:cubicBezTo>
                    <a:cubicBezTo>
                      <a:pt x="356" y="662"/>
                      <a:pt x="369" y="652"/>
                      <a:pt x="373" y="642"/>
                    </a:cubicBezTo>
                    <a:lnTo>
                      <a:pt x="598" y="82"/>
                    </a:lnTo>
                    <a:lnTo>
                      <a:pt x="400" y="0"/>
                    </a:lnTo>
                    <a:close/>
                  </a:path>
                </a:pathLst>
              </a:custGeom>
              <a:solidFill>
                <a:srgbClr val="F4D1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flipH="1">
                <a:off x="6276250" y="2900153"/>
                <a:ext cx="13520" cy="9983"/>
              </a:xfrm>
              <a:custGeom>
                <a:rect b="b" l="l" r="r" t="t"/>
                <a:pathLst>
                  <a:path extrusionOk="0" h="175" w="237">
                    <a:moveTo>
                      <a:pt x="69" y="1"/>
                    </a:moveTo>
                    <a:lnTo>
                      <a:pt x="1" y="92"/>
                    </a:lnTo>
                    <a:lnTo>
                      <a:pt x="199" y="174"/>
                    </a:lnTo>
                    <a:lnTo>
                      <a:pt x="229" y="99"/>
                    </a:lnTo>
                    <a:cubicBezTo>
                      <a:pt x="237" y="82"/>
                      <a:pt x="226" y="62"/>
                      <a:pt x="209" y="55"/>
                    </a:cubicBezTo>
                    <a:lnTo>
                      <a:pt x="69" y="1"/>
                    </a:lnTo>
                    <a:close/>
                  </a:path>
                </a:pathLst>
              </a:custGeom>
              <a:solidFill>
                <a:srgbClr val="F4BB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p:nvPr/>
            </p:nvSpPr>
            <p:spPr>
              <a:xfrm flipH="1">
                <a:off x="6109190" y="2262949"/>
                <a:ext cx="1787676" cy="2241811"/>
              </a:xfrm>
              <a:custGeom>
                <a:rect b="b" l="l" r="r" t="t"/>
                <a:pathLst>
                  <a:path extrusionOk="0" h="39299" w="31338">
                    <a:moveTo>
                      <a:pt x="26787" y="1"/>
                    </a:moveTo>
                    <a:lnTo>
                      <a:pt x="110" y="34444"/>
                    </a:lnTo>
                    <a:cubicBezTo>
                      <a:pt x="1" y="35547"/>
                      <a:pt x="308" y="37291"/>
                      <a:pt x="1926" y="38432"/>
                    </a:cubicBezTo>
                    <a:cubicBezTo>
                      <a:pt x="2509" y="38841"/>
                      <a:pt x="3062" y="39121"/>
                      <a:pt x="3574" y="39298"/>
                    </a:cubicBezTo>
                    <a:lnTo>
                      <a:pt x="31338" y="3455"/>
                    </a:lnTo>
                    <a:lnTo>
                      <a:pt x="26787" y="1"/>
                    </a:lnTo>
                    <a:close/>
                  </a:path>
                </a:pathLst>
              </a:custGeom>
              <a:solidFill>
                <a:srgbClr val="FFB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3"/>
              <p:cNvSpPr/>
              <p:nvPr/>
            </p:nvSpPr>
            <p:spPr>
              <a:xfrm flipH="1">
                <a:off x="6011092" y="2458252"/>
                <a:ext cx="1683683" cy="2060522"/>
              </a:xfrm>
              <a:custGeom>
                <a:rect b="b" l="l" r="r" t="t"/>
                <a:pathLst>
                  <a:path extrusionOk="0" h="36121" w="29515">
                    <a:moveTo>
                      <a:pt x="27764" y="0"/>
                    </a:moveTo>
                    <a:lnTo>
                      <a:pt x="0" y="35843"/>
                    </a:lnTo>
                    <a:cubicBezTo>
                      <a:pt x="567" y="36042"/>
                      <a:pt x="1085" y="36120"/>
                      <a:pt x="1543" y="36120"/>
                    </a:cubicBezTo>
                    <a:cubicBezTo>
                      <a:pt x="2705" y="36120"/>
                      <a:pt x="3486" y="35621"/>
                      <a:pt x="3711" y="35325"/>
                    </a:cubicBezTo>
                    <a:lnTo>
                      <a:pt x="3714" y="35321"/>
                    </a:lnTo>
                    <a:lnTo>
                      <a:pt x="29514" y="1332"/>
                    </a:lnTo>
                    <a:lnTo>
                      <a:pt x="27764" y="0"/>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3"/>
              <p:cNvSpPr/>
              <p:nvPr/>
            </p:nvSpPr>
            <p:spPr>
              <a:xfrm flipH="1">
                <a:off x="6367011" y="2238271"/>
                <a:ext cx="1521847" cy="1991384"/>
              </a:xfrm>
              <a:custGeom>
                <a:rect b="b" l="l" r="r" t="t"/>
                <a:pathLst>
                  <a:path extrusionOk="0" h="34909" w="26678">
                    <a:moveTo>
                      <a:pt x="26063" y="1"/>
                    </a:moveTo>
                    <a:lnTo>
                      <a:pt x="260" y="33990"/>
                    </a:lnTo>
                    <a:lnTo>
                      <a:pt x="260" y="33993"/>
                    </a:lnTo>
                    <a:cubicBezTo>
                      <a:pt x="147" y="34157"/>
                      <a:pt x="42" y="34485"/>
                      <a:pt x="1" y="34908"/>
                    </a:cubicBezTo>
                    <a:lnTo>
                      <a:pt x="26678" y="465"/>
                    </a:lnTo>
                    <a:lnTo>
                      <a:pt x="26063" y="1"/>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3"/>
              <p:cNvSpPr/>
              <p:nvPr/>
            </p:nvSpPr>
            <p:spPr>
              <a:xfrm flipH="1">
                <a:off x="6222913" y="2821030"/>
                <a:ext cx="80490" cy="55619"/>
              </a:xfrm>
              <a:custGeom>
                <a:rect b="b" l="l" r="r" t="t"/>
                <a:pathLst>
                  <a:path extrusionOk="0" h="975" w="1411">
                    <a:moveTo>
                      <a:pt x="422" y="1"/>
                    </a:moveTo>
                    <a:cubicBezTo>
                      <a:pt x="273" y="1"/>
                      <a:pt x="133" y="91"/>
                      <a:pt x="76" y="236"/>
                    </a:cubicBezTo>
                    <a:cubicBezTo>
                      <a:pt x="1" y="428"/>
                      <a:pt x="93" y="646"/>
                      <a:pt x="284" y="721"/>
                    </a:cubicBezTo>
                    <a:lnTo>
                      <a:pt x="851" y="947"/>
                    </a:lnTo>
                    <a:cubicBezTo>
                      <a:pt x="896" y="965"/>
                      <a:pt x="944" y="974"/>
                      <a:pt x="990" y="974"/>
                    </a:cubicBezTo>
                    <a:cubicBezTo>
                      <a:pt x="1138" y="974"/>
                      <a:pt x="1279" y="884"/>
                      <a:pt x="1336" y="739"/>
                    </a:cubicBezTo>
                    <a:cubicBezTo>
                      <a:pt x="1411" y="548"/>
                      <a:pt x="1319" y="329"/>
                      <a:pt x="1127" y="254"/>
                    </a:cubicBezTo>
                    <a:lnTo>
                      <a:pt x="561" y="28"/>
                    </a:lnTo>
                    <a:cubicBezTo>
                      <a:pt x="515" y="10"/>
                      <a:pt x="468" y="1"/>
                      <a:pt x="422" y="1"/>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p:nvPr/>
            </p:nvSpPr>
            <p:spPr>
              <a:xfrm flipH="1">
                <a:off x="6242594" y="2854915"/>
                <a:ext cx="77695" cy="54535"/>
              </a:xfrm>
              <a:custGeom>
                <a:rect b="b" l="l" r="r" t="t"/>
                <a:pathLst>
                  <a:path extrusionOk="0" h="956" w="1362">
                    <a:moveTo>
                      <a:pt x="421" y="1"/>
                    </a:moveTo>
                    <a:cubicBezTo>
                      <a:pt x="273" y="1"/>
                      <a:pt x="132" y="91"/>
                      <a:pt x="75" y="236"/>
                    </a:cubicBezTo>
                    <a:cubicBezTo>
                      <a:pt x="0" y="428"/>
                      <a:pt x="92" y="646"/>
                      <a:pt x="283" y="721"/>
                    </a:cubicBezTo>
                    <a:lnTo>
                      <a:pt x="799" y="930"/>
                    </a:lnTo>
                    <a:cubicBezTo>
                      <a:pt x="843" y="947"/>
                      <a:pt x="889" y="955"/>
                      <a:pt x="934" y="955"/>
                    </a:cubicBezTo>
                    <a:cubicBezTo>
                      <a:pt x="1083" y="955"/>
                      <a:pt x="1226" y="865"/>
                      <a:pt x="1284" y="718"/>
                    </a:cubicBezTo>
                    <a:cubicBezTo>
                      <a:pt x="1362" y="527"/>
                      <a:pt x="1267" y="309"/>
                      <a:pt x="1075" y="233"/>
                    </a:cubicBezTo>
                    <a:lnTo>
                      <a:pt x="560" y="28"/>
                    </a:lnTo>
                    <a:cubicBezTo>
                      <a:pt x="514" y="10"/>
                      <a:pt x="467" y="1"/>
                      <a:pt x="421" y="1"/>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3"/>
              <p:cNvSpPr/>
              <p:nvPr/>
            </p:nvSpPr>
            <p:spPr>
              <a:xfrm flipH="1">
                <a:off x="6270603" y="2888173"/>
                <a:ext cx="64347" cy="49116"/>
              </a:xfrm>
              <a:custGeom>
                <a:rect b="b" l="l" r="r" t="t"/>
                <a:pathLst>
                  <a:path extrusionOk="0" h="861" w="1128">
                    <a:moveTo>
                      <a:pt x="429" y="0"/>
                    </a:moveTo>
                    <a:cubicBezTo>
                      <a:pt x="278" y="0"/>
                      <a:pt x="134" y="91"/>
                      <a:pt x="76" y="238"/>
                    </a:cubicBezTo>
                    <a:cubicBezTo>
                      <a:pt x="1" y="428"/>
                      <a:pt x="93" y="647"/>
                      <a:pt x="284" y="723"/>
                    </a:cubicBezTo>
                    <a:lnTo>
                      <a:pt x="564" y="835"/>
                    </a:lnTo>
                    <a:cubicBezTo>
                      <a:pt x="609" y="853"/>
                      <a:pt x="656" y="861"/>
                      <a:pt x="702" y="861"/>
                    </a:cubicBezTo>
                    <a:cubicBezTo>
                      <a:pt x="852" y="861"/>
                      <a:pt x="995" y="773"/>
                      <a:pt x="1053" y="627"/>
                    </a:cubicBezTo>
                    <a:cubicBezTo>
                      <a:pt x="1127" y="436"/>
                      <a:pt x="1035" y="217"/>
                      <a:pt x="844" y="138"/>
                    </a:cubicBezTo>
                    <a:lnTo>
                      <a:pt x="564" y="26"/>
                    </a:lnTo>
                    <a:cubicBezTo>
                      <a:pt x="520" y="9"/>
                      <a:pt x="474" y="0"/>
                      <a:pt x="429" y="0"/>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flipH="1">
                <a:off x="5943378" y="2073638"/>
                <a:ext cx="496468" cy="505990"/>
              </a:xfrm>
              <a:custGeom>
                <a:rect b="b" l="l" r="r" t="t"/>
                <a:pathLst>
                  <a:path extrusionOk="0" h="9013" w="8843">
                    <a:moveTo>
                      <a:pt x="5718" y="0"/>
                    </a:moveTo>
                    <a:cubicBezTo>
                      <a:pt x="3497" y="1127"/>
                      <a:pt x="926" y="2619"/>
                      <a:pt x="683" y="2967"/>
                    </a:cubicBezTo>
                    <a:cubicBezTo>
                      <a:pt x="274" y="3561"/>
                      <a:pt x="1" y="6295"/>
                      <a:pt x="2240" y="7869"/>
                    </a:cubicBezTo>
                    <a:cubicBezTo>
                      <a:pt x="3468" y="8731"/>
                      <a:pt x="4556" y="9013"/>
                      <a:pt x="5429" y="9013"/>
                    </a:cubicBezTo>
                    <a:cubicBezTo>
                      <a:pt x="6592" y="9013"/>
                      <a:pt x="7373" y="8513"/>
                      <a:pt x="7599" y="8217"/>
                    </a:cubicBezTo>
                    <a:cubicBezTo>
                      <a:pt x="7828" y="7913"/>
                      <a:pt x="8470" y="4909"/>
                      <a:pt x="8842" y="2359"/>
                    </a:cubicBezTo>
                    <a:cubicBezTo>
                      <a:pt x="6326" y="2222"/>
                      <a:pt x="5818" y="720"/>
                      <a:pt x="5718" y="0"/>
                    </a:cubicBezTo>
                    <a:close/>
                  </a:path>
                </a:pathLst>
              </a:custGeom>
              <a:solidFill>
                <a:srgbClr val="FDD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3"/>
              <p:cNvSpPr/>
              <p:nvPr/>
            </p:nvSpPr>
            <p:spPr>
              <a:xfrm flipH="1">
                <a:off x="5943347" y="2201749"/>
                <a:ext cx="253820" cy="379843"/>
              </a:xfrm>
              <a:custGeom>
                <a:rect b="b" l="l" r="r" t="t"/>
                <a:pathLst>
                  <a:path extrusionOk="0" h="6766" w="4521">
                    <a:moveTo>
                      <a:pt x="3684" y="0"/>
                    </a:moveTo>
                    <a:cubicBezTo>
                      <a:pt x="2868" y="2396"/>
                      <a:pt x="1659" y="5165"/>
                      <a:pt x="0" y="6619"/>
                    </a:cubicBezTo>
                    <a:cubicBezTo>
                      <a:pt x="400" y="6721"/>
                      <a:pt x="772" y="6766"/>
                      <a:pt x="1110" y="6766"/>
                    </a:cubicBezTo>
                    <a:cubicBezTo>
                      <a:pt x="2271" y="6766"/>
                      <a:pt x="3052" y="6263"/>
                      <a:pt x="3277" y="5967"/>
                    </a:cubicBezTo>
                    <a:cubicBezTo>
                      <a:pt x="3506" y="5663"/>
                      <a:pt x="4148" y="2659"/>
                      <a:pt x="4520" y="109"/>
                    </a:cubicBezTo>
                    <a:cubicBezTo>
                      <a:pt x="4213" y="92"/>
                      <a:pt x="3933" y="54"/>
                      <a:pt x="3684" y="0"/>
                    </a:cubicBezTo>
                    <a:close/>
                  </a:path>
                </a:pathLst>
              </a:custGeom>
              <a:solidFill>
                <a:srgbClr val="FBC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p:nvPr/>
            </p:nvSpPr>
            <p:spPr>
              <a:xfrm flipH="1">
                <a:off x="5921198" y="2000316"/>
                <a:ext cx="197622" cy="205753"/>
              </a:xfrm>
              <a:custGeom>
                <a:rect b="b" l="l" r="r" t="t"/>
                <a:pathLst>
                  <a:path extrusionOk="0" h="3665" w="3520">
                    <a:moveTo>
                      <a:pt x="3144" y="1"/>
                    </a:moveTo>
                    <a:cubicBezTo>
                      <a:pt x="2739" y="1"/>
                      <a:pt x="1444" y="575"/>
                      <a:pt x="0" y="1306"/>
                    </a:cubicBezTo>
                    <a:cubicBezTo>
                      <a:pt x="100" y="2026"/>
                      <a:pt x="608" y="3528"/>
                      <a:pt x="3124" y="3665"/>
                    </a:cubicBezTo>
                    <a:cubicBezTo>
                      <a:pt x="3394" y="1801"/>
                      <a:pt x="3520" y="180"/>
                      <a:pt x="3240" y="19"/>
                    </a:cubicBezTo>
                    <a:cubicBezTo>
                      <a:pt x="3218" y="7"/>
                      <a:pt x="3186" y="1"/>
                      <a:pt x="3144" y="1"/>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flipH="1">
                <a:off x="6768162" y="4692652"/>
                <a:ext cx="332858" cy="72846"/>
              </a:xfrm>
              <a:custGeom>
                <a:rect b="b" l="l" r="r" t="t"/>
                <a:pathLst>
                  <a:path extrusionOk="0" h="1277" w="5835">
                    <a:moveTo>
                      <a:pt x="342" y="1"/>
                    </a:moveTo>
                    <a:cubicBezTo>
                      <a:pt x="342" y="1"/>
                      <a:pt x="130" y="96"/>
                      <a:pt x="141" y="280"/>
                    </a:cubicBezTo>
                    <a:cubicBezTo>
                      <a:pt x="151" y="461"/>
                      <a:pt x="1" y="936"/>
                      <a:pt x="677" y="936"/>
                    </a:cubicBezTo>
                    <a:cubicBezTo>
                      <a:pt x="1257" y="936"/>
                      <a:pt x="3726" y="1276"/>
                      <a:pt x="4705" y="1276"/>
                    </a:cubicBezTo>
                    <a:cubicBezTo>
                      <a:pt x="4873" y="1276"/>
                      <a:pt x="4997" y="1266"/>
                      <a:pt x="5060" y="1243"/>
                    </a:cubicBezTo>
                    <a:cubicBezTo>
                      <a:pt x="5262" y="1226"/>
                      <a:pt x="5667" y="1127"/>
                      <a:pt x="5705" y="943"/>
                    </a:cubicBezTo>
                    <a:cubicBezTo>
                      <a:pt x="5835" y="352"/>
                      <a:pt x="5561" y="260"/>
                      <a:pt x="5561" y="260"/>
                    </a:cubicBezTo>
                    <a:lnTo>
                      <a:pt x="342" y="1"/>
                    </a:ln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flipH="1">
                <a:off x="6864910" y="4531440"/>
                <a:ext cx="227553" cy="194752"/>
              </a:xfrm>
              <a:custGeom>
                <a:rect b="b" l="l" r="r" t="t"/>
                <a:pathLst>
                  <a:path extrusionOk="0" h="3414" w="3989">
                    <a:moveTo>
                      <a:pt x="2432" y="0"/>
                    </a:moveTo>
                    <a:lnTo>
                      <a:pt x="455" y="136"/>
                    </a:lnTo>
                    <a:cubicBezTo>
                      <a:pt x="455" y="136"/>
                      <a:pt x="520" y="1110"/>
                      <a:pt x="325" y="1812"/>
                    </a:cubicBezTo>
                    <a:cubicBezTo>
                      <a:pt x="134" y="2512"/>
                      <a:pt x="1" y="3233"/>
                      <a:pt x="1045" y="3274"/>
                    </a:cubicBezTo>
                    <a:lnTo>
                      <a:pt x="2859" y="3413"/>
                    </a:lnTo>
                    <a:cubicBezTo>
                      <a:pt x="2859" y="3413"/>
                      <a:pt x="2824" y="1574"/>
                      <a:pt x="3988" y="1468"/>
                    </a:cubicBezTo>
                    <a:cubicBezTo>
                      <a:pt x="3988" y="1468"/>
                      <a:pt x="2506" y="1185"/>
                      <a:pt x="2432"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flipH="1">
                <a:off x="6773065" y="4614784"/>
                <a:ext cx="165944" cy="124073"/>
              </a:xfrm>
              <a:custGeom>
                <a:rect b="b" l="l" r="r" t="t"/>
                <a:pathLst>
                  <a:path extrusionOk="0" h="2175" w="2909">
                    <a:moveTo>
                      <a:pt x="1501" y="1"/>
                    </a:moveTo>
                    <a:cubicBezTo>
                      <a:pt x="1302" y="1"/>
                      <a:pt x="1076" y="59"/>
                      <a:pt x="810" y="178"/>
                    </a:cubicBezTo>
                    <a:cubicBezTo>
                      <a:pt x="1" y="536"/>
                      <a:pt x="100" y="1813"/>
                      <a:pt x="100" y="1813"/>
                    </a:cubicBezTo>
                    <a:cubicBezTo>
                      <a:pt x="116" y="2096"/>
                      <a:pt x="726" y="2175"/>
                      <a:pt x="1317" y="2175"/>
                    </a:cubicBezTo>
                    <a:cubicBezTo>
                      <a:pt x="1759" y="2175"/>
                      <a:pt x="2191" y="2131"/>
                      <a:pt x="2356" y="2096"/>
                    </a:cubicBezTo>
                    <a:cubicBezTo>
                      <a:pt x="2735" y="2014"/>
                      <a:pt x="2909" y="1386"/>
                      <a:pt x="2483" y="703"/>
                    </a:cubicBezTo>
                    <a:cubicBezTo>
                      <a:pt x="2199" y="243"/>
                      <a:pt x="1907" y="1"/>
                      <a:pt x="1501" y="1"/>
                    </a:cubicBezTo>
                    <a:close/>
                  </a:path>
                </a:pathLst>
              </a:custGeom>
              <a:solidFill>
                <a:srgbClr val="DC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flipH="1">
                <a:off x="6892804" y="4541936"/>
                <a:ext cx="122533" cy="84769"/>
              </a:xfrm>
              <a:custGeom>
                <a:rect b="b" l="l" r="r" t="t"/>
                <a:pathLst>
                  <a:path extrusionOk="0" h="1486" w="2148">
                    <a:moveTo>
                      <a:pt x="155" y="1"/>
                    </a:moveTo>
                    <a:lnTo>
                      <a:pt x="1" y="28"/>
                    </a:lnTo>
                    <a:cubicBezTo>
                      <a:pt x="7" y="75"/>
                      <a:pt x="209" y="1206"/>
                      <a:pt x="831" y="1403"/>
                    </a:cubicBezTo>
                    <a:cubicBezTo>
                      <a:pt x="1008" y="1458"/>
                      <a:pt x="1179" y="1485"/>
                      <a:pt x="1332" y="1485"/>
                    </a:cubicBezTo>
                    <a:cubicBezTo>
                      <a:pt x="1718" y="1485"/>
                      <a:pt x="2019" y="1335"/>
                      <a:pt x="2148" y="1137"/>
                    </a:cubicBezTo>
                    <a:lnTo>
                      <a:pt x="2014" y="1052"/>
                    </a:lnTo>
                    <a:cubicBezTo>
                      <a:pt x="1924" y="1191"/>
                      <a:pt x="1676" y="1327"/>
                      <a:pt x="1332" y="1327"/>
                    </a:cubicBezTo>
                    <a:cubicBezTo>
                      <a:pt x="1194" y="1327"/>
                      <a:pt x="1042" y="1305"/>
                      <a:pt x="878" y="1253"/>
                    </a:cubicBezTo>
                    <a:cubicBezTo>
                      <a:pt x="346" y="1086"/>
                      <a:pt x="158" y="10"/>
                      <a:pt x="1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flipH="1">
                <a:off x="6912427" y="4565496"/>
                <a:ext cx="87507" cy="65317"/>
              </a:xfrm>
              <a:custGeom>
                <a:rect b="b" l="l" r="r" t="t"/>
                <a:pathLst>
                  <a:path extrusionOk="0" h="1145" w="1534">
                    <a:moveTo>
                      <a:pt x="1194" y="1"/>
                    </a:moveTo>
                    <a:cubicBezTo>
                      <a:pt x="879" y="1"/>
                      <a:pt x="275" y="115"/>
                      <a:pt x="24" y="939"/>
                    </a:cubicBezTo>
                    <a:cubicBezTo>
                      <a:pt x="0" y="1025"/>
                      <a:pt x="49" y="1113"/>
                      <a:pt x="131" y="1137"/>
                    </a:cubicBezTo>
                    <a:cubicBezTo>
                      <a:pt x="147" y="1144"/>
                      <a:pt x="161" y="1144"/>
                      <a:pt x="178" y="1144"/>
                    </a:cubicBezTo>
                    <a:cubicBezTo>
                      <a:pt x="243" y="1144"/>
                      <a:pt x="307" y="1100"/>
                      <a:pt x="328" y="1031"/>
                    </a:cubicBezTo>
                    <a:cubicBezTo>
                      <a:pt x="518" y="402"/>
                      <a:pt x="944" y="312"/>
                      <a:pt x="1175" y="312"/>
                    </a:cubicBezTo>
                    <a:cubicBezTo>
                      <a:pt x="1251" y="312"/>
                      <a:pt x="1306" y="321"/>
                      <a:pt x="1325" y="325"/>
                    </a:cubicBezTo>
                    <a:cubicBezTo>
                      <a:pt x="1337" y="328"/>
                      <a:pt x="1349" y="329"/>
                      <a:pt x="1361" y="329"/>
                    </a:cubicBezTo>
                    <a:cubicBezTo>
                      <a:pt x="1433" y="329"/>
                      <a:pt x="1498" y="278"/>
                      <a:pt x="1513" y="205"/>
                    </a:cubicBezTo>
                    <a:cubicBezTo>
                      <a:pt x="1533" y="120"/>
                      <a:pt x="1478" y="35"/>
                      <a:pt x="1393" y="18"/>
                    </a:cubicBezTo>
                    <a:cubicBezTo>
                      <a:pt x="1390" y="17"/>
                      <a:pt x="1313" y="1"/>
                      <a:pt x="1194"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p:nvPr/>
            </p:nvSpPr>
            <p:spPr>
              <a:xfrm flipH="1">
                <a:off x="6889266" y="4585177"/>
                <a:ext cx="77182" cy="51055"/>
              </a:xfrm>
              <a:custGeom>
                <a:rect b="b" l="l" r="r" t="t"/>
                <a:pathLst>
                  <a:path extrusionOk="0" h="895" w="1353">
                    <a:moveTo>
                      <a:pt x="1194" y="0"/>
                    </a:moveTo>
                    <a:cubicBezTo>
                      <a:pt x="1192" y="0"/>
                      <a:pt x="1190" y="0"/>
                      <a:pt x="1189" y="0"/>
                    </a:cubicBezTo>
                    <a:cubicBezTo>
                      <a:pt x="1154" y="4"/>
                      <a:pt x="325" y="27"/>
                      <a:pt x="35" y="673"/>
                    </a:cubicBezTo>
                    <a:cubicBezTo>
                      <a:pt x="1" y="755"/>
                      <a:pt x="38" y="847"/>
                      <a:pt x="117" y="881"/>
                    </a:cubicBezTo>
                    <a:cubicBezTo>
                      <a:pt x="137" y="891"/>
                      <a:pt x="161" y="894"/>
                      <a:pt x="182" y="894"/>
                    </a:cubicBezTo>
                    <a:cubicBezTo>
                      <a:pt x="243" y="894"/>
                      <a:pt x="301" y="861"/>
                      <a:pt x="325" y="802"/>
                    </a:cubicBezTo>
                    <a:cubicBezTo>
                      <a:pt x="530" y="341"/>
                      <a:pt x="1185" y="317"/>
                      <a:pt x="1198" y="317"/>
                    </a:cubicBezTo>
                    <a:cubicBezTo>
                      <a:pt x="1284" y="314"/>
                      <a:pt x="1352" y="243"/>
                      <a:pt x="1352" y="157"/>
                    </a:cubicBezTo>
                    <a:cubicBezTo>
                      <a:pt x="1349" y="70"/>
                      <a:pt x="1277" y="0"/>
                      <a:pt x="1194" y="0"/>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3"/>
              <p:cNvSpPr/>
              <p:nvPr/>
            </p:nvSpPr>
            <p:spPr>
              <a:xfrm flipH="1">
                <a:off x="6879116" y="4733725"/>
                <a:ext cx="332686" cy="72504"/>
              </a:xfrm>
              <a:custGeom>
                <a:rect b="b" l="l" r="r" t="t"/>
                <a:pathLst>
                  <a:path extrusionOk="0" h="1271" w="5832">
                    <a:moveTo>
                      <a:pt x="342" y="1"/>
                    </a:moveTo>
                    <a:cubicBezTo>
                      <a:pt x="342" y="1"/>
                      <a:pt x="127" y="97"/>
                      <a:pt x="137" y="281"/>
                    </a:cubicBezTo>
                    <a:cubicBezTo>
                      <a:pt x="147" y="461"/>
                      <a:pt x="1" y="888"/>
                      <a:pt x="676" y="936"/>
                    </a:cubicBezTo>
                    <a:cubicBezTo>
                      <a:pt x="1285" y="977"/>
                      <a:pt x="3644" y="1271"/>
                      <a:pt x="4668" y="1271"/>
                    </a:cubicBezTo>
                    <a:cubicBezTo>
                      <a:pt x="4840" y="1271"/>
                      <a:pt x="4974" y="1263"/>
                      <a:pt x="5056" y="1244"/>
                    </a:cubicBezTo>
                    <a:cubicBezTo>
                      <a:pt x="5261" y="1226"/>
                      <a:pt x="5663" y="1127"/>
                      <a:pt x="5704" y="943"/>
                    </a:cubicBezTo>
                    <a:cubicBezTo>
                      <a:pt x="5831" y="352"/>
                      <a:pt x="5558" y="264"/>
                      <a:pt x="5558" y="264"/>
                    </a:cubicBezTo>
                    <a:lnTo>
                      <a:pt x="342" y="1"/>
                    </a:ln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3"/>
              <p:cNvSpPr/>
              <p:nvPr/>
            </p:nvSpPr>
            <p:spPr>
              <a:xfrm flipH="1">
                <a:off x="6975750" y="4572513"/>
                <a:ext cx="227495" cy="194809"/>
              </a:xfrm>
              <a:custGeom>
                <a:rect b="b" l="l" r="r" t="t"/>
                <a:pathLst>
                  <a:path extrusionOk="0" h="3415" w="3988">
                    <a:moveTo>
                      <a:pt x="2431" y="0"/>
                    </a:moveTo>
                    <a:lnTo>
                      <a:pt x="451" y="137"/>
                    </a:lnTo>
                    <a:cubicBezTo>
                      <a:pt x="451" y="137"/>
                      <a:pt x="516" y="1110"/>
                      <a:pt x="325" y="1813"/>
                    </a:cubicBezTo>
                    <a:cubicBezTo>
                      <a:pt x="131" y="2513"/>
                      <a:pt x="0" y="3233"/>
                      <a:pt x="1042" y="3277"/>
                    </a:cubicBezTo>
                    <a:lnTo>
                      <a:pt x="2855" y="3414"/>
                    </a:lnTo>
                    <a:cubicBezTo>
                      <a:pt x="2855" y="3414"/>
                      <a:pt x="2820" y="1577"/>
                      <a:pt x="3988" y="1472"/>
                    </a:cubicBezTo>
                    <a:cubicBezTo>
                      <a:pt x="3988" y="1472"/>
                      <a:pt x="2502" y="1185"/>
                      <a:pt x="2431" y="0"/>
                    </a:cubicBezTo>
                    <a:close/>
                  </a:path>
                </a:pathLst>
              </a:custGeom>
              <a:solidFill>
                <a:srgbClr val="FF8E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3"/>
              <p:cNvSpPr/>
              <p:nvPr/>
            </p:nvSpPr>
            <p:spPr>
              <a:xfrm flipH="1">
                <a:off x="7138727" y="4677078"/>
                <a:ext cx="45636" cy="59840"/>
              </a:xfrm>
              <a:custGeom>
                <a:rect b="b" l="l" r="r" t="t"/>
                <a:pathLst>
                  <a:path extrusionOk="0" h="1049" w="800">
                    <a:moveTo>
                      <a:pt x="373" y="0"/>
                    </a:moveTo>
                    <a:lnTo>
                      <a:pt x="236" y="311"/>
                    </a:lnTo>
                    <a:lnTo>
                      <a:pt x="0" y="311"/>
                    </a:lnTo>
                    <a:lnTo>
                      <a:pt x="141" y="574"/>
                    </a:lnTo>
                    <a:lnTo>
                      <a:pt x="55" y="942"/>
                    </a:lnTo>
                    <a:lnTo>
                      <a:pt x="349" y="731"/>
                    </a:lnTo>
                    <a:lnTo>
                      <a:pt x="608" y="1049"/>
                    </a:lnTo>
                    <a:lnTo>
                      <a:pt x="544" y="584"/>
                    </a:lnTo>
                    <a:lnTo>
                      <a:pt x="799" y="488"/>
                    </a:lnTo>
                    <a:lnTo>
                      <a:pt x="482" y="397"/>
                    </a:lnTo>
                    <a:lnTo>
                      <a:pt x="373" y="0"/>
                    </a:ln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3"/>
              <p:cNvSpPr/>
              <p:nvPr/>
            </p:nvSpPr>
            <p:spPr>
              <a:xfrm flipH="1">
                <a:off x="6884019" y="4655857"/>
                <a:ext cx="166001" cy="124130"/>
              </a:xfrm>
              <a:custGeom>
                <a:rect b="b" l="l" r="r" t="t"/>
                <a:pathLst>
                  <a:path extrusionOk="0" h="2176" w="2910">
                    <a:moveTo>
                      <a:pt x="1503" y="1"/>
                    </a:moveTo>
                    <a:cubicBezTo>
                      <a:pt x="1304" y="1"/>
                      <a:pt x="1077" y="59"/>
                      <a:pt x="810" y="178"/>
                    </a:cubicBezTo>
                    <a:cubicBezTo>
                      <a:pt x="1" y="536"/>
                      <a:pt x="100" y="1816"/>
                      <a:pt x="100" y="1816"/>
                    </a:cubicBezTo>
                    <a:cubicBezTo>
                      <a:pt x="116" y="2097"/>
                      <a:pt x="726" y="2176"/>
                      <a:pt x="1318" y="2176"/>
                    </a:cubicBezTo>
                    <a:cubicBezTo>
                      <a:pt x="1762" y="2176"/>
                      <a:pt x="2195" y="2132"/>
                      <a:pt x="2360" y="2097"/>
                    </a:cubicBezTo>
                    <a:cubicBezTo>
                      <a:pt x="2739" y="2015"/>
                      <a:pt x="2909" y="1386"/>
                      <a:pt x="2486" y="704"/>
                    </a:cubicBezTo>
                    <a:cubicBezTo>
                      <a:pt x="2200" y="243"/>
                      <a:pt x="1909" y="1"/>
                      <a:pt x="1503"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3"/>
              <p:cNvSpPr/>
              <p:nvPr/>
            </p:nvSpPr>
            <p:spPr>
              <a:xfrm flipH="1">
                <a:off x="7003758" y="4583009"/>
                <a:ext cx="122590" cy="84769"/>
              </a:xfrm>
              <a:custGeom>
                <a:rect b="b" l="l" r="r" t="t"/>
                <a:pathLst>
                  <a:path extrusionOk="0" h="1486" w="2149">
                    <a:moveTo>
                      <a:pt x="158" y="1"/>
                    </a:moveTo>
                    <a:lnTo>
                      <a:pt x="1" y="28"/>
                    </a:lnTo>
                    <a:cubicBezTo>
                      <a:pt x="8" y="76"/>
                      <a:pt x="209" y="1206"/>
                      <a:pt x="831" y="1403"/>
                    </a:cubicBezTo>
                    <a:cubicBezTo>
                      <a:pt x="1008" y="1461"/>
                      <a:pt x="1179" y="1485"/>
                      <a:pt x="1332" y="1485"/>
                    </a:cubicBezTo>
                    <a:cubicBezTo>
                      <a:pt x="1718" y="1485"/>
                      <a:pt x="2022" y="1335"/>
                      <a:pt x="2148" y="1141"/>
                    </a:cubicBezTo>
                    <a:lnTo>
                      <a:pt x="2015" y="1052"/>
                    </a:lnTo>
                    <a:cubicBezTo>
                      <a:pt x="1925" y="1191"/>
                      <a:pt x="1678" y="1327"/>
                      <a:pt x="1334" y="1327"/>
                    </a:cubicBezTo>
                    <a:cubicBezTo>
                      <a:pt x="1196" y="1327"/>
                      <a:pt x="1043" y="1305"/>
                      <a:pt x="878" y="1253"/>
                    </a:cubicBezTo>
                    <a:cubicBezTo>
                      <a:pt x="349" y="1086"/>
                      <a:pt x="158" y="11"/>
                      <a:pt x="15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p:nvPr/>
            </p:nvSpPr>
            <p:spPr>
              <a:xfrm flipH="1">
                <a:off x="7023438" y="4606569"/>
                <a:ext cx="87507" cy="65317"/>
              </a:xfrm>
              <a:custGeom>
                <a:rect b="b" l="l" r="r" t="t"/>
                <a:pathLst>
                  <a:path extrusionOk="0" h="1145" w="1534">
                    <a:moveTo>
                      <a:pt x="1196" y="1"/>
                    </a:moveTo>
                    <a:cubicBezTo>
                      <a:pt x="882" y="1"/>
                      <a:pt x="279" y="116"/>
                      <a:pt x="28" y="943"/>
                    </a:cubicBezTo>
                    <a:cubicBezTo>
                      <a:pt x="0" y="1025"/>
                      <a:pt x="49" y="1113"/>
                      <a:pt x="131" y="1138"/>
                    </a:cubicBezTo>
                    <a:cubicBezTo>
                      <a:pt x="147" y="1144"/>
                      <a:pt x="161" y="1144"/>
                      <a:pt x="178" y="1144"/>
                    </a:cubicBezTo>
                    <a:cubicBezTo>
                      <a:pt x="246" y="1144"/>
                      <a:pt x="308" y="1103"/>
                      <a:pt x="328" y="1035"/>
                    </a:cubicBezTo>
                    <a:cubicBezTo>
                      <a:pt x="521" y="407"/>
                      <a:pt x="945" y="314"/>
                      <a:pt x="1177" y="314"/>
                    </a:cubicBezTo>
                    <a:cubicBezTo>
                      <a:pt x="1253" y="314"/>
                      <a:pt x="1309" y="324"/>
                      <a:pt x="1329" y="328"/>
                    </a:cubicBezTo>
                    <a:cubicBezTo>
                      <a:pt x="1339" y="330"/>
                      <a:pt x="1350" y="331"/>
                      <a:pt x="1360" y="331"/>
                    </a:cubicBezTo>
                    <a:cubicBezTo>
                      <a:pt x="1433" y="331"/>
                      <a:pt x="1498" y="280"/>
                      <a:pt x="1516" y="205"/>
                    </a:cubicBezTo>
                    <a:cubicBezTo>
                      <a:pt x="1533" y="120"/>
                      <a:pt x="1478" y="35"/>
                      <a:pt x="1393" y="18"/>
                    </a:cubicBezTo>
                    <a:cubicBezTo>
                      <a:pt x="1391" y="17"/>
                      <a:pt x="1314" y="1"/>
                      <a:pt x="1196"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flipH="1">
                <a:off x="7000106" y="4626250"/>
                <a:ext cx="77353" cy="51283"/>
              </a:xfrm>
              <a:custGeom>
                <a:rect b="b" l="l" r="r" t="t"/>
                <a:pathLst>
                  <a:path extrusionOk="0" h="899" w="1356">
                    <a:moveTo>
                      <a:pt x="1192" y="1"/>
                    </a:moveTo>
                    <a:cubicBezTo>
                      <a:pt x="1154" y="4"/>
                      <a:pt x="325" y="28"/>
                      <a:pt x="39" y="673"/>
                    </a:cubicBezTo>
                    <a:cubicBezTo>
                      <a:pt x="1" y="755"/>
                      <a:pt x="39" y="847"/>
                      <a:pt x="117" y="885"/>
                    </a:cubicBezTo>
                    <a:cubicBezTo>
                      <a:pt x="138" y="891"/>
                      <a:pt x="161" y="898"/>
                      <a:pt x="182" y="898"/>
                    </a:cubicBezTo>
                    <a:cubicBezTo>
                      <a:pt x="243" y="898"/>
                      <a:pt x="302" y="861"/>
                      <a:pt x="329" y="803"/>
                    </a:cubicBezTo>
                    <a:cubicBezTo>
                      <a:pt x="533" y="342"/>
                      <a:pt x="1192" y="318"/>
                      <a:pt x="1199" y="318"/>
                    </a:cubicBezTo>
                    <a:cubicBezTo>
                      <a:pt x="1285" y="318"/>
                      <a:pt x="1356" y="243"/>
                      <a:pt x="1353" y="158"/>
                    </a:cubicBezTo>
                    <a:cubicBezTo>
                      <a:pt x="1349" y="69"/>
                      <a:pt x="1277" y="4"/>
                      <a:pt x="1192"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
              <p:cNvSpPr/>
              <p:nvPr/>
            </p:nvSpPr>
            <p:spPr>
              <a:xfrm flipH="1">
                <a:off x="6709351" y="2692905"/>
                <a:ext cx="601368" cy="528750"/>
              </a:xfrm>
              <a:custGeom>
                <a:rect b="b" l="l" r="r" t="t"/>
                <a:pathLst>
                  <a:path extrusionOk="0" h="9269" w="10542">
                    <a:moveTo>
                      <a:pt x="6645" y="1"/>
                    </a:moveTo>
                    <a:cubicBezTo>
                      <a:pt x="5506" y="1"/>
                      <a:pt x="4402" y="359"/>
                      <a:pt x="3879" y="520"/>
                    </a:cubicBezTo>
                    <a:cubicBezTo>
                      <a:pt x="2967" y="800"/>
                      <a:pt x="561" y="2227"/>
                      <a:pt x="280" y="4043"/>
                    </a:cubicBezTo>
                    <a:cubicBezTo>
                      <a:pt x="0" y="5862"/>
                      <a:pt x="2288" y="8873"/>
                      <a:pt x="2346" y="9228"/>
                    </a:cubicBezTo>
                    <a:cubicBezTo>
                      <a:pt x="2350" y="9256"/>
                      <a:pt x="2401" y="9269"/>
                      <a:pt x="2490" y="9269"/>
                    </a:cubicBezTo>
                    <a:cubicBezTo>
                      <a:pt x="3555" y="9269"/>
                      <a:pt x="10121" y="7453"/>
                      <a:pt x="10121" y="7453"/>
                    </a:cubicBezTo>
                    <a:cubicBezTo>
                      <a:pt x="10121" y="7453"/>
                      <a:pt x="10542" y="2227"/>
                      <a:pt x="8992" y="800"/>
                    </a:cubicBezTo>
                    <a:cubicBezTo>
                      <a:pt x="8336" y="194"/>
                      <a:pt x="7481" y="1"/>
                      <a:pt x="6645"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3"/>
              <p:cNvSpPr/>
              <p:nvPr/>
            </p:nvSpPr>
            <p:spPr>
              <a:xfrm flipH="1">
                <a:off x="7045060" y="2953319"/>
                <a:ext cx="214432" cy="254364"/>
              </a:xfrm>
              <a:custGeom>
                <a:rect b="b" l="l" r="r" t="t"/>
                <a:pathLst>
                  <a:path extrusionOk="0" h="4459" w="3759">
                    <a:moveTo>
                      <a:pt x="1386" y="1"/>
                    </a:moveTo>
                    <a:cubicBezTo>
                      <a:pt x="1302" y="1"/>
                      <a:pt x="1220" y="23"/>
                      <a:pt x="1140" y="72"/>
                    </a:cubicBezTo>
                    <a:cubicBezTo>
                      <a:pt x="93" y="717"/>
                      <a:pt x="0" y="2048"/>
                      <a:pt x="0" y="2048"/>
                    </a:cubicBezTo>
                    <a:lnTo>
                      <a:pt x="1202" y="4458"/>
                    </a:lnTo>
                    <a:lnTo>
                      <a:pt x="3759" y="3400"/>
                    </a:lnTo>
                    <a:cubicBezTo>
                      <a:pt x="3759" y="3400"/>
                      <a:pt x="2416" y="1"/>
                      <a:pt x="1386" y="1"/>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
              <p:cNvSpPr/>
              <p:nvPr/>
            </p:nvSpPr>
            <p:spPr>
              <a:xfrm flipH="1">
                <a:off x="6668850" y="3103921"/>
                <a:ext cx="691328" cy="1379006"/>
              </a:xfrm>
              <a:custGeom>
                <a:rect b="b" l="l" r="r" t="t"/>
                <a:pathLst>
                  <a:path extrusionOk="0" h="24174" w="12119">
                    <a:moveTo>
                      <a:pt x="9345" y="1"/>
                    </a:moveTo>
                    <a:cubicBezTo>
                      <a:pt x="6833" y="1"/>
                      <a:pt x="3500" y="1145"/>
                      <a:pt x="2779" y="1590"/>
                    </a:cubicBezTo>
                    <a:cubicBezTo>
                      <a:pt x="2608" y="1696"/>
                      <a:pt x="3213" y="2921"/>
                      <a:pt x="3213" y="2921"/>
                    </a:cubicBezTo>
                    <a:cubicBezTo>
                      <a:pt x="3213" y="2921"/>
                      <a:pt x="219" y="5798"/>
                      <a:pt x="127" y="10270"/>
                    </a:cubicBezTo>
                    <a:cubicBezTo>
                      <a:pt x="0" y="16230"/>
                      <a:pt x="2595" y="23498"/>
                      <a:pt x="2595" y="23498"/>
                    </a:cubicBezTo>
                    <a:cubicBezTo>
                      <a:pt x="2595" y="23498"/>
                      <a:pt x="2803" y="24174"/>
                      <a:pt x="3943" y="24174"/>
                    </a:cubicBezTo>
                    <a:cubicBezTo>
                      <a:pt x="5086" y="24174"/>
                      <a:pt x="5879" y="23662"/>
                      <a:pt x="5879" y="23662"/>
                    </a:cubicBezTo>
                    <a:cubicBezTo>
                      <a:pt x="5929" y="23664"/>
                      <a:pt x="5978" y="23665"/>
                      <a:pt x="6026" y="23665"/>
                    </a:cubicBezTo>
                    <a:cubicBezTo>
                      <a:pt x="7377" y="23665"/>
                      <a:pt x="7506" y="22754"/>
                      <a:pt x="7506" y="22754"/>
                    </a:cubicBezTo>
                    <a:cubicBezTo>
                      <a:pt x="7763" y="21962"/>
                      <a:pt x="10022" y="16534"/>
                      <a:pt x="11070" y="11574"/>
                    </a:cubicBezTo>
                    <a:cubicBezTo>
                      <a:pt x="12119" y="6614"/>
                      <a:pt x="11654" y="1959"/>
                      <a:pt x="11675" y="1655"/>
                    </a:cubicBezTo>
                    <a:cubicBezTo>
                      <a:pt x="11699" y="1351"/>
                      <a:pt x="11675" y="607"/>
                      <a:pt x="11675" y="607"/>
                    </a:cubicBezTo>
                    <a:cubicBezTo>
                      <a:pt x="11147" y="168"/>
                      <a:pt x="10306" y="1"/>
                      <a:pt x="9345"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3"/>
              <p:cNvSpPr/>
              <p:nvPr/>
            </p:nvSpPr>
            <p:spPr>
              <a:xfrm flipH="1">
                <a:off x="6700958" y="3139061"/>
                <a:ext cx="92185" cy="221049"/>
              </a:xfrm>
              <a:custGeom>
                <a:rect b="b" l="l" r="r" t="t"/>
                <a:pathLst>
                  <a:path extrusionOk="0" h="3875" w="1616">
                    <a:moveTo>
                      <a:pt x="1524" y="1"/>
                    </a:moveTo>
                    <a:cubicBezTo>
                      <a:pt x="1478" y="1"/>
                      <a:pt x="1442" y="35"/>
                      <a:pt x="1445" y="79"/>
                    </a:cubicBezTo>
                    <a:cubicBezTo>
                      <a:pt x="1462" y="1721"/>
                      <a:pt x="1373" y="3486"/>
                      <a:pt x="1196" y="3605"/>
                    </a:cubicBezTo>
                    <a:cubicBezTo>
                      <a:pt x="1043" y="3695"/>
                      <a:pt x="747" y="3719"/>
                      <a:pt x="490" y="3719"/>
                    </a:cubicBezTo>
                    <a:cubicBezTo>
                      <a:pt x="327" y="3719"/>
                      <a:pt x="179" y="3709"/>
                      <a:pt x="93" y="3701"/>
                    </a:cubicBezTo>
                    <a:cubicBezTo>
                      <a:pt x="89" y="3701"/>
                      <a:pt x="84" y="3700"/>
                      <a:pt x="80" y="3700"/>
                    </a:cubicBezTo>
                    <a:cubicBezTo>
                      <a:pt x="42" y="3700"/>
                      <a:pt x="11" y="3729"/>
                      <a:pt x="8" y="3769"/>
                    </a:cubicBezTo>
                    <a:cubicBezTo>
                      <a:pt x="0" y="3813"/>
                      <a:pt x="35" y="3851"/>
                      <a:pt x="76" y="3858"/>
                    </a:cubicBezTo>
                    <a:cubicBezTo>
                      <a:pt x="93" y="3858"/>
                      <a:pt x="274" y="3875"/>
                      <a:pt x="499" y="3875"/>
                    </a:cubicBezTo>
                    <a:cubicBezTo>
                      <a:pt x="766" y="3875"/>
                      <a:pt x="1089" y="3851"/>
                      <a:pt x="1274" y="3742"/>
                    </a:cubicBezTo>
                    <a:cubicBezTo>
                      <a:pt x="1615" y="3547"/>
                      <a:pt x="1612" y="888"/>
                      <a:pt x="1601" y="79"/>
                    </a:cubicBezTo>
                    <a:cubicBezTo>
                      <a:pt x="1601" y="35"/>
                      <a:pt x="1564" y="1"/>
                      <a:pt x="1524"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3"/>
              <p:cNvSpPr/>
              <p:nvPr/>
            </p:nvSpPr>
            <p:spPr>
              <a:xfrm flipH="1">
                <a:off x="6709970" y="3134212"/>
                <a:ext cx="23388" cy="49116"/>
              </a:xfrm>
              <a:custGeom>
                <a:rect b="b" l="l" r="r" t="t"/>
                <a:pathLst>
                  <a:path extrusionOk="0" h="861" w="410">
                    <a:moveTo>
                      <a:pt x="205" y="0"/>
                    </a:moveTo>
                    <a:cubicBezTo>
                      <a:pt x="93" y="0"/>
                      <a:pt x="0" y="191"/>
                      <a:pt x="0" y="431"/>
                    </a:cubicBezTo>
                    <a:cubicBezTo>
                      <a:pt x="0" y="666"/>
                      <a:pt x="93" y="861"/>
                      <a:pt x="205" y="861"/>
                    </a:cubicBezTo>
                    <a:cubicBezTo>
                      <a:pt x="318" y="861"/>
                      <a:pt x="410" y="666"/>
                      <a:pt x="410" y="431"/>
                    </a:cubicBezTo>
                    <a:cubicBezTo>
                      <a:pt x="410" y="191"/>
                      <a:pt x="318" y="0"/>
                      <a:pt x="205" y="0"/>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flipH="1">
                <a:off x="6744375" y="3189946"/>
                <a:ext cx="437649" cy="85111"/>
              </a:xfrm>
              <a:custGeom>
                <a:rect b="b" l="l" r="r" t="t"/>
                <a:pathLst>
                  <a:path extrusionOk="0" h="1492" w="7672">
                    <a:moveTo>
                      <a:pt x="6523" y="1"/>
                    </a:moveTo>
                    <a:cubicBezTo>
                      <a:pt x="3032" y="1"/>
                      <a:pt x="90" y="1325"/>
                      <a:pt x="59" y="1341"/>
                    </a:cubicBezTo>
                    <a:cubicBezTo>
                      <a:pt x="18" y="1358"/>
                      <a:pt x="0" y="1406"/>
                      <a:pt x="18" y="1444"/>
                    </a:cubicBezTo>
                    <a:cubicBezTo>
                      <a:pt x="32" y="1475"/>
                      <a:pt x="62" y="1491"/>
                      <a:pt x="90" y="1491"/>
                    </a:cubicBezTo>
                    <a:cubicBezTo>
                      <a:pt x="103" y="1491"/>
                      <a:pt x="113" y="1488"/>
                      <a:pt x="123" y="1484"/>
                    </a:cubicBezTo>
                    <a:cubicBezTo>
                      <a:pt x="155" y="1469"/>
                      <a:pt x="3067" y="158"/>
                      <a:pt x="6523" y="158"/>
                    </a:cubicBezTo>
                    <a:cubicBezTo>
                      <a:pt x="6871" y="158"/>
                      <a:pt x="7225" y="171"/>
                      <a:pt x="7583" y="201"/>
                    </a:cubicBezTo>
                    <a:cubicBezTo>
                      <a:pt x="7585" y="201"/>
                      <a:pt x="7588" y="201"/>
                      <a:pt x="7590" y="201"/>
                    </a:cubicBezTo>
                    <a:cubicBezTo>
                      <a:pt x="7631" y="201"/>
                      <a:pt x="7665" y="171"/>
                      <a:pt x="7668" y="129"/>
                    </a:cubicBezTo>
                    <a:cubicBezTo>
                      <a:pt x="7671" y="85"/>
                      <a:pt x="7640" y="47"/>
                      <a:pt x="7596" y="44"/>
                    </a:cubicBezTo>
                    <a:cubicBezTo>
                      <a:pt x="7234" y="14"/>
                      <a:pt x="6876" y="1"/>
                      <a:pt x="6523"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flipH="1">
                <a:off x="7055555" y="3137521"/>
                <a:ext cx="79521" cy="118654"/>
              </a:xfrm>
              <a:custGeom>
                <a:rect b="b" l="l" r="r" t="t"/>
                <a:pathLst>
                  <a:path extrusionOk="0" h="2080" w="1394">
                    <a:moveTo>
                      <a:pt x="1202" y="1"/>
                    </a:moveTo>
                    <a:lnTo>
                      <a:pt x="263" y="223"/>
                    </a:lnTo>
                    <a:cubicBezTo>
                      <a:pt x="1" y="1393"/>
                      <a:pt x="673" y="2079"/>
                      <a:pt x="673" y="2079"/>
                    </a:cubicBezTo>
                    <a:lnTo>
                      <a:pt x="1394" y="1878"/>
                    </a:lnTo>
                    <a:cubicBezTo>
                      <a:pt x="800" y="1226"/>
                      <a:pt x="1202" y="1"/>
                      <a:pt x="1202"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flipH="1">
                <a:off x="7050706" y="3133071"/>
                <a:ext cx="89047" cy="127553"/>
              </a:xfrm>
              <a:custGeom>
                <a:rect b="b" l="l" r="r" t="t"/>
                <a:pathLst>
                  <a:path extrusionOk="0" h="2236" w="1561">
                    <a:moveTo>
                      <a:pt x="1172" y="188"/>
                    </a:moveTo>
                    <a:lnTo>
                      <a:pt x="1172" y="188"/>
                    </a:lnTo>
                    <a:cubicBezTo>
                      <a:pt x="1090" y="512"/>
                      <a:pt x="929" y="1352"/>
                      <a:pt x="1339" y="1911"/>
                    </a:cubicBezTo>
                    <a:lnTo>
                      <a:pt x="779" y="2069"/>
                    </a:lnTo>
                    <a:cubicBezTo>
                      <a:pt x="660" y="1922"/>
                      <a:pt x="219" y="1314"/>
                      <a:pt x="410" y="365"/>
                    </a:cubicBezTo>
                    <a:lnTo>
                      <a:pt x="1172" y="188"/>
                    </a:lnTo>
                    <a:close/>
                    <a:moveTo>
                      <a:pt x="1287" y="1"/>
                    </a:moveTo>
                    <a:cubicBezTo>
                      <a:pt x="1280" y="1"/>
                      <a:pt x="1273" y="2"/>
                      <a:pt x="1267" y="3"/>
                    </a:cubicBezTo>
                    <a:lnTo>
                      <a:pt x="324" y="222"/>
                    </a:lnTo>
                    <a:cubicBezTo>
                      <a:pt x="297" y="228"/>
                      <a:pt x="274" y="252"/>
                      <a:pt x="267" y="283"/>
                    </a:cubicBezTo>
                    <a:cubicBezTo>
                      <a:pt x="1" y="1484"/>
                      <a:pt x="669" y="2181"/>
                      <a:pt x="697" y="2212"/>
                    </a:cubicBezTo>
                    <a:cubicBezTo>
                      <a:pt x="714" y="2226"/>
                      <a:pt x="734" y="2236"/>
                      <a:pt x="755" y="2236"/>
                    </a:cubicBezTo>
                    <a:cubicBezTo>
                      <a:pt x="762" y="2236"/>
                      <a:pt x="768" y="2236"/>
                      <a:pt x="775" y="2232"/>
                    </a:cubicBezTo>
                    <a:lnTo>
                      <a:pt x="1496" y="2031"/>
                    </a:lnTo>
                    <a:cubicBezTo>
                      <a:pt x="1523" y="2024"/>
                      <a:pt x="1544" y="2004"/>
                      <a:pt x="1553" y="1976"/>
                    </a:cubicBezTo>
                    <a:cubicBezTo>
                      <a:pt x="1561" y="1952"/>
                      <a:pt x="1553" y="1922"/>
                      <a:pt x="1533" y="1901"/>
                    </a:cubicBezTo>
                    <a:cubicBezTo>
                      <a:pt x="977" y="1294"/>
                      <a:pt x="1356" y="116"/>
                      <a:pt x="1359" y="102"/>
                    </a:cubicBezTo>
                    <a:cubicBezTo>
                      <a:pt x="1369" y="75"/>
                      <a:pt x="1362" y="47"/>
                      <a:pt x="1345" y="27"/>
                    </a:cubicBezTo>
                    <a:cubicBezTo>
                      <a:pt x="1330" y="9"/>
                      <a:pt x="1308" y="1"/>
                      <a:pt x="1287"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flipH="1">
                <a:off x="6884988" y="3100498"/>
                <a:ext cx="73075" cy="118882"/>
              </a:xfrm>
              <a:custGeom>
                <a:rect b="b" l="l" r="r" t="t"/>
                <a:pathLst>
                  <a:path extrusionOk="0" h="2084" w="1281">
                    <a:moveTo>
                      <a:pt x="1281" y="1"/>
                    </a:moveTo>
                    <a:lnTo>
                      <a:pt x="416" y="127"/>
                    </a:lnTo>
                    <a:cubicBezTo>
                      <a:pt x="416" y="127"/>
                      <a:pt x="0" y="984"/>
                      <a:pt x="403" y="2083"/>
                    </a:cubicBezTo>
                    <a:lnTo>
                      <a:pt x="1141" y="1950"/>
                    </a:lnTo>
                    <a:cubicBezTo>
                      <a:pt x="1141" y="1950"/>
                      <a:pt x="867" y="913"/>
                      <a:pt x="1281"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flipH="1">
                <a:off x="6880310" y="3095991"/>
                <a:ext cx="82430" cy="128066"/>
              </a:xfrm>
              <a:custGeom>
                <a:rect b="b" l="l" r="r" t="t"/>
                <a:pathLst>
                  <a:path extrusionOk="0" h="2245" w="1445">
                    <a:moveTo>
                      <a:pt x="1236" y="179"/>
                    </a:moveTo>
                    <a:lnTo>
                      <a:pt x="1236" y="179"/>
                    </a:lnTo>
                    <a:cubicBezTo>
                      <a:pt x="949" y="926"/>
                      <a:pt x="1072" y="1712"/>
                      <a:pt x="1127" y="1967"/>
                    </a:cubicBezTo>
                    <a:lnTo>
                      <a:pt x="539" y="2073"/>
                    </a:lnTo>
                    <a:cubicBezTo>
                      <a:pt x="232" y="1176"/>
                      <a:pt x="485" y="448"/>
                      <a:pt x="553" y="278"/>
                    </a:cubicBezTo>
                    <a:lnTo>
                      <a:pt x="1236" y="179"/>
                    </a:lnTo>
                    <a:close/>
                    <a:moveTo>
                      <a:pt x="1360" y="0"/>
                    </a:moveTo>
                    <a:cubicBezTo>
                      <a:pt x="1356" y="0"/>
                      <a:pt x="1352" y="1"/>
                      <a:pt x="1349" y="1"/>
                    </a:cubicBezTo>
                    <a:lnTo>
                      <a:pt x="489" y="127"/>
                    </a:lnTo>
                    <a:cubicBezTo>
                      <a:pt x="462" y="131"/>
                      <a:pt x="441" y="148"/>
                      <a:pt x="430" y="172"/>
                    </a:cubicBezTo>
                    <a:cubicBezTo>
                      <a:pt x="410" y="206"/>
                      <a:pt x="0" y="1069"/>
                      <a:pt x="413" y="2189"/>
                    </a:cubicBezTo>
                    <a:cubicBezTo>
                      <a:pt x="424" y="2224"/>
                      <a:pt x="454" y="2244"/>
                      <a:pt x="485" y="2244"/>
                    </a:cubicBezTo>
                    <a:cubicBezTo>
                      <a:pt x="492" y="2244"/>
                      <a:pt x="495" y="2244"/>
                      <a:pt x="503" y="2241"/>
                    </a:cubicBezTo>
                    <a:lnTo>
                      <a:pt x="1236" y="2107"/>
                    </a:lnTo>
                    <a:cubicBezTo>
                      <a:pt x="1256" y="2104"/>
                      <a:pt x="1277" y="2090"/>
                      <a:pt x="1287" y="2073"/>
                    </a:cubicBezTo>
                    <a:cubicBezTo>
                      <a:pt x="1301" y="2053"/>
                      <a:pt x="1305" y="2029"/>
                      <a:pt x="1297" y="2008"/>
                    </a:cubicBezTo>
                    <a:cubicBezTo>
                      <a:pt x="1294" y="1998"/>
                      <a:pt x="1038" y="984"/>
                      <a:pt x="1434" y="111"/>
                    </a:cubicBezTo>
                    <a:cubicBezTo>
                      <a:pt x="1445" y="86"/>
                      <a:pt x="1441" y="56"/>
                      <a:pt x="1424" y="32"/>
                    </a:cubicBezTo>
                    <a:cubicBezTo>
                      <a:pt x="1409" y="11"/>
                      <a:pt x="1386" y="0"/>
                      <a:pt x="1360" y="0"/>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flipH="1">
                <a:off x="7010205" y="3297535"/>
                <a:ext cx="218768" cy="218768"/>
              </a:xfrm>
              <a:custGeom>
                <a:rect b="b" l="l" r="r" t="t"/>
                <a:pathLst>
                  <a:path extrusionOk="0" h="3835" w="3835">
                    <a:moveTo>
                      <a:pt x="3043" y="1"/>
                    </a:moveTo>
                    <a:cubicBezTo>
                      <a:pt x="3035" y="1"/>
                      <a:pt x="3027" y="2"/>
                      <a:pt x="3019" y="5"/>
                    </a:cubicBezTo>
                    <a:cubicBezTo>
                      <a:pt x="2978" y="15"/>
                      <a:pt x="2950" y="60"/>
                      <a:pt x="2964" y="104"/>
                    </a:cubicBezTo>
                    <a:cubicBezTo>
                      <a:pt x="2994" y="203"/>
                      <a:pt x="3637" y="2595"/>
                      <a:pt x="66" y="3681"/>
                    </a:cubicBezTo>
                    <a:cubicBezTo>
                      <a:pt x="25" y="3695"/>
                      <a:pt x="1" y="3739"/>
                      <a:pt x="15" y="3780"/>
                    </a:cubicBezTo>
                    <a:cubicBezTo>
                      <a:pt x="25" y="3814"/>
                      <a:pt x="56" y="3835"/>
                      <a:pt x="90" y="3835"/>
                    </a:cubicBezTo>
                    <a:cubicBezTo>
                      <a:pt x="97" y="3835"/>
                      <a:pt x="103" y="3835"/>
                      <a:pt x="114" y="3832"/>
                    </a:cubicBezTo>
                    <a:cubicBezTo>
                      <a:pt x="3834" y="2702"/>
                      <a:pt x="3125" y="83"/>
                      <a:pt x="3117" y="60"/>
                    </a:cubicBezTo>
                    <a:cubicBezTo>
                      <a:pt x="3107" y="23"/>
                      <a:pt x="3076" y="1"/>
                      <a:pt x="3043"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flipH="1">
                <a:off x="7128630" y="3256120"/>
                <a:ext cx="37593" cy="39418"/>
              </a:xfrm>
              <a:custGeom>
                <a:rect b="b" l="l" r="r" t="t"/>
                <a:pathLst>
                  <a:path extrusionOk="0" h="691" w="659">
                    <a:moveTo>
                      <a:pt x="123" y="0"/>
                    </a:moveTo>
                    <a:lnTo>
                      <a:pt x="79" y="85"/>
                    </a:lnTo>
                    <a:cubicBezTo>
                      <a:pt x="0" y="233"/>
                      <a:pt x="62" y="564"/>
                      <a:pt x="72" y="628"/>
                    </a:cubicBezTo>
                    <a:cubicBezTo>
                      <a:pt x="79" y="666"/>
                      <a:pt x="113" y="690"/>
                      <a:pt x="150" y="690"/>
                    </a:cubicBezTo>
                    <a:lnTo>
                      <a:pt x="164" y="690"/>
                    </a:lnTo>
                    <a:cubicBezTo>
                      <a:pt x="208" y="683"/>
                      <a:pt x="235" y="638"/>
                      <a:pt x="229" y="597"/>
                    </a:cubicBezTo>
                    <a:cubicBezTo>
                      <a:pt x="208" y="502"/>
                      <a:pt x="194" y="365"/>
                      <a:pt x="199" y="266"/>
                    </a:cubicBezTo>
                    <a:lnTo>
                      <a:pt x="199" y="266"/>
                    </a:lnTo>
                    <a:cubicBezTo>
                      <a:pt x="335" y="386"/>
                      <a:pt x="481" y="543"/>
                      <a:pt x="495" y="625"/>
                    </a:cubicBezTo>
                    <a:cubicBezTo>
                      <a:pt x="501" y="665"/>
                      <a:pt x="535" y="691"/>
                      <a:pt x="574" y="691"/>
                    </a:cubicBezTo>
                    <a:cubicBezTo>
                      <a:pt x="579" y="691"/>
                      <a:pt x="583" y="691"/>
                      <a:pt x="588" y="690"/>
                    </a:cubicBezTo>
                    <a:cubicBezTo>
                      <a:pt x="629" y="683"/>
                      <a:pt x="659" y="642"/>
                      <a:pt x="652" y="597"/>
                    </a:cubicBezTo>
                    <a:cubicBezTo>
                      <a:pt x="618" y="400"/>
                      <a:pt x="270" y="113"/>
                      <a:pt x="199" y="58"/>
                    </a:cubicBezTo>
                    <a:lnTo>
                      <a:pt x="123" y="0"/>
                    </a:ln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flipH="1">
                <a:off x="6847222" y="3191429"/>
                <a:ext cx="21278" cy="32630"/>
              </a:xfrm>
              <a:custGeom>
                <a:rect b="b" l="l" r="r" t="t"/>
                <a:pathLst>
                  <a:path extrusionOk="0" h="572" w="373">
                    <a:moveTo>
                      <a:pt x="282" y="1"/>
                    </a:moveTo>
                    <a:cubicBezTo>
                      <a:pt x="267" y="1"/>
                      <a:pt x="251" y="5"/>
                      <a:pt x="236" y="15"/>
                    </a:cubicBezTo>
                    <a:cubicBezTo>
                      <a:pt x="223" y="25"/>
                      <a:pt x="93" y="121"/>
                      <a:pt x="11" y="472"/>
                    </a:cubicBezTo>
                    <a:cubicBezTo>
                      <a:pt x="1" y="516"/>
                      <a:pt x="28" y="557"/>
                      <a:pt x="69" y="568"/>
                    </a:cubicBezTo>
                    <a:cubicBezTo>
                      <a:pt x="75" y="568"/>
                      <a:pt x="83" y="571"/>
                      <a:pt x="86" y="571"/>
                    </a:cubicBezTo>
                    <a:cubicBezTo>
                      <a:pt x="124" y="571"/>
                      <a:pt x="157" y="543"/>
                      <a:pt x="165" y="510"/>
                    </a:cubicBezTo>
                    <a:cubicBezTo>
                      <a:pt x="233" y="223"/>
                      <a:pt x="329" y="144"/>
                      <a:pt x="325" y="144"/>
                    </a:cubicBezTo>
                    <a:cubicBezTo>
                      <a:pt x="362" y="121"/>
                      <a:pt x="373" y="69"/>
                      <a:pt x="346" y="35"/>
                    </a:cubicBezTo>
                    <a:cubicBezTo>
                      <a:pt x="331" y="12"/>
                      <a:pt x="307" y="1"/>
                      <a:pt x="282"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flipH="1">
                <a:off x="6792690" y="3402385"/>
                <a:ext cx="237022" cy="1055846"/>
              </a:xfrm>
              <a:custGeom>
                <a:rect b="b" l="l" r="r" t="t"/>
                <a:pathLst>
                  <a:path extrusionOk="0" h="18509" w="4155">
                    <a:moveTo>
                      <a:pt x="4068" y="1"/>
                    </a:moveTo>
                    <a:cubicBezTo>
                      <a:pt x="4059" y="1"/>
                      <a:pt x="4048" y="3"/>
                      <a:pt x="4039" y="7"/>
                    </a:cubicBezTo>
                    <a:cubicBezTo>
                      <a:pt x="3489" y="222"/>
                      <a:pt x="3349" y="713"/>
                      <a:pt x="3196" y="1437"/>
                    </a:cubicBezTo>
                    <a:cubicBezTo>
                      <a:pt x="3045" y="2154"/>
                      <a:pt x="273" y="15979"/>
                      <a:pt x="7" y="18420"/>
                    </a:cubicBezTo>
                    <a:cubicBezTo>
                      <a:pt x="0" y="18464"/>
                      <a:pt x="31" y="18505"/>
                      <a:pt x="75" y="18508"/>
                    </a:cubicBezTo>
                    <a:lnTo>
                      <a:pt x="86" y="18508"/>
                    </a:lnTo>
                    <a:cubicBezTo>
                      <a:pt x="123" y="18508"/>
                      <a:pt x="157" y="18478"/>
                      <a:pt x="164" y="18440"/>
                    </a:cubicBezTo>
                    <a:cubicBezTo>
                      <a:pt x="423" y="16057"/>
                      <a:pt x="3205" y="2157"/>
                      <a:pt x="3352" y="1471"/>
                    </a:cubicBezTo>
                    <a:cubicBezTo>
                      <a:pt x="3495" y="775"/>
                      <a:pt x="3618" y="341"/>
                      <a:pt x="4097" y="154"/>
                    </a:cubicBezTo>
                    <a:cubicBezTo>
                      <a:pt x="4138" y="140"/>
                      <a:pt x="4155" y="92"/>
                      <a:pt x="4141" y="51"/>
                    </a:cubicBezTo>
                    <a:cubicBezTo>
                      <a:pt x="4128" y="20"/>
                      <a:pt x="4099" y="1"/>
                      <a:pt x="4068"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flipH="1">
                <a:off x="6909749" y="4378728"/>
                <a:ext cx="331888" cy="216486"/>
              </a:xfrm>
              <a:custGeom>
                <a:rect b="b" l="l" r="r" t="t"/>
                <a:pathLst>
                  <a:path extrusionOk="0" h="3795" w="5818">
                    <a:moveTo>
                      <a:pt x="5576" y="1"/>
                    </a:moveTo>
                    <a:lnTo>
                      <a:pt x="5463" y="311"/>
                    </a:lnTo>
                    <a:cubicBezTo>
                      <a:pt x="5463" y="311"/>
                      <a:pt x="5149" y="772"/>
                      <a:pt x="4634" y="858"/>
                    </a:cubicBezTo>
                    <a:cubicBezTo>
                      <a:pt x="4566" y="869"/>
                      <a:pt x="4504" y="874"/>
                      <a:pt x="4446" y="874"/>
                    </a:cubicBezTo>
                    <a:cubicBezTo>
                      <a:pt x="4062" y="874"/>
                      <a:pt x="3889" y="659"/>
                      <a:pt x="3889" y="659"/>
                    </a:cubicBezTo>
                    <a:lnTo>
                      <a:pt x="3848" y="933"/>
                    </a:lnTo>
                    <a:cubicBezTo>
                      <a:pt x="3368" y="1402"/>
                      <a:pt x="2627" y="1597"/>
                      <a:pt x="1953" y="1597"/>
                    </a:cubicBezTo>
                    <a:cubicBezTo>
                      <a:pt x="1587" y="1597"/>
                      <a:pt x="1241" y="1540"/>
                      <a:pt x="968" y="1438"/>
                    </a:cubicBezTo>
                    <a:cubicBezTo>
                      <a:pt x="377" y="1216"/>
                      <a:pt x="431" y="913"/>
                      <a:pt x="431" y="913"/>
                    </a:cubicBezTo>
                    <a:cubicBezTo>
                      <a:pt x="431" y="913"/>
                      <a:pt x="429" y="912"/>
                      <a:pt x="425" y="912"/>
                    </a:cubicBezTo>
                    <a:cubicBezTo>
                      <a:pt x="393" y="912"/>
                      <a:pt x="243" y="921"/>
                      <a:pt x="131" y="1072"/>
                    </a:cubicBezTo>
                    <a:cubicBezTo>
                      <a:pt x="1" y="1247"/>
                      <a:pt x="288" y="2807"/>
                      <a:pt x="346" y="3281"/>
                    </a:cubicBezTo>
                    <a:cubicBezTo>
                      <a:pt x="386" y="3627"/>
                      <a:pt x="974" y="3795"/>
                      <a:pt x="1641" y="3795"/>
                    </a:cubicBezTo>
                    <a:cubicBezTo>
                      <a:pt x="1889" y="3795"/>
                      <a:pt x="2148" y="3771"/>
                      <a:pt x="2394" y="3725"/>
                    </a:cubicBezTo>
                    <a:cubicBezTo>
                      <a:pt x="3298" y="3555"/>
                      <a:pt x="3569" y="2752"/>
                      <a:pt x="3569" y="2752"/>
                    </a:cubicBezTo>
                    <a:cubicBezTo>
                      <a:pt x="3684" y="2880"/>
                      <a:pt x="4000" y="2943"/>
                      <a:pt x="4342" y="2943"/>
                    </a:cubicBezTo>
                    <a:cubicBezTo>
                      <a:pt x="4768" y="2943"/>
                      <a:pt x="5234" y="2845"/>
                      <a:pt x="5405" y="2649"/>
                    </a:cubicBezTo>
                    <a:cubicBezTo>
                      <a:pt x="5682" y="2336"/>
                      <a:pt x="5764" y="786"/>
                      <a:pt x="5791" y="445"/>
                    </a:cubicBezTo>
                    <a:cubicBezTo>
                      <a:pt x="5818" y="100"/>
                      <a:pt x="5576" y="1"/>
                      <a:pt x="5576"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flipH="1">
                <a:off x="7013511" y="4402230"/>
                <a:ext cx="28865" cy="135482"/>
              </a:xfrm>
              <a:custGeom>
                <a:rect b="b" l="l" r="r" t="t"/>
                <a:pathLst>
                  <a:path extrusionOk="0" h="2375" w="506">
                    <a:moveTo>
                      <a:pt x="422" y="1"/>
                    </a:moveTo>
                    <a:cubicBezTo>
                      <a:pt x="382" y="1"/>
                      <a:pt x="348" y="29"/>
                      <a:pt x="342" y="70"/>
                    </a:cubicBezTo>
                    <a:lnTo>
                      <a:pt x="7" y="2282"/>
                    </a:lnTo>
                    <a:cubicBezTo>
                      <a:pt x="0" y="2327"/>
                      <a:pt x="27" y="2368"/>
                      <a:pt x="72" y="2374"/>
                    </a:cubicBezTo>
                    <a:lnTo>
                      <a:pt x="82" y="2374"/>
                    </a:lnTo>
                    <a:cubicBezTo>
                      <a:pt x="123" y="2374"/>
                      <a:pt x="158" y="2347"/>
                      <a:pt x="161" y="2306"/>
                    </a:cubicBezTo>
                    <a:lnTo>
                      <a:pt x="498" y="94"/>
                    </a:lnTo>
                    <a:cubicBezTo>
                      <a:pt x="506" y="50"/>
                      <a:pt x="475" y="9"/>
                      <a:pt x="434" y="2"/>
                    </a:cubicBezTo>
                    <a:cubicBezTo>
                      <a:pt x="430" y="1"/>
                      <a:pt x="426" y="1"/>
                      <a:pt x="422"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flipH="1">
                <a:off x="7234850" y="3369356"/>
                <a:ext cx="64803" cy="52196"/>
              </a:xfrm>
              <a:custGeom>
                <a:rect b="b" l="l" r="r" t="t"/>
                <a:pathLst>
                  <a:path extrusionOk="0" h="915" w="1136">
                    <a:moveTo>
                      <a:pt x="403" y="1"/>
                    </a:moveTo>
                    <a:cubicBezTo>
                      <a:pt x="375" y="1"/>
                      <a:pt x="348" y="6"/>
                      <a:pt x="321" y="19"/>
                    </a:cubicBezTo>
                    <a:cubicBezTo>
                      <a:pt x="0" y="173"/>
                      <a:pt x="344" y="914"/>
                      <a:pt x="635" y="914"/>
                    </a:cubicBezTo>
                    <a:cubicBezTo>
                      <a:pt x="646" y="914"/>
                      <a:pt x="658" y="913"/>
                      <a:pt x="670" y="910"/>
                    </a:cubicBezTo>
                    <a:cubicBezTo>
                      <a:pt x="1136" y="809"/>
                      <a:pt x="734" y="1"/>
                      <a:pt x="403" y="1"/>
                    </a:cubicBezTo>
                    <a:close/>
                  </a:path>
                </a:pathLst>
              </a:custGeom>
              <a:solidFill>
                <a:srgbClr val="FFA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flipH="1">
                <a:off x="7215911" y="3350531"/>
                <a:ext cx="65031" cy="52082"/>
              </a:xfrm>
              <a:custGeom>
                <a:rect b="b" l="l" r="r" t="t"/>
                <a:pathLst>
                  <a:path extrusionOk="0" h="913" w="1140">
                    <a:moveTo>
                      <a:pt x="406" y="0"/>
                    </a:moveTo>
                    <a:cubicBezTo>
                      <a:pt x="378" y="0"/>
                      <a:pt x="351" y="6"/>
                      <a:pt x="325" y="18"/>
                    </a:cubicBezTo>
                    <a:cubicBezTo>
                      <a:pt x="0" y="172"/>
                      <a:pt x="343" y="912"/>
                      <a:pt x="638" y="912"/>
                    </a:cubicBezTo>
                    <a:cubicBezTo>
                      <a:pt x="650" y="912"/>
                      <a:pt x="662" y="911"/>
                      <a:pt x="673" y="909"/>
                    </a:cubicBezTo>
                    <a:cubicBezTo>
                      <a:pt x="1139" y="808"/>
                      <a:pt x="736" y="0"/>
                      <a:pt x="406" y="0"/>
                    </a:cubicBezTo>
                    <a:close/>
                  </a:path>
                </a:pathLst>
              </a:custGeom>
              <a:solidFill>
                <a:srgbClr val="FFA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 name="Google Shape;236;p23"/>
              <p:cNvGrpSpPr/>
              <p:nvPr/>
            </p:nvGrpSpPr>
            <p:grpSpPr>
              <a:xfrm rot="4341851">
                <a:off x="7192285" y="3340903"/>
                <a:ext cx="550320" cy="381933"/>
                <a:chOff x="3272250" y="2015375"/>
                <a:chExt cx="291025" cy="242300"/>
              </a:xfrm>
            </p:grpSpPr>
            <p:sp>
              <p:nvSpPr>
                <p:cNvPr id="237" name="Google Shape;237;p23"/>
                <p:cNvSpPr/>
                <p:nvPr/>
              </p:nvSpPr>
              <p:spPr>
                <a:xfrm>
                  <a:off x="3272250" y="2015375"/>
                  <a:ext cx="116175" cy="242300"/>
                </a:xfrm>
                <a:custGeom>
                  <a:rect b="b" l="l" r="r" t="t"/>
                  <a:pathLst>
                    <a:path extrusionOk="0" h="9692" w="4647">
                      <a:moveTo>
                        <a:pt x="4178" y="0"/>
                      </a:moveTo>
                      <a:cubicBezTo>
                        <a:pt x="4016" y="0"/>
                        <a:pt x="3864" y="96"/>
                        <a:pt x="3800" y="254"/>
                      </a:cubicBezTo>
                      <a:lnTo>
                        <a:pt x="89" y="9120"/>
                      </a:lnTo>
                      <a:cubicBezTo>
                        <a:pt x="0" y="9328"/>
                        <a:pt x="99" y="9570"/>
                        <a:pt x="311" y="9660"/>
                      </a:cubicBezTo>
                      <a:cubicBezTo>
                        <a:pt x="362" y="9682"/>
                        <a:pt x="416" y="9692"/>
                        <a:pt x="469" y="9692"/>
                      </a:cubicBezTo>
                      <a:cubicBezTo>
                        <a:pt x="630" y="9692"/>
                        <a:pt x="783" y="9596"/>
                        <a:pt x="850" y="9438"/>
                      </a:cubicBezTo>
                      <a:lnTo>
                        <a:pt x="4558" y="572"/>
                      </a:lnTo>
                      <a:cubicBezTo>
                        <a:pt x="4646" y="364"/>
                        <a:pt x="4547" y="122"/>
                        <a:pt x="4339" y="33"/>
                      </a:cubicBezTo>
                      <a:cubicBezTo>
                        <a:pt x="4286" y="11"/>
                        <a:pt x="4231" y="0"/>
                        <a:pt x="4178" y="0"/>
                      </a:cubicBezTo>
                      <a:close/>
                    </a:path>
                  </a:pathLst>
                </a:custGeom>
                <a:solidFill>
                  <a:srgbClr val="93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3376100" y="2034525"/>
                  <a:ext cx="182225" cy="86475"/>
                </a:xfrm>
                <a:custGeom>
                  <a:rect b="b" l="l" r="r" t="t"/>
                  <a:pathLst>
                    <a:path extrusionOk="0" h="3459" w="7289">
                      <a:moveTo>
                        <a:pt x="205" y="0"/>
                      </a:moveTo>
                      <a:lnTo>
                        <a:pt x="1" y="492"/>
                      </a:lnTo>
                      <a:lnTo>
                        <a:pt x="7084" y="3459"/>
                      </a:lnTo>
                      <a:lnTo>
                        <a:pt x="7289" y="2964"/>
                      </a:lnTo>
                      <a:lnTo>
                        <a:pt x="2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3"/>
                <p:cNvSpPr/>
                <p:nvPr/>
              </p:nvSpPr>
              <p:spPr>
                <a:xfrm>
                  <a:off x="3380950" y="2022750"/>
                  <a:ext cx="182325" cy="86475"/>
                </a:xfrm>
                <a:custGeom>
                  <a:rect b="b" l="l" r="r" t="t"/>
                  <a:pathLst>
                    <a:path extrusionOk="0" h="3459" w="7293">
                      <a:moveTo>
                        <a:pt x="210" y="0"/>
                      </a:moveTo>
                      <a:lnTo>
                        <a:pt x="1" y="492"/>
                      </a:lnTo>
                      <a:lnTo>
                        <a:pt x="7087" y="3458"/>
                      </a:lnTo>
                      <a:lnTo>
                        <a:pt x="7292" y="2964"/>
                      </a:lnTo>
                      <a:lnTo>
                        <a:pt x="210"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3370900" y="2046800"/>
                  <a:ext cx="182300" cy="86500"/>
                </a:xfrm>
                <a:custGeom>
                  <a:rect b="b" l="l" r="r" t="t"/>
                  <a:pathLst>
                    <a:path extrusionOk="0" h="3460" w="7292">
                      <a:moveTo>
                        <a:pt x="209" y="1"/>
                      </a:moveTo>
                      <a:lnTo>
                        <a:pt x="0" y="497"/>
                      </a:lnTo>
                      <a:lnTo>
                        <a:pt x="7087" y="3459"/>
                      </a:lnTo>
                      <a:lnTo>
                        <a:pt x="7292" y="2968"/>
                      </a:lnTo>
                      <a:lnTo>
                        <a:pt x="209" y="1"/>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3365775" y="2059200"/>
                  <a:ext cx="182325" cy="86450"/>
                </a:xfrm>
                <a:custGeom>
                  <a:rect b="b" l="l" r="r" t="t"/>
                  <a:pathLst>
                    <a:path extrusionOk="0" h="3458" w="7293">
                      <a:moveTo>
                        <a:pt x="205" y="1"/>
                      </a:moveTo>
                      <a:lnTo>
                        <a:pt x="1" y="492"/>
                      </a:lnTo>
                      <a:lnTo>
                        <a:pt x="7084" y="3458"/>
                      </a:lnTo>
                      <a:lnTo>
                        <a:pt x="7292" y="2963"/>
                      </a:lnTo>
                      <a:lnTo>
                        <a:pt x="2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3360575" y="2071500"/>
                  <a:ext cx="182325" cy="86450"/>
                </a:xfrm>
                <a:custGeom>
                  <a:rect b="b" l="l" r="r" t="t"/>
                  <a:pathLst>
                    <a:path extrusionOk="0" h="3458" w="7293">
                      <a:moveTo>
                        <a:pt x="209" y="0"/>
                      </a:moveTo>
                      <a:lnTo>
                        <a:pt x="1" y="495"/>
                      </a:lnTo>
                      <a:lnTo>
                        <a:pt x="7087" y="3457"/>
                      </a:lnTo>
                      <a:lnTo>
                        <a:pt x="7292" y="2966"/>
                      </a:lnTo>
                      <a:lnTo>
                        <a:pt x="209"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3355450" y="2083875"/>
                  <a:ext cx="182325" cy="86475"/>
                </a:xfrm>
                <a:custGeom>
                  <a:rect b="b" l="l" r="r" t="t"/>
                  <a:pathLst>
                    <a:path extrusionOk="0" h="3459" w="7293">
                      <a:moveTo>
                        <a:pt x="206" y="0"/>
                      </a:moveTo>
                      <a:lnTo>
                        <a:pt x="1" y="492"/>
                      </a:lnTo>
                      <a:lnTo>
                        <a:pt x="7083" y="3458"/>
                      </a:lnTo>
                      <a:lnTo>
                        <a:pt x="7292" y="2962"/>
                      </a:lnTo>
                      <a:lnTo>
                        <a:pt x="2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3350225" y="2096150"/>
                  <a:ext cx="182325" cy="86475"/>
                </a:xfrm>
                <a:custGeom>
                  <a:rect b="b" l="l" r="r" t="t"/>
                  <a:pathLst>
                    <a:path extrusionOk="0" h="3459" w="7293">
                      <a:moveTo>
                        <a:pt x="210" y="1"/>
                      </a:moveTo>
                      <a:lnTo>
                        <a:pt x="1" y="495"/>
                      </a:lnTo>
                      <a:lnTo>
                        <a:pt x="7088" y="3459"/>
                      </a:lnTo>
                      <a:lnTo>
                        <a:pt x="7292" y="2967"/>
                      </a:lnTo>
                      <a:lnTo>
                        <a:pt x="210" y="1"/>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3345125" y="2108525"/>
                  <a:ext cx="182300" cy="86475"/>
                </a:xfrm>
                <a:custGeom>
                  <a:rect b="b" l="l" r="r" t="t"/>
                  <a:pathLst>
                    <a:path extrusionOk="0" h="3459" w="7292">
                      <a:moveTo>
                        <a:pt x="205" y="0"/>
                      </a:moveTo>
                      <a:lnTo>
                        <a:pt x="0" y="492"/>
                      </a:lnTo>
                      <a:lnTo>
                        <a:pt x="7083" y="3459"/>
                      </a:lnTo>
                      <a:lnTo>
                        <a:pt x="7292" y="2964"/>
                      </a:lnTo>
                      <a:lnTo>
                        <a:pt x="2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3"/>
                <p:cNvSpPr/>
                <p:nvPr/>
              </p:nvSpPr>
              <p:spPr>
                <a:xfrm>
                  <a:off x="3340000" y="2120800"/>
                  <a:ext cx="182225" cy="86500"/>
                </a:xfrm>
                <a:custGeom>
                  <a:rect b="b" l="l" r="r" t="t"/>
                  <a:pathLst>
                    <a:path extrusionOk="0" h="3460" w="7289">
                      <a:moveTo>
                        <a:pt x="205" y="1"/>
                      </a:moveTo>
                      <a:lnTo>
                        <a:pt x="0" y="496"/>
                      </a:lnTo>
                      <a:lnTo>
                        <a:pt x="7084" y="3459"/>
                      </a:lnTo>
                      <a:lnTo>
                        <a:pt x="7288" y="2968"/>
                      </a:lnTo>
                      <a:lnTo>
                        <a:pt x="205" y="1"/>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3"/>
                <p:cNvSpPr/>
                <p:nvPr/>
              </p:nvSpPr>
              <p:spPr>
                <a:xfrm>
                  <a:off x="3360010" y="2022342"/>
                  <a:ext cx="86800" cy="86825"/>
                </a:xfrm>
                <a:custGeom>
                  <a:rect b="b" l="l" r="r" t="t"/>
                  <a:pathLst>
                    <a:path extrusionOk="0" h="3473" w="3472">
                      <a:moveTo>
                        <a:pt x="1028" y="1"/>
                      </a:moveTo>
                      <a:lnTo>
                        <a:pt x="1" y="2452"/>
                      </a:lnTo>
                      <a:lnTo>
                        <a:pt x="2444" y="3473"/>
                      </a:lnTo>
                      <a:lnTo>
                        <a:pt x="3472" y="1022"/>
                      </a:lnTo>
                      <a:lnTo>
                        <a:pt x="1028" y="1"/>
                      </a:ln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23"/>
              <p:cNvSpPr/>
              <p:nvPr/>
            </p:nvSpPr>
            <p:spPr>
              <a:xfrm flipH="1">
                <a:off x="7140497" y="3275972"/>
                <a:ext cx="148203" cy="145864"/>
              </a:xfrm>
              <a:custGeom>
                <a:rect b="b" l="l" r="r" t="t"/>
                <a:pathLst>
                  <a:path extrusionOk="0" h="2557" w="2598">
                    <a:moveTo>
                      <a:pt x="1372" y="0"/>
                    </a:moveTo>
                    <a:cubicBezTo>
                      <a:pt x="1226" y="372"/>
                      <a:pt x="768" y="741"/>
                      <a:pt x="406" y="929"/>
                    </a:cubicBezTo>
                    <a:cubicBezTo>
                      <a:pt x="605" y="1735"/>
                      <a:pt x="0" y="2297"/>
                      <a:pt x="293" y="2499"/>
                    </a:cubicBezTo>
                    <a:cubicBezTo>
                      <a:pt x="354" y="2541"/>
                      <a:pt x="416" y="2557"/>
                      <a:pt x="476" y="2557"/>
                    </a:cubicBezTo>
                    <a:cubicBezTo>
                      <a:pt x="642" y="2557"/>
                      <a:pt x="785" y="2434"/>
                      <a:pt x="785" y="2434"/>
                    </a:cubicBezTo>
                    <a:cubicBezTo>
                      <a:pt x="785" y="2434"/>
                      <a:pt x="874" y="2542"/>
                      <a:pt x="1090" y="2542"/>
                    </a:cubicBezTo>
                    <a:cubicBezTo>
                      <a:pt x="1105" y="2542"/>
                      <a:pt x="1121" y="2541"/>
                      <a:pt x="1137" y="2540"/>
                    </a:cubicBezTo>
                    <a:cubicBezTo>
                      <a:pt x="1386" y="2523"/>
                      <a:pt x="1533" y="2223"/>
                      <a:pt x="1533" y="2223"/>
                    </a:cubicBezTo>
                    <a:cubicBezTo>
                      <a:pt x="1533" y="2223"/>
                      <a:pt x="1582" y="2238"/>
                      <a:pt x="1661" y="2238"/>
                    </a:cubicBezTo>
                    <a:cubicBezTo>
                      <a:pt x="1739" y="2238"/>
                      <a:pt x="1845" y="2223"/>
                      <a:pt x="1960" y="2161"/>
                    </a:cubicBezTo>
                    <a:cubicBezTo>
                      <a:pt x="2141" y="2066"/>
                      <a:pt x="2215" y="1656"/>
                      <a:pt x="2215" y="1656"/>
                    </a:cubicBezTo>
                    <a:cubicBezTo>
                      <a:pt x="2215" y="1656"/>
                      <a:pt x="2598" y="1448"/>
                      <a:pt x="2437" y="1147"/>
                    </a:cubicBezTo>
                    <a:cubicBezTo>
                      <a:pt x="2301" y="895"/>
                      <a:pt x="1639" y="287"/>
                      <a:pt x="1372" y="0"/>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3"/>
              <p:cNvSpPr/>
              <p:nvPr/>
            </p:nvSpPr>
            <p:spPr>
              <a:xfrm flipH="1">
                <a:off x="6839639" y="2617946"/>
                <a:ext cx="276155" cy="104678"/>
              </a:xfrm>
              <a:custGeom>
                <a:rect b="b" l="l" r="r" t="t"/>
                <a:pathLst>
                  <a:path extrusionOk="0" h="1835" w="4841">
                    <a:moveTo>
                      <a:pt x="3269" y="1"/>
                    </a:moveTo>
                    <a:cubicBezTo>
                      <a:pt x="2709" y="1"/>
                      <a:pt x="1908" y="23"/>
                      <a:pt x="1056" y="134"/>
                    </a:cubicBezTo>
                    <a:cubicBezTo>
                      <a:pt x="0" y="274"/>
                      <a:pt x="462" y="1834"/>
                      <a:pt x="462" y="1834"/>
                    </a:cubicBezTo>
                    <a:cubicBezTo>
                      <a:pt x="462" y="1834"/>
                      <a:pt x="4640" y="1776"/>
                      <a:pt x="4742" y="1584"/>
                    </a:cubicBezTo>
                    <a:cubicBezTo>
                      <a:pt x="4841" y="1394"/>
                      <a:pt x="4786" y="765"/>
                      <a:pt x="4615" y="414"/>
                    </a:cubicBezTo>
                    <a:cubicBezTo>
                      <a:pt x="4492" y="158"/>
                      <a:pt x="4295" y="18"/>
                      <a:pt x="3827" y="7"/>
                    </a:cubicBezTo>
                    <a:cubicBezTo>
                      <a:pt x="3691" y="4"/>
                      <a:pt x="3500" y="1"/>
                      <a:pt x="3269"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flipH="1">
                <a:off x="6531532" y="2204306"/>
                <a:ext cx="127610" cy="109755"/>
              </a:xfrm>
              <a:custGeom>
                <a:rect b="b" l="l" r="r" t="t"/>
                <a:pathLst>
                  <a:path extrusionOk="0" h="1924" w="2237">
                    <a:moveTo>
                      <a:pt x="2148" y="1"/>
                    </a:moveTo>
                    <a:cubicBezTo>
                      <a:pt x="2129" y="1"/>
                      <a:pt x="2110" y="8"/>
                      <a:pt x="2096" y="22"/>
                    </a:cubicBezTo>
                    <a:lnTo>
                      <a:pt x="38" y="1783"/>
                    </a:lnTo>
                    <a:cubicBezTo>
                      <a:pt x="4" y="1810"/>
                      <a:pt x="0" y="1862"/>
                      <a:pt x="27" y="1892"/>
                    </a:cubicBezTo>
                    <a:cubicBezTo>
                      <a:pt x="45" y="1913"/>
                      <a:pt x="65" y="1923"/>
                      <a:pt x="89" y="1923"/>
                    </a:cubicBezTo>
                    <a:cubicBezTo>
                      <a:pt x="106" y="1923"/>
                      <a:pt x="123" y="1917"/>
                      <a:pt x="140" y="1903"/>
                    </a:cubicBezTo>
                    <a:lnTo>
                      <a:pt x="2198" y="141"/>
                    </a:lnTo>
                    <a:cubicBezTo>
                      <a:pt x="2230" y="114"/>
                      <a:pt x="2236" y="63"/>
                      <a:pt x="2206" y="28"/>
                    </a:cubicBezTo>
                    <a:cubicBezTo>
                      <a:pt x="2191" y="10"/>
                      <a:pt x="2169" y="1"/>
                      <a:pt x="2148" y="1"/>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3"/>
              <p:cNvSpPr/>
              <p:nvPr/>
            </p:nvSpPr>
            <p:spPr>
              <a:xfrm flipH="1">
                <a:off x="6586081" y="1938129"/>
                <a:ext cx="960067" cy="990701"/>
              </a:xfrm>
              <a:custGeom>
                <a:rect b="b" l="l" r="r" t="t"/>
                <a:pathLst>
                  <a:path extrusionOk="0" h="17367" w="16830">
                    <a:moveTo>
                      <a:pt x="10300" y="64"/>
                    </a:moveTo>
                    <a:cubicBezTo>
                      <a:pt x="10239" y="64"/>
                      <a:pt x="10178" y="64"/>
                      <a:pt x="10118" y="65"/>
                    </a:cubicBezTo>
                    <a:cubicBezTo>
                      <a:pt x="9135" y="83"/>
                      <a:pt x="1376" y="1"/>
                      <a:pt x="1083" y="4974"/>
                    </a:cubicBezTo>
                    <a:cubicBezTo>
                      <a:pt x="792" y="9945"/>
                      <a:pt x="1792" y="10405"/>
                      <a:pt x="894" y="13010"/>
                    </a:cubicBezTo>
                    <a:cubicBezTo>
                      <a:pt x="0" y="15615"/>
                      <a:pt x="1066" y="17096"/>
                      <a:pt x="1066" y="17096"/>
                    </a:cubicBezTo>
                    <a:lnTo>
                      <a:pt x="3065" y="17199"/>
                    </a:lnTo>
                    <a:lnTo>
                      <a:pt x="3380" y="16492"/>
                    </a:lnTo>
                    <a:lnTo>
                      <a:pt x="3380" y="17345"/>
                    </a:lnTo>
                    <a:lnTo>
                      <a:pt x="6534" y="17345"/>
                    </a:lnTo>
                    <a:lnTo>
                      <a:pt x="6886" y="16035"/>
                    </a:lnTo>
                    <a:cubicBezTo>
                      <a:pt x="6886" y="16035"/>
                      <a:pt x="7223" y="16994"/>
                      <a:pt x="7213" y="17219"/>
                    </a:cubicBezTo>
                    <a:cubicBezTo>
                      <a:pt x="7213" y="17219"/>
                      <a:pt x="7482" y="17366"/>
                      <a:pt x="7835" y="17366"/>
                    </a:cubicBezTo>
                    <a:cubicBezTo>
                      <a:pt x="8095" y="17366"/>
                      <a:pt x="8401" y="17286"/>
                      <a:pt x="8677" y="17008"/>
                    </a:cubicBezTo>
                    <a:cubicBezTo>
                      <a:pt x="9333" y="16356"/>
                      <a:pt x="9654" y="13478"/>
                      <a:pt x="8664" y="12044"/>
                    </a:cubicBezTo>
                    <a:lnTo>
                      <a:pt x="11371" y="11924"/>
                    </a:lnTo>
                    <a:cubicBezTo>
                      <a:pt x="11815" y="11955"/>
                      <a:pt x="12040" y="12020"/>
                      <a:pt x="12225" y="12570"/>
                    </a:cubicBezTo>
                    <a:cubicBezTo>
                      <a:pt x="12402" y="13092"/>
                      <a:pt x="12286" y="13501"/>
                      <a:pt x="12286" y="13501"/>
                    </a:cubicBezTo>
                    <a:cubicBezTo>
                      <a:pt x="13996" y="14249"/>
                      <a:pt x="14160" y="16871"/>
                      <a:pt x="14160" y="16871"/>
                    </a:cubicBezTo>
                    <a:cubicBezTo>
                      <a:pt x="14160" y="16871"/>
                      <a:pt x="14764" y="16717"/>
                      <a:pt x="15553" y="14788"/>
                    </a:cubicBezTo>
                    <a:cubicBezTo>
                      <a:pt x="16345" y="12857"/>
                      <a:pt x="15037" y="10966"/>
                      <a:pt x="15195" y="9965"/>
                    </a:cubicBezTo>
                    <a:cubicBezTo>
                      <a:pt x="15354" y="8965"/>
                      <a:pt x="16829" y="5620"/>
                      <a:pt x="16345" y="3186"/>
                    </a:cubicBezTo>
                    <a:cubicBezTo>
                      <a:pt x="15869" y="816"/>
                      <a:pt x="12578" y="64"/>
                      <a:pt x="10300" y="64"/>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flipH="1">
                <a:off x="7032397" y="2546410"/>
                <a:ext cx="281460" cy="92641"/>
              </a:xfrm>
              <a:custGeom>
                <a:rect b="b" l="l" r="r" t="t"/>
                <a:pathLst>
                  <a:path extrusionOk="0" h="1624" w="4934">
                    <a:moveTo>
                      <a:pt x="643" y="1"/>
                    </a:moveTo>
                    <a:cubicBezTo>
                      <a:pt x="249" y="1"/>
                      <a:pt x="1" y="61"/>
                      <a:pt x="35" y="210"/>
                    </a:cubicBezTo>
                    <a:cubicBezTo>
                      <a:pt x="164" y="761"/>
                      <a:pt x="1628" y="1133"/>
                      <a:pt x="2801" y="1133"/>
                    </a:cubicBezTo>
                    <a:cubicBezTo>
                      <a:pt x="2842" y="1133"/>
                      <a:pt x="2882" y="1133"/>
                      <a:pt x="2923" y="1132"/>
                    </a:cubicBezTo>
                    <a:cubicBezTo>
                      <a:pt x="2958" y="1131"/>
                      <a:pt x="2993" y="1131"/>
                      <a:pt x="3028" y="1131"/>
                    </a:cubicBezTo>
                    <a:cubicBezTo>
                      <a:pt x="4152" y="1131"/>
                      <a:pt x="4704" y="1545"/>
                      <a:pt x="4704" y="1545"/>
                    </a:cubicBezTo>
                    <a:lnTo>
                      <a:pt x="4742" y="1623"/>
                    </a:lnTo>
                    <a:cubicBezTo>
                      <a:pt x="4742" y="1623"/>
                      <a:pt x="4933" y="1248"/>
                      <a:pt x="4418" y="807"/>
                    </a:cubicBezTo>
                    <a:cubicBezTo>
                      <a:pt x="4035" y="483"/>
                      <a:pt x="1756" y="1"/>
                      <a:pt x="643"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flipH="1">
                <a:off x="6600446" y="2014228"/>
                <a:ext cx="287336" cy="348032"/>
              </a:xfrm>
              <a:custGeom>
                <a:rect b="b" l="l" r="r" t="t"/>
                <a:pathLst>
                  <a:path extrusionOk="0" h="6101" w="5037">
                    <a:moveTo>
                      <a:pt x="891" y="0"/>
                    </a:moveTo>
                    <a:cubicBezTo>
                      <a:pt x="415" y="0"/>
                      <a:pt x="68" y="50"/>
                      <a:pt x="0" y="59"/>
                    </a:cubicBezTo>
                    <a:lnTo>
                      <a:pt x="4497" y="4071"/>
                    </a:lnTo>
                    <a:cubicBezTo>
                      <a:pt x="4497" y="4071"/>
                      <a:pt x="4259" y="6100"/>
                      <a:pt x="4279" y="6100"/>
                    </a:cubicBezTo>
                    <a:cubicBezTo>
                      <a:pt x="4290" y="6100"/>
                      <a:pt x="4365" y="5587"/>
                      <a:pt x="4568" y="4044"/>
                    </a:cubicBezTo>
                    <a:cubicBezTo>
                      <a:pt x="5037" y="472"/>
                      <a:pt x="2355" y="0"/>
                      <a:pt x="891"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flipH="1">
                <a:off x="7146143" y="2368883"/>
                <a:ext cx="33714" cy="164233"/>
              </a:xfrm>
              <a:custGeom>
                <a:rect b="b" l="l" r="r" t="t"/>
                <a:pathLst>
                  <a:path extrusionOk="0" h="2879" w="591">
                    <a:moveTo>
                      <a:pt x="60" y="1"/>
                    </a:moveTo>
                    <a:cubicBezTo>
                      <a:pt x="59" y="1"/>
                      <a:pt x="59" y="1"/>
                      <a:pt x="58" y="1"/>
                    </a:cubicBezTo>
                    <a:cubicBezTo>
                      <a:pt x="0" y="547"/>
                      <a:pt x="123" y="1854"/>
                      <a:pt x="420" y="2878"/>
                    </a:cubicBezTo>
                    <a:cubicBezTo>
                      <a:pt x="590" y="2854"/>
                      <a:pt x="231" y="1"/>
                      <a:pt x="60"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
              <p:cNvSpPr/>
              <p:nvPr/>
            </p:nvSpPr>
            <p:spPr>
              <a:xfrm flipH="1">
                <a:off x="6603990" y="2017594"/>
                <a:ext cx="760638" cy="616942"/>
              </a:xfrm>
              <a:custGeom>
                <a:rect b="b" l="l" r="r" t="t"/>
                <a:pathLst>
                  <a:path extrusionOk="0" h="10815" w="13334">
                    <a:moveTo>
                      <a:pt x="8359" y="0"/>
                    </a:moveTo>
                    <a:cubicBezTo>
                      <a:pt x="8359" y="0"/>
                      <a:pt x="6373" y="5141"/>
                      <a:pt x="3441" y="7398"/>
                    </a:cubicBezTo>
                    <a:cubicBezTo>
                      <a:pt x="3441" y="7398"/>
                      <a:pt x="2802" y="6968"/>
                      <a:pt x="2083" y="6968"/>
                    </a:cubicBezTo>
                    <a:cubicBezTo>
                      <a:pt x="1694" y="6968"/>
                      <a:pt x="1282" y="7093"/>
                      <a:pt x="935" y="7480"/>
                    </a:cubicBezTo>
                    <a:cubicBezTo>
                      <a:pt x="0" y="8525"/>
                      <a:pt x="764" y="10178"/>
                      <a:pt x="2687" y="10178"/>
                    </a:cubicBezTo>
                    <a:cubicBezTo>
                      <a:pt x="2793" y="10178"/>
                      <a:pt x="2902" y="10173"/>
                      <a:pt x="3014" y="10163"/>
                    </a:cubicBezTo>
                    <a:cubicBezTo>
                      <a:pt x="3391" y="10129"/>
                      <a:pt x="3708" y="10113"/>
                      <a:pt x="3977" y="10113"/>
                    </a:cubicBezTo>
                    <a:cubicBezTo>
                      <a:pt x="5246" y="10113"/>
                      <a:pt x="5420" y="10457"/>
                      <a:pt x="5594" y="10815"/>
                    </a:cubicBezTo>
                    <a:cubicBezTo>
                      <a:pt x="5594" y="10815"/>
                      <a:pt x="6711" y="10630"/>
                      <a:pt x="8169" y="10630"/>
                    </a:cubicBezTo>
                    <a:cubicBezTo>
                      <a:pt x="8169" y="10630"/>
                      <a:pt x="8032" y="9951"/>
                      <a:pt x="8940" y="9778"/>
                    </a:cubicBezTo>
                    <a:cubicBezTo>
                      <a:pt x="9848" y="9603"/>
                      <a:pt x="13313" y="8627"/>
                      <a:pt x="13327" y="6647"/>
                    </a:cubicBezTo>
                    <a:cubicBezTo>
                      <a:pt x="13333" y="5585"/>
                      <a:pt x="12862" y="4657"/>
                      <a:pt x="12927" y="3985"/>
                    </a:cubicBezTo>
                    <a:cubicBezTo>
                      <a:pt x="13043" y="2762"/>
                      <a:pt x="12418" y="254"/>
                      <a:pt x="8359" y="0"/>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flipH="1">
                <a:off x="6913967" y="2228607"/>
                <a:ext cx="87963" cy="52767"/>
              </a:xfrm>
              <a:custGeom>
                <a:rect b="b" l="l" r="r" t="t"/>
                <a:pathLst>
                  <a:path extrusionOk="0" h="925" w="1542">
                    <a:moveTo>
                      <a:pt x="1327" y="1"/>
                    </a:moveTo>
                    <a:cubicBezTo>
                      <a:pt x="996" y="1"/>
                      <a:pt x="0" y="708"/>
                      <a:pt x="145" y="866"/>
                    </a:cubicBezTo>
                    <a:cubicBezTo>
                      <a:pt x="182" y="907"/>
                      <a:pt x="236" y="925"/>
                      <a:pt x="301" y="925"/>
                    </a:cubicBezTo>
                    <a:cubicBezTo>
                      <a:pt x="704" y="925"/>
                      <a:pt x="1542" y="242"/>
                      <a:pt x="1418" y="40"/>
                    </a:cubicBezTo>
                    <a:cubicBezTo>
                      <a:pt x="1402" y="13"/>
                      <a:pt x="1370" y="1"/>
                      <a:pt x="1327"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flipH="1">
                <a:off x="6625485" y="2209953"/>
                <a:ext cx="46435" cy="23788"/>
              </a:xfrm>
              <a:custGeom>
                <a:rect b="b" l="l" r="r" t="t"/>
                <a:pathLst>
                  <a:path extrusionOk="0" h="417" w="814">
                    <a:moveTo>
                      <a:pt x="211" y="1"/>
                    </a:moveTo>
                    <a:cubicBezTo>
                      <a:pt x="141" y="1"/>
                      <a:pt x="87" y="23"/>
                      <a:pt x="67" y="77"/>
                    </a:cubicBezTo>
                    <a:cubicBezTo>
                      <a:pt x="0" y="257"/>
                      <a:pt x="407" y="416"/>
                      <a:pt x="599" y="416"/>
                    </a:cubicBezTo>
                    <a:cubicBezTo>
                      <a:pt x="643" y="416"/>
                      <a:pt x="675" y="408"/>
                      <a:pt x="689" y="391"/>
                    </a:cubicBezTo>
                    <a:cubicBezTo>
                      <a:pt x="814" y="229"/>
                      <a:pt x="435" y="1"/>
                      <a:pt x="211"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3"/>
              <p:cNvSpPr/>
              <p:nvPr/>
            </p:nvSpPr>
            <p:spPr>
              <a:xfrm flipH="1">
                <a:off x="6741689" y="2363350"/>
                <a:ext cx="100913" cy="45693"/>
              </a:xfrm>
              <a:custGeom>
                <a:rect b="b" l="l" r="r" t="t"/>
                <a:pathLst>
                  <a:path extrusionOk="0" h="801" w="1769">
                    <a:moveTo>
                      <a:pt x="92" y="0"/>
                    </a:moveTo>
                    <a:cubicBezTo>
                      <a:pt x="83" y="0"/>
                      <a:pt x="74" y="2"/>
                      <a:pt x="65" y="5"/>
                    </a:cubicBezTo>
                    <a:cubicBezTo>
                      <a:pt x="24" y="19"/>
                      <a:pt x="1" y="63"/>
                      <a:pt x="18" y="104"/>
                    </a:cubicBezTo>
                    <a:cubicBezTo>
                      <a:pt x="21" y="115"/>
                      <a:pt x="274" y="801"/>
                      <a:pt x="1162" y="801"/>
                    </a:cubicBezTo>
                    <a:cubicBezTo>
                      <a:pt x="1321" y="801"/>
                      <a:pt x="1499" y="777"/>
                      <a:pt x="1701" y="726"/>
                    </a:cubicBezTo>
                    <a:cubicBezTo>
                      <a:pt x="1742" y="716"/>
                      <a:pt x="1769" y="671"/>
                      <a:pt x="1756" y="630"/>
                    </a:cubicBezTo>
                    <a:cubicBezTo>
                      <a:pt x="1747" y="593"/>
                      <a:pt x="1716" y="570"/>
                      <a:pt x="1679" y="570"/>
                    </a:cubicBezTo>
                    <a:cubicBezTo>
                      <a:pt x="1673" y="570"/>
                      <a:pt x="1666" y="571"/>
                      <a:pt x="1660" y="572"/>
                    </a:cubicBezTo>
                    <a:cubicBezTo>
                      <a:pt x="1470" y="621"/>
                      <a:pt x="1302" y="642"/>
                      <a:pt x="1155" y="642"/>
                    </a:cubicBezTo>
                    <a:cubicBezTo>
                      <a:pt x="389" y="642"/>
                      <a:pt x="176" y="82"/>
                      <a:pt x="165" y="54"/>
                    </a:cubicBezTo>
                    <a:cubicBezTo>
                      <a:pt x="154" y="22"/>
                      <a:pt x="124" y="0"/>
                      <a:pt x="92"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3"/>
              <p:cNvSpPr/>
              <p:nvPr/>
            </p:nvSpPr>
            <p:spPr>
              <a:xfrm flipH="1">
                <a:off x="6851675" y="2400087"/>
                <a:ext cx="212093" cy="129492"/>
              </a:xfrm>
              <a:custGeom>
                <a:rect b="b" l="l" r="r" t="t"/>
                <a:pathLst>
                  <a:path extrusionOk="0" h="2270" w="3718">
                    <a:moveTo>
                      <a:pt x="273" y="0"/>
                    </a:moveTo>
                    <a:cubicBezTo>
                      <a:pt x="98" y="229"/>
                      <a:pt x="0" y="495"/>
                      <a:pt x="0" y="782"/>
                    </a:cubicBezTo>
                    <a:cubicBezTo>
                      <a:pt x="0" y="1604"/>
                      <a:pt x="833" y="2270"/>
                      <a:pt x="1857" y="2270"/>
                    </a:cubicBezTo>
                    <a:cubicBezTo>
                      <a:pt x="2884" y="2270"/>
                      <a:pt x="3717" y="1604"/>
                      <a:pt x="3717" y="782"/>
                    </a:cubicBezTo>
                    <a:cubicBezTo>
                      <a:pt x="3717" y="754"/>
                      <a:pt x="3717" y="730"/>
                      <a:pt x="3714" y="703"/>
                    </a:cubicBezTo>
                    <a:cubicBezTo>
                      <a:pt x="3325" y="938"/>
                      <a:pt x="2868" y="1075"/>
                      <a:pt x="2379" y="1075"/>
                    </a:cubicBezTo>
                    <a:cubicBezTo>
                      <a:pt x="1512" y="1075"/>
                      <a:pt x="747" y="652"/>
                      <a:pt x="273" y="0"/>
                    </a:cubicBezTo>
                    <a:close/>
                  </a:path>
                </a:pathLst>
              </a:custGeom>
              <a:solidFill>
                <a:srgbClr val="FFA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flipH="1">
                <a:off x="6604550" y="2388564"/>
                <a:ext cx="95322" cy="62578"/>
              </a:xfrm>
              <a:custGeom>
                <a:rect b="b" l="l" r="r" t="t"/>
                <a:pathLst>
                  <a:path extrusionOk="0" h="1097" w="1671">
                    <a:moveTo>
                      <a:pt x="11" y="1"/>
                    </a:moveTo>
                    <a:lnTo>
                      <a:pt x="11" y="1"/>
                    </a:lnTo>
                    <a:cubicBezTo>
                      <a:pt x="1" y="157"/>
                      <a:pt x="25" y="318"/>
                      <a:pt x="89" y="465"/>
                    </a:cubicBezTo>
                    <a:cubicBezTo>
                      <a:pt x="270" y="871"/>
                      <a:pt x="704" y="1096"/>
                      <a:pt x="1199" y="1096"/>
                    </a:cubicBezTo>
                    <a:cubicBezTo>
                      <a:pt x="1261" y="1096"/>
                      <a:pt x="1322" y="1093"/>
                      <a:pt x="1384" y="1086"/>
                    </a:cubicBezTo>
                    <a:cubicBezTo>
                      <a:pt x="1551" y="820"/>
                      <a:pt x="1656" y="526"/>
                      <a:pt x="1670" y="209"/>
                    </a:cubicBezTo>
                    <a:lnTo>
                      <a:pt x="1670" y="209"/>
                    </a:lnTo>
                    <a:cubicBezTo>
                      <a:pt x="1469" y="291"/>
                      <a:pt x="1253" y="335"/>
                      <a:pt x="1028" y="335"/>
                    </a:cubicBezTo>
                    <a:cubicBezTo>
                      <a:pt x="656" y="335"/>
                      <a:pt x="308" y="212"/>
                      <a:pt x="11" y="1"/>
                    </a:cubicBezTo>
                    <a:close/>
                  </a:path>
                </a:pathLst>
              </a:custGeom>
              <a:solidFill>
                <a:srgbClr val="FFA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flipH="1">
                <a:off x="6645451" y="2267798"/>
                <a:ext cx="26925" cy="46606"/>
              </a:xfrm>
              <a:custGeom>
                <a:rect b="b" l="l" r="r" t="t"/>
                <a:pathLst>
                  <a:path extrusionOk="0" h="817" w="472">
                    <a:moveTo>
                      <a:pt x="236" y="1"/>
                    </a:moveTo>
                    <a:cubicBezTo>
                      <a:pt x="106" y="1"/>
                      <a:pt x="0" y="182"/>
                      <a:pt x="0" y="407"/>
                    </a:cubicBezTo>
                    <a:cubicBezTo>
                      <a:pt x="0" y="636"/>
                      <a:pt x="106" y="817"/>
                      <a:pt x="236" y="817"/>
                    </a:cubicBezTo>
                    <a:cubicBezTo>
                      <a:pt x="365" y="817"/>
                      <a:pt x="472" y="636"/>
                      <a:pt x="472" y="407"/>
                    </a:cubicBezTo>
                    <a:cubicBezTo>
                      <a:pt x="472" y="182"/>
                      <a:pt x="365" y="1"/>
                      <a:pt x="236" y="1"/>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flipH="1">
                <a:off x="6648417" y="2275556"/>
                <a:ext cx="6845" cy="11808"/>
              </a:xfrm>
              <a:custGeom>
                <a:rect b="b" l="l" r="r" t="t"/>
                <a:pathLst>
                  <a:path extrusionOk="0" h="207" w="120">
                    <a:moveTo>
                      <a:pt x="51" y="1"/>
                    </a:moveTo>
                    <a:cubicBezTo>
                      <a:pt x="49" y="1"/>
                      <a:pt x="47" y="1"/>
                      <a:pt x="45" y="2"/>
                    </a:cubicBezTo>
                    <a:cubicBezTo>
                      <a:pt x="18" y="5"/>
                      <a:pt x="0" y="53"/>
                      <a:pt x="8" y="107"/>
                    </a:cubicBezTo>
                    <a:cubicBezTo>
                      <a:pt x="14" y="163"/>
                      <a:pt x="39" y="207"/>
                      <a:pt x="69" y="207"/>
                    </a:cubicBezTo>
                    <a:cubicBezTo>
                      <a:pt x="70" y="207"/>
                      <a:pt x="71" y="207"/>
                      <a:pt x="72" y="206"/>
                    </a:cubicBezTo>
                    <a:cubicBezTo>
                      <a:pt x="99" y="203"/>
                      <a:pt x="120" y="152"/>
                      <a:pt x="110" y="97"/>
                    </a:cubicBezTo>
                    <a:cubicBezTo>
                      <a:pt x="103" y="43"/>
                      <a:pt x="79" y="1"/>
                      <a:pt x="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flipH="1">
                <a:off x="6888695" y="2291016"/>
                <a:ext cx="39361" cy="59042"/>
              </a:xfrm>
              <a:custGeom>
                <a:rect b="b" l="l" r="r" t="t"/>
                <a:pathLst>
                  <a:path extrusionOk="0" h="1035" w="690">
                    <a:moveTo>
                      <a:pt x="345" y="0"/>
                    </a:moveTo>
                    <a:cubicBezTo>
                      <a:pt x="153" y="0"/>
                      <a:pt x="0" y="233"/>
                      <a:pt x="0" y="520"/>
                    </a:cubicBezTo>
                    <a:cubicBezTo>
                      <a:pt x="0" y="802"/>
                      <a:pt x="153" y="1035"/>
                      <a:pt x="345" y="1035"/>
                    </a:cubicBezTo>
                    <a:cubicBezTo>
                      <a:pt x="533" y="1035"/>
                      <a:pt x="689" y="802"/>
                      <a:pt x="689" y="520"/>
                    </a:cubicBezTo>
                    <a:cubicBezTo>
                      <a:pt x="689" y="233"/>
                      <a:pt x="533" y="0"/>
                      <a:pt x="345" y="0"/>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flipH="1">
                <a:off x="6894342" y="2302653"/>
                <a:ext cx="7815" cy="13406"/>
              </a:xfrm>
              <a:custGeom>
                <a:rect b="b" l="l" r="r" t="t"/>
                <a:pathLst>
                  <a:path extrusionOk="0" h="235" w="137">
                    <a:moveTo>
                      <a:pt x="58" y="1"/>
                    </a:moveTo>
                    <a:cubicBezTo>
                      <a:pt x="57" y="1"/>
                      <a:pt x="56" y="1"/>
                      <a:pt x="55" y="1"/>
                    </a:cubicBezTo>
                    <a:cubicBezTo>
                      <a:pt x="21" y="4"/>
                      <a:pt x="0" y="62"/>
                      <a:pt x="10" y="124"/>
                    </a:cubicBezTo>
                    <a:cubicBezTo>
                      <a:pt x="17" y="185"/>
                      <a:pt x="47" y="234"/>
                      <a:pt x="77" y="234"/>
                    </a:cubicBezTo>
                    <a:cubicBezTo>
                      <a:pt x="78" y="234"/>
                      <a:pt x="80" y="234"/>
                      <a:pt x="82" y="234"/>
                    </a:cubicBezTo>
                    <a:cubicBezTo>
                      <a:pt x="116" y="230"/>
                      <a:pt x="137" y="175"/>
                      <a:pt x="126" y="111"/>
                    </a:cubicBezTo>
                    <a:cubicBezTo>
                      <a:pt x="120" y="47"/>
                      <a:pt x="88" y="1"/>
                      <a:pt x="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3"/>
              <p:cNvSpPr/>
              <p:nvPr/>
            </p:nvSpPr>
            <p:spPr>
              <a:xfrm flipH="1">
                <a:off x="6968731" y="2186621"/>
                <a:ext cx="107701" cy="157444"/>
              </a:xfrm>
              <a:custGeom>
                <a:rect b="b" l="l" r="r" t="t"/>
                <a:pathLst>
                  <a:path extrusionOk="0" h="2760" w="1888">
                    <a:moveTo>
                      <a:pt x="1888" y="1"/>
                    </a:moveTo>
                    <a:lnTo>
                      <a:pt x="1888" y="1"/>
                    </a:lnTo>
                    <a:cubicBezTo>
                      <a:pt x="799" y="274"/>
                      <a:pt x="0" y="1028"/>
                      <a:pt x="0" y="2216"/>
                    </a:cubicBezTo>
                    <a:cubicBezTo>
                      <a:pt x="0" y="2404"/>
                      <a:pt x="21" y="2585"/>
                      <a:pt x="58" y="2759"/>
                    </a:cubicBezTo>
                    <a:cubicBezTo>
                      <a:pt x="768" y="1879"/>
                      <a:pt x="1385" y="899"/>
                      <a:pt x="1888" y="1"/>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3"/>
              <p:cNvSpPr/>
              <p:nvPr/>
            </p:nvSpPr>
            <p:spPr>
              <a:xfrm flipH="1">
                <a:off x="6779627" y="2179833"/>
                <a:ext cx="293497" cy="260410"/>
              </a:xfrm>
              <a:custGeom>
                <a:rect b="b" l="l" r="r" t="t"/>
                <a:pathLst>
                  <a:path extrusionOk="0" h="4565" w="5145">
                    <a:moveTo>
                      <a:pt x="2574" y="857"/>
                    </a:moveTo>
                    <a:cubicBezTo>
                      <a:pt x="2618" y="857"/>
                      <a:pt x="2649" y="867"/>
                      <a:pt x="2666" y="895"/>
                    </a:cubicBezTo>
                    <a:cubicBezTo>
                      <a:pt x="2789" y="1096"/>
                      <a:pt x="1953" y="1782"/>
                      <a:pt x="1550" y="1782"/>
                    </a:cubicBezTo>
                    <a:cubicBezTo>
                      <a:pt x="1482" y="1782"/>
                      <a:pt x="1427" y="1762"/>
                      <a:pt x="1393" y="1721"/>
                    </a:cubicBezTo>
                    <a:cubicBezTo>
                      <a:pt x="1250" y="1563"/>
                      <a:pt x="2243" y="857"/>
                      <a:pt x="2574" y="857"/>
                    </a:cubicBezTo>
                    <a:close/>
                    <a:moveTo>
                      <a:pt x="4097" y="632"/>
                    </a:moveTo>
                    <a:cubicBezTo>
                      <a:pt x="4138" y="632"/>
                      <a:pt x="4179" y="646"/>
                      <a:pt x="4219" y="676"/>
                    </a:cubicBezTo>
                    <a:cubicBezTo>
                      <a:pt x="4718" y="1027"/>
                      <a:pt x="4748" y="1690"/>
                      <a:pt x="4721" y="2247"/>
                    </a:cubicBezTo>
                    <a:cubicBezTo>
                      <a:pt x="4714" y="2400"/>
                      <a:pt x="4591" y="2475"/>
                      <a:pt x="4472" y="2475"/>
                    </a:cubicBezTo>
                    <a:cubicBezTo>
                      <a:pt x="4352" y="2475"/>
                      <a:pt x="4240" y="2400"/>
                      <a:pt x="4247" y="2247"/>
                    </a:cubicBezTo>
                    <a:cubicBezTo>
                      <a:pt x="4264" y="1902"/>
                      <a:pt x="4308" y="1318"/>
                      <a:pt x="3980" y="1086"/>
                    </a:cubicBezTo>
                    <a:cubicBezTo>
                      <a:pt x="3775" y="942"/>
                      <a:pt x="3902" y="632"/>
                      <a:pt x="4097" y="632"/>
                    </a:cubicBezTo>
                    <a:close/>
                    <a:moveTo>
                      <a:pt x="2888" y="1949"/>
                    </a:moveTo>
                    <a:cubicBezTo>
                      <a:pt x="3076" y="1949"/>
                      <a:pt x="3232" y="2182"/>
                      <a:pt x="3232" y="2469"/>
                    </a:cubicBezTo>
                    <a:cubicBezTo>
                      <a:pt x="3232" y="2751"/>
                      <a:pt x="3076" y="2984"/>
                      <a:pt x="2888" y="2984"/>
                    </a:cubicBezTo>
                    <a:cubicBezTo>
                      <a:pt x="2696" y="2984"/>
                      <a:pt x="2543" y="2751"/>
                      <a:pt x="2543" y="2469"/>
                    </a:cubicBezTo>
                    <a:cubicBezTo>
                      <a:pt x="2543" y="2182"/>
                      <a:pt x="2696" y="1949"/>
                      <a:pt x="2888" y="1949"/>
                    </a:cubicBezTo>
                    <a:close/>
                    <a:moveTo>
                      <a:pt x="4527" y="2656"/>
                    </a:moveTo>
                    <a:cubicBezTo>
                      <a:pt x="4834" y="2656"/>
                      <a:pt x="4830" y="3131"/>
                      <a:pt x="4527" y="3131"/>
                    </a:cubicBezTo>
                    <a:cubicBezTo>
                      <a:pt x="4219" y="3131"/>
                      <a:pt x="4219" y="2656"/>
                      <a:pt x="4527" y="2656"/>
                    </a:cubicBezTo>
                    <a:close/>
                    <a:moveTo>
                      <a:pt x="2909" y="0"/>
                    </a:moveTo>
                    <a:cubicBezTo>
                      <a:pt x="2792" y="0"/>
                      <a:pt x="2669" y="3"/>
                      <a:pt x="2543" y="11"/>
                    </a:cubicBezTo>
                    <a:cubicBezTo>
                      <a:pt x="2294" y="27"/>
                      <a:pt x="2055" y="62"/>
                      <a:pt x="1830" y="120"/>
                    </a:cubicBezTo>
                    <a:cubicBezTo>
                      <a:pt x="1327" y="1018"/>
                      <a:pt x="710" y="1998"/>
                      <a:pt x="0" y="2878"/>
                    </a:cubicBezTo>
                    <a:cubicBezTo>
                      <a:pt x="75" y="3240"/>
                      <a:pt x="229" y="3575"/>
                      <a:pt x="437" y="3861"/>
                    </a:cubicBezTo>
                    <a:cubicBezTo>
                      <a:pt x="765" y="3438"/>
                      <a:pt x="1352" y="3154"/>
                      <a:pt x="2021" y="3154"/>
                    </a:cubicBezTo>
                    <a:cubicBezTo>
                      <a:pt x="3018" y="3154"/>
                      <a:pt x="3830" y="3779"/>
                      <a:pt x="3878" y="4564"/>
                    </a:cubicBezTo>
                    <a:cubicBezTo>
                      <a:pt x="4168" y="4394"/>
                      <a:pt x="4420" y="4164"/>
                      <a:pt x="4622" y="3895"/>
                    </a:cubicBezTo>
                    <a:cubicBezTo>
                      <a:pt x="4199" y="3701"/>
                      <a:pt x="4059" y="3329"/>
                      <a:pt x="4059" y="3321"/>
                    </a:cubicBezTo>
                    <a:cubicBezTo>
                      <a:pt x="4042" y="3280"/>
                      <a:pt x="4065" y="3236"/>
                      <a:pt x="4106" y="3222"/>
                    </a:cubicBezTo>
                    <a:cubicBezTo>
                      <a:pt x="4113" y="3219"/>
                      <a:pt x="4124" y="3216"/>
                      <a:pt x="4133" y="3216"/>
                    </a:cubicBezTo>
                    <a:cubicBezTo>
                      <a:pt x="4165" y="3216"/>
                      <a:pt x="4195" y="3236"/>
                      <a:pt x="4206" y="3271"/>
                    </a:cubicBezTo>
                    <a:cubicBezTo>
                      <a:pt x="4215" y="3291"/>
                      <a:pt x="4335" y="3608"/>
                      <a:pt x="4714" y="3769"/>
                    </a:cubicBezTo>
                    <a:cubicBezTo>
                      <a:pt x="4984" y="3356"/>
                      <a:pt x="5144" y="2864"/>
                      <a:pt x="5144" y="2335"/>
                    </a:cubicBezTo>
                    <a:cubicBezTo>
                      <a:pt x="5144" y="980"/>
                      <a:pt x="4803" y="0"/>
                      <a:pt x="2909" y="0"/>
                    </a:cubicBezTo>
                    <a:close/>
                  </a:path>
                </a:pathLst>
              </a:custGeom>
              <a:solidFill>
                <a:srgbClr val="D1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flipH="1">
                <a:off x="6913967" y="2228721"/>
                <a:ext cx="87906" cy="52824"/>
              </a:xfrm>
              <a:custGeom>
                <a:rect b="b" l="l" r="r" t="t"/>
                <a:pathLst>
                  <a:path extrusionOk="0" h="926" w="1541">
                    <a:moveTo>
                      <a:pt x="1325" y="0"/>
                    </a:moveTo>
                    <a:cubicBezTo>
                      <a:pt x="994" y="0"/>
                      <a:pt x="1" y="706"/>
                      <a:pt x="144" y="864"/>
                    </a:cubicBezTo>
                    <a:cubicBezTo>
                      <a:pt x="178" y="905"/>
                      <a:pt x="233" y="925"/>
                      <a:pt x="301" y="925"/>
                    </a:cubicBezTo>
                    <a:cubicBezTo>
                      <a:pt x="704" y="925"/>
                      <a:pt x="1540" y="239"/>
                      <a:pt x="1417" y="38"/>
                    </a:cubicBezTo>
                    <a:cubicBezTo>
                      <a:pt x="1400" y="10"/>
                      <a:pt x="1369" y="0"/>
                      <a:pt x="1325"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flipH="1">
                <a:off x="6804153" y="2363236"/>
                <a:ext cx="38448" cy="38791"/>
              </a:xfrm>
              <a:custGeom>
                <a:rect b="b" l="l" r="r" t="t"/>
                <a:pathLst>
                  <a:path extrusionOk="0" h="680" w="674">
                    <a:moveTo>
                      <a:pt x="92" y="1"/>
                    </a:moveTo>
                    <a:cubicBezTo>
                      <a:pt x="83" y="1"/>
                      <a:pt x="72" y="4"/>
                      <a:pt x="65" y="7"/>
                    </a:cubicBezTo>
                    <a:cubicBezTo>
                      <a:pt x="24" y="21"/>
                      <a:pt x="1" y="65"/>
                      <a:pt x="18" y="106"/>
                    </a:cubicBezTo>
                    <a:cubicBezTo>
                      <a:pt x="18" y="114"/>
                      <a:pt x="158" y="486"/>
                      <a:pt x="581" y="680"/>
                    </a:cubicBezTo>
                    <a:cubicBezTo>
                      <a:pt x="612" y="639"/>
                      <a:pt x="642" y="595"/>
                      <a:pt x="673" y="554"/>
                    </a:cubicBezTo>
                    <a:cubicBezTo>
                      <a:pt x="294" y="393"/>
                      <a:pt x="174" y="76"/>
                      <a:pt x="165" y="56"/>
                    </a:cubicBezTo>
                    <a:cubicBezTo>
                      <a:pt x="154" y="21"/>
                      <a:pt x="124" y="1"/>
                      <a:pt x="92"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flipH="1">
                <a:off x="6851903" y="2359756"/>
                <a:ext cx="196349" cy="101711"/>
              </a:xfrm>
              <a:custGeom>
                <a:rect b="b" l="l" r="r" t="t"/>
                <a:pathLst>
                  <a:path extrusionOk="0" h="1783" w="3442">
                    <a:moveTo>
                      <a:pt x="1585" y="0"/>
                    </a:moveTo>
                    <a:cubicBezTo>
                      <a:pt x="916" y="0"/>
                      <a:pt x="329" y="284"/>
                      <a:pt x="1" y="707"/>
                    </a:cubicBezTo>
                    <a:cubicBezTo>
                      <a:pt x="475" y="1359"/>
                      <a:pt x="1240" y="1782"/>
                      <a:pt x="2107" y="1782"/>
                    </a:cubicBezTo>
                    <a:cubicBezTo>
                      <a:pt x="2596" y="1782"/>
                      <a:pt x="3053" y="1645"/>
                      <a:pt x="3442" y="1410"/>
                    </a:cubicBezTo>
                    <a:cubicBezTo>
                      <a:pt x="3394" y="625"/>
                      <a:pt x="2582" y="0"/>
                      <a:pt x="1585" y="0"/>
                    </a:cubicBezTo>
                    <a:close/>
                  </a:path>
                </a:pathLst>
              </a:custGeom>
              <a:solidFill>
                <a:srgbClr val="D1A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flipH="1">
                <a:off x="6888695" y="2291016"/>
                <a:ext cx="39361" cy="59042"/>
              </a:xfrm>
              <a:custGeom>
                <a:rect b="b" l="l" r="r" t="t"/>
                <a:pathLst>
                  <a:path extrusionOk="0" h="1035" w="690">
                    <a:moveTo>
                      <a:pt x="512" y="205"/>
                    </a:moveTo>
                    <a:cubicBezTo>
                      <a:pt x="543" y="205"/>
                      <a:pt x="574" y="253"/>
                      <a:pt x="580" y="315"/>
                    </a:cubicBezTo>
                    <a:cubicBezTo>
                      <a:pt x="591" y="379"/>
                      <a:pt x="570" y="434"/>
                      <a:pt x="536" y="438"/>
                    </a:cubicBezTo>
                    <a:lnTo>
                      <a:pt x="533" y="438"/>
                    </a:lnTo>
                    <a:cubicBezTo>
                      <a:pt x="502" y="438"/>
                      <a:pt x="471" y="393"/>
                      <a:pt x="464" y="328"/>
                    </a:cubicBezTo>
                    <a:cubicBezTo>
                      <a:pt x="454" y="266"/>
                      <a:pt x="475" y="208"/>
                      <a:pt x="509" y="205"/>
                    </a:cubicBezTo>
                    <a:close/>
                    <a:moveTo>
                      <a:pt x="345" y="0"/>
                    </a:moveTo>
                    <a:cubicBezTo>
                      <a:pt x="153" y="0"/>
                      <a:pt x="0" y="233"/>
                      <a:pt x="0" y="520"/>
                    </a:cubicBezTo>
                    <a:cubicBezTo>
                      <a:pt x="0" y="802"/>
                      <a:pt x="153" y="1035"/>
                      <a:pt x="345" y="1035"/>
                    </a:cubicBezTo>
                    <a:cubicBezTo>
                      <a:pt x="533" y="1035"/>
                      <a:pt x="689" y="802"/>
                      <a:pt x="689" y="520"/>
                    </a:cubicBezTo>
                    <a:cubicBezTo>
                      <a:pt x="689" y="233"/>
                      <a:pt x="533" y="0"/>
                      <a:pt x="345" y="0"/>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flipH="1">
                <a:off x="6894342" y="2302653"/>
                <a:ext cx="7815" cy="13349"/>
              </a:xfrm>
              <a:custGeom>
                <a:rect b="b" l="l" r="r" t="t"/>
                <a:pathLst>
                  <a:path extrusionOk="0" h="234" w="137">
                    <a:moveTo>
                      <a:pt x="55" y="1"/>
                    </a:moveTo>
                    <a:cubicBezTo>
                      <a:pt x="21" y="4"/>
                      <a:pt x="0" y="62"/>
                      <a:pt x="10" y="124"/>
                    </a:cubicBezTo>
                    <a:cubicBezTo>
                      <a:pt x="17" y="189"/>
                      <a:pt x="48" y="234"/>
                      <a:pt x="79" y="234"/>
                    </a:cubicBezTo>
                    <a:lnTo>
                      <a:pt x="82" y="234"/>
                    </a:lnTo>
                    <a:cubicBezTo>
                      <a:pt x="116" y="230"/>
                      <a:pt x="137" y="175"/>
                      <a:pt x="126" y="111"/>
                    </a:cubicBezTo>
                    <a:cubicBezTo>
                      <a:pt x="120" y="49"/>
                      <a:pt x="89" y="1"/>
                      <a:pt x="58" y="1"/>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flipH="1">
                <a:off x="7171644" y="2476244"/>
                <a:ext cx="107758" cy="68967"/>
              </a:xfrm>
              <a:custGeom>
                <a:rect b="b" l="l" r="r" t="t"/>
                <a:pathLst>
                  <a:path extrusionOk="0" h="1209" w="1889">
                    <a:moveTo>
                      <a:pt x="977" y="0"/>
                    </a:moveTo>
                    <a:cubicBezTo>
                      <a:pt x="867" y="0"/>
                      <a:pt x="770" y="18"/>
                      <a:pt x="697" y="38"/>
                    </a:cubicBezTo>
                    <a:cubicBezTo>
                      <a:pt x="360" y="133"/>
                      <a:pt x="76" y="392"/>
                      <a:pt x="12" y="673"/>
                    </a:cubicBezTo>
                    <a:cubicBezTo>
                      <a:pt x="1" y="714"/>
                      <a:pt x="28" y="758"/>
                      <a:pt x="69" y="764"/>
                    </a:cubicBezTo>
                    <a:cubicBezTo>
                      <a:pt x="77" y="767"/>
                      <a:pt x="85" y="768"/>
                      <a:pt x="92" y="768"/>
                    </a:cubicBezTo>
                    <a:cubicBezTo>
                      <a:pt x="127" y="768"/>
                      <a:pt x="157" y="743"/>
                      <a:pt x="165" y="706"/>
                    </a:cubicBezTo>
                    <a:cubicBezTo>
                      <a:pt x="220" y="484"/>
                      <a:pt x="458" y="269"/>
                      <a:pt x="738" y="191"/>
                    </a:cubicBezTo>
                    <a:cubicBezTo>
                      <a:pt x="800" y="173"/>
                      <a:pt x="882" y="158"/>
                      <a:pt x="975" y="158"/>
                    </a:cubicBezTo>
                    <a:cubicBezTo>
                      <a:pt x="1118" y="158"/>
                      <a:pt x="1288" y="194"/>
                      <a:pt x="1462" y="314"/>
                    </a:cubicBezTo>
                    <a:cubicBezTo>
                      <a:pt x="1277" y="324"/>
                      <a:pt x="1028" y="365"/>
                      <a:pt x="878" y="505"/>
                    </a:cubicBezTo>
                    <a:cubicBezTo>
                      <a:pt x="790" y="591"/>
                      <a:pt x="749" y="700"/>
                      <a:pt x="755" y="829"/>
                    </a:cubicBezTo>
                    <a:cubicBezTo>
                      <a:pt x="762" y="983"/>
                      <a:pt x="817" y="1092"/>
                      <a:pt x="919" y="1157"/>
                    </a:cubicBezTo>
                    <a:cubicBezTo>
                      <a:pt x="984" y="1194"/>
                      <a:pt x="1059" y="1208"/>
                      <a:pt x="1131" y="1208"/>
                    </a:cubicBezTo>
                    <a:cubicBezTo>
                      <a:pt x="1291" y="1208"/>
                      <a:pt x="1441" y="1144"/>
                      <a:pt x="1466" y="1133"/>
                    </a:cubicBezTo>
                    <a:cubicBezTo>
                      <a:pt x="1503" y="1116"/>
                      <a:pt x="1523" y="1068"/>
                      <a:pt x="1503" y="1027"/>
                    </a:cubicBezTo>
                    <a:cubicBezTo>
                      <a:pt x="1491" y="1000"/>
                      <a:pt x="1462" y="982"/>
                      <a:pt x="1432" y="982"/>
                    </a:cubicBezTo>
                    <a:cubicBezTo>
                      <a:pt x="1421" y="982"/>
                      <a:pt x="1410" y="984"/>
                      <a:pt x="1400" y="990"/>
                    </a:cubicBezTo>
                    <a:cubicBezTo>
                      <a:pt x="1353" y="1011"/>
                      <a:pt x="1235" y="1051"/>
                      <a:pt x="1130" y="1051"/>
                    </a:cubicBezTo>
                    <a:cubicBezTo>
                      <a:pt x="1082" y="1051"/>
                      <a:pt x="1036" y="1043"/>
                      <a:pt x="1001" y="1021"/>
                    </a:cubicBezTo>
                    <a:cubicBezTo>
                      <a:pt x="946" y="986"/>
                      <a:pt x="916" y="922"/>
                      <a:pt x="913" y="822"/>
                    </a:cubicBezTo>
                    <a:cubicBezTo>
                      <a:pt x="909" y="737"/>
                      <a:pt x="933" y="673"/>
                      <a:pt x="987" y="621"/>
                    </a:cubicBezTo>
                    <a:cubicBezTo>
                      <a:pt x="1116" y="498"/>
                      <a:pt x="1380" y="469"/>
                      <a:pt x="1554" y="469"/>
                    </a:cubicBezTo>
                    <a:cubicBezTo>
                      <a:pt x="1603" y="469"/>
                      <a:pt x="1644" y="471"/>
                      <a:pt x="1674" y="474"/>
                    </a:cubicBezTo>
                    <a:lnTo>
                      <a:pt x="1888" y="495"/>
                    </a:lnTo>
                    <a:lnTo>
                      <a:pt x="1888" y="495"/>
                    </a:lnTo>
                    <a:lnTo>
                      <a:pt x="1735" y="341"/>
                    </a:lnTo>
                    <a:cubicBezTo>
                      <a:pt x="1471" y="71"/>
                      <a:pt x="1196" y="0"/>
                      <a:pt x="977"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flipH="1">
                <a:off x="6528223" y="2152964"/>
                <a:ext cx="93154" cy="247518"/>
              </a:xfrm>
              <a:custGeom>
                <a:rect b="b" l="l" r="r" t="t"/>
                <a:pathLst>
                  <a:path extrusionOk="0" h="4339" w="1633">
                    <a:moveTo>
                      <a:pt x="212" y="0"/>
                    </a:moveTo>
                    <a:lnTo>
                      <a:pt x="212" y="0"/>
                    </a:lnTo>
                    <a:cubicBezTo>
                      <a:pt x="263" y="669"/>
                      <a:pt x="202" y="1379"/>
                      <a:pt x="79" y="2079"/>
                    </a:cubicBezTo>
                    <a:lnTo>
                      <a:pt x="786" y="1475"/>
                    </a:lnTo>
                    <a:cubicBezTo>
                      <a:pt x="741" y="1290"/>
                      <a:pt x="656" y="1113"/>
                      <a:pt x="536" y="956"/>
                    </a:cubicBezTo>
                    <a:cubicBezTo>
                      <a:pt x="403" y="782"/>
                      <a:pt x="571" y="614"/>
                      <a:pt x="745" y="614"/>
                    </a:cubicBezTo>
                    <a:cubicBezTo>
                      <a:pt x="816" y="614"/>
                      <a:pt x="892" y="646"/>
                      <a:pt x="946" y="717"/>
                    </a:cubicBezTo>
                    <a:cubicBezTo>
                      <a:pt x="1045" y="846"/>
                      <a:pt x="1124" y="990"/>
                      <a:pt x="1178" y="1137"/>
                    </a:cubicBezTo>
                    <a:lnTo>
                      <a:pt x="1434" y="922"/>
                    </a:lnTo>
                    <a:cubicBezTo>
                      <a:pt x="1445" y="908"/>
                      <a:pt x="1462" y="905"/>
                      <a:pt x="1475" y="901"/>
                    </a:cubicBezTo>
                    <a:cubicBezTo>
                      <a:pt x="1298" y="400"/>
                      <a:pt x="929" y="68"/>
                      <a:pt x="212" y="0"/>
                    </a:cubicBezTo>
                    <a:close/>
                    <a:moveTo>
                      <a:pt x="697" y="2844"/>
                    </a:moveTo>
                    <a:cubicBezTo>
                      <a:pt x="1004" y="2844"/>
                      <a:pt x="1004" y="3318"/>
                      <a:pt x="697" y="3318"/>
                    </a:cubicBezTo>
                    <a:cubicBezTo>
                      <a:pt x="393" y="3318"/>
                      <a:pt x="393" y="2844"/>
                      <a:pt x="697" y="2844"/>
                    </a:cubicBezTo>
                    <a:close/>
                    <a:moveTo>
                      <a:pt x="1523" y="1051"/>
                    </a:moveTo>
                    <a:lnTo>
                      <a:pt x="1232" y="1301"/>
                    </a:lnTo>
                    <a:cubicBezTo>
                      <a:pt x="1339" y="1697"/>
                      <a:pt x="1301" y="2120"/>
                      <a:pt x="1130" y="2513"/>
                    </a:cubicBezTo>
                    <a:cubicBezTo>
                      <a:pt x="1089" y="2601"/>
                      <a:pt x="1024" y="2636"/>
                      <a:pt x="956" y="2636"/>
                    </a:cubicBezTo>
                    <a:cubicBezTo>
                      <a:pt x="802" y="2636"/>
                      <a:pt x="635" y="2461"/>
                      <a:pt x="720" y="2274"/>
                    </a:cubicBezTo>
                    <a:cubicBezTo>
                      <a:pt x="806" y="2069"/>
                      <a:pt x="837" y="1861"/>
                      <a:pt x="816" y="1656"/>
                    </a:cubicBezTo>
                    <a:lnTo>
                      <a:pt x="816" y="1656"/>
                    </a:lnTo>
                    <a:lnTo>
                      <a:pt x="35" y="2328"/>
                    </a:lnTo>
                    <a:cubicBezTo>
                      <a:pt x="24" y="2379"/>
                      <a:pt x="11" y="2434"/>
                      <a:pt x="0" y="2485"/>
                    </a:cubicBezTo>
                    <a:cubicBezTo>
                      <a:pt x="24" y="2584"/>
                      <a:pt x="49" y="2686"/>
                      <a:pt x="76" y="2789"/>
                    </a:cubicBezTo>
                    <a:cubicBezTo>
                      <a:pt x="147" y="3090"/>
                      <a:pt x="222" y="3414"/>
                      <a:pt x="267" y="3751"/>
                    </a:cubicBezTo>
                    <a:lnTo>
                      <a:pt x="267" y="3759"/>
                    </a:lnTo>
                    <a:lnTo>
                      <a:pt x="267" y="3762"/>
                    </a:lnTo>
                    <a:lnTo>
                      <a:pt x="267" y="3765"/>
                    </a:lnTo>
                    <a:lnTo>
                      <a:pt x="267" y="3769"/>
                    </a:lnTo>
                    <a:lnTo>
                      <a:pt x="267" y="3775"/>
                    </a:lnTo>
                    <a:cubicBezTo>
                      <a:pt x="267" y="3779"/>
                      <a:pt x="267" y="3779"/>
                      <a:pt x="270" y="3779"/>
                    </a:cubicBezTo>
                    <a:lnTo>
                      <a:pt x="270" y="3783"/>
                    </a:lnTo>
                    <a:lnTo>
                      <a:pt x="270" y="3786"/>
                    </a:lnTo>
                    <a:lnTo>
                      <a:pt x="270" y="3789"/>
                    </a:lnTo>
                    <a:lnTo>
                      <a:pt x="270" y="3792"/>
                    </a:lnTo>
                    <a:lnTo>
                      <a:pt x="270" y="3796"/>
                    </a:lnTo>
                    <a:lnTo>
                      <a:pt x="270" y="3803"/>
                    </a:lnTo>
                    <a:lnTo>
                      <a:pt x="270" y="3806"/>
                    </a:lnTo>
                    <a:lnTo>
                      <a:pt x="270" y="3810"/>
                    </a:lnTo>
                    <a:cubicBezTo>
                      <a:pt x="274" y="3810"/>
                      <a:pt x="274" y="3813"/>
                      <a:pt x="274" y="3813"/>
                    </a:cubicBezTo>
                    <a:lnTo>
                      <a:pt x="274" y="3816"/>
                    </a:lnTo>
                    <a:lnTo>
                      <a:pt x="274" y="3820"/>
                    </a:lnTo>
                    <a:lnTo>
                      <a:pt x="274" y="3827"/>
                    </a:lnTo>
                    <a:lnTo>
                      <a:pt x="274" y="3833"/>
                    </a:lnTo>
                    <a:cubicBezTo>
                      <a:pt x="290" y="3977"/>
                      <a:pt x="298" y="4123"/>
                      <a:pt x="298" y="4274"/>
                    </a:cubicBezTo>
                    <a:lnTo>
                      <a:pt x="298" y="4281"/>
                    </a:lnTo>
                    <a:lnTo>
                      <a:pt x="298" y="4284"/>
                    </a:lnTo>
                    <a:cubicBezTo>
                      <a:pt x="298" y="4301"/>
                      <a:pt x="298" y="4322"/>
                      <a:pt x="294" y="4339"/>
                    </a:cubicBezTo>
                    <a:cubicBezTo>
                      <a:pt x="1073" y="4021"/>
                      <a:pt x="1632" y="3140"/>
                      <a:pt x="1632" y="2106"/>
                    </a:cubicBezTo>
                    <a:cubicBezTo>
                      <a:pt x="1632" y="1714"/>
                      <a:pt x="1605" y="1355"/>
                      <a:pt x="1523" y="1051"/>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flipH="1">
                <a:off x="6534441" y="2204363"/>
                <a:ext cx="84997" cy="81460"/>
              </a:xfrm>
              <a:custGeom>
                <a:rect b="b" l="l" r="r" t="t"/>
                <a:pathLst>
                  <a:path extrusionOk="0" h="1428" w="1490">
                    <a:moveTo>
                      <a:pt x="1441" y="0"/>
                    </a:moveTo>
                    <a:cubicBezTo>
                      <a:pt x="1428" y="4"/>
                      <a:pt x="1411" y="7"/>
                      <a:pt x="1400" y="21"/>
                    </a:cubicBezTo>
                    <a:lnTo>
                      <a:pt x="1144" y="236"/>
                    </a:lnTo>
                    <a:cubicBezTo>
                      <a:pt x="1165" y="290"/>
                      <a:pt x="1185" y="345"/>
                      <a:pt x="1198" y="400"/>
                    </a:cubicBezTo>
                    <a:lnTo>
                      <a:pt x="1489" y="150"/>
                    </a:lnTo>
                    <a:cubicBezTo>
                      <a:pt x="1475" y="99"/>
                      <a:pt x="1458" y="48"/>
                      <a:pt x="1441" y="0"/>
                    </a:cubicBezTo>
                    <a:close/>
                    <a:moveTo>
                      <a:pt x="752" y="574"/>
                    </a:moveTo>
                    <a:lnTo>
                      <a:pt x="45" y="1178"/>
                    </a:lnTo>
                    <a:cubicBezTo>
                      <a:pt x="31" y="1260"/>
                      <a:pt x="15" y="1345"/>
                      <a:pt x="1" y="1427"/>
                    </a:cubicBezTo>
                    <a:lnTo>
                      <a:pt x="782" y="755"/>
                    </a:lnTo>
                    <a:cubicBezTo>
                      <a:pt x="779" y="693"/>
                      <a:pt x="765" y="632"/>
                      <a:pt x="752" y="574"/>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flipH="1">
                <a:off x="6606318" y="2152394"/>
                <a:ext cx="22248" cy="142327"/>
              </a:xfrm>
              <a:custGeom>
                <a:rect b="b" l="l" r="r" t="t"/>
                <a:pathLst>
                  <a:path extrusionOk="0" h="2495" w="390">
                    <a:moveTo>
                      <a:pt x="0" y="0"/>
                    </a:moveTo>
                    <a:cubicBezTo>
                      <a:pt x="93" y="451"/>
                      <a:pt x="106" y="987"/>
                      <a:pt x="24" y="1622"/>
                    </a:cubicBezTo>
                    <a:cubicBezTo>
                      <a:pt x="0" y="1877"/>
                      <a:pt x="52" y="2171"/>
                      <a:pt x="126" y="2495"/>
                    </a:cubicBezTo>
                    <a:cubicBezTo>
                      <a:pt x="137" y="2444"/>
                      <a:pt x="150" y="2389"/>
                      <a:pt x="161" y="2338"/>
                    </a:cubicBezTo>
                    <a:cubicBezTo>
                      <a:pt x="175" y="2256"/>
                      <a:pt x="191" y="2171"/>
                      <a:pt x="205" y="2089"/>
                    </a:cubicBezTo>
                    <a:cubicBezTo>
                      <a:pt x="328" y="1389"/>
                      <a:pt x="389" y="679"/>
                      <a:pt x="338" y="10"/>
                    </a:cubicBezTo>
                    <a:cubicBezTo>
                      <a:pt x="249" y="3"/>
                      <a:pt x="157" y="0"/>
                      <a:pt x="58"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flipH="1">
                <a:off x="6622519" y="2152394"/>
                <a:ext cx="20080" cy="92527"/>
              </a:xfrm>
              <a:custGeom>
                <a:rect b="b" l="l" r="r" t="t"/>
                <a:pathLst>
                  <a:path extrusionOk="0" h="1622" w="352">
                    <a:moveTo>
                      <a:pt x="246" y="0"/>
                    </a:moveTo>
                    <a:cubicBezTo>
                      <a:pt x="175" y="0"/>
                      <a:pt x="103" y="3"/>
                      <a:pt x="24" y="10"/>
                    </a:cubicBezTo>
                    <a:lnTo>
                      <a:pt x="0" y="10"/>
                    </a:lnTo>
                    <a:cubicBezTo>
                      <a:pt x="260" y="604"/>
                      <a:pt x="311" y="1191"/>
                      <a:pt x="270" y="1622"/>
                    </a:cubicBezTo>
                    <a:cubicBezTo>
                      <a:pt x="352" y="987"/>
                      <a:pt x="339" y="451"/>
                      <a:pt x="246"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flipH="1">
                <a:off x="6617044" y="2152964"/>
                <a:ext cx="137136" cy="235653"/>
              </a:xfrm>
              <a:custGeom>
                <a:rect b="b" l="l" r="r" t="t"/>
                <a:pathLst>
                  <a:path extrusionOk="0" h="4131" w="2404">
                    <a:moveTo>
                      <a:pt x="1652" y="1000"/>
                    </a:moveTo>
                    <a:cubicBezTo>
                      <a:pt x="1878" y="1000"/>
                      <a:pt x="2257" y="1229"/>
                      <a:pt x="2131" y="1390"/>
                    </a:cubicBezTo>
                    <a:cubicBezTo>
                      <a:pt x="2117" y="1407"/>
                      <a:pt x="2083" y="1413"/>
                      <a:pt x="2038" y="1413"/>
                    </a:cubicBezTo>
                    <a:cubicBezTo>
                      <a:pt x="1847" y="1413"/>
                      <a:pt x="1444" y="1256"/>
                      <a:pt x="1509" y="1076"/>
                    </a:cubicBezTo>
                    <a:cubicBezTo>
                      <a:pt x="1530" y="1021"/>
                      <a:pt x="1584" y="1000"/>
                      <a:pt x="1652" y="1000"/>
                    </a:cubicBezTo>
                    <a:close/>
                    <a:moveTo>
                      <a:pt x="1670" y="2014"/>
                    </a:moveTo>
                    <a:cubicBezTo>
                      <a:pt x="1799" y="2014"/>
                      <a:pt x="1906" y="2195"/>
                      <a:pt x="1906" y="2420"/>
                    </a:cubicBezTo>
                    <a:cubicBezTo>
                      <a:pt x="1906" y="2649"/>
                      <a:pt x="1799" y="2830"/>
                      <a:pt x="1670" y="2830"/>
                    </a:cubicBezTo>
                    <a:cubicBezTo>
                      <a:pt x="1540" y="2830"/>
                      <a:pt x="1434" y="2649"/>
                      <a:pt x="1434" y="2420"/>
                    </a:cubicBezTo>
                    <a:cubicBezTo>
                      <a:pt x="1434" y="2195"/>
                      <a:pt x="1540" y="2014"/>
                      <a:pt x="1670" y="2014"/>
                    </a:cubicBezTo>
                    <a:close/>
                    <a:moveTo>
                      <a:pt x="1956" y="0"/>
                    </a:moveTo>
                    <a:cubicBezTo>
                      <a:pt x="877" y="85"/>
                      <a:pt x="1" y="813"/>
                      <a:pt x="1" y="2106"/>
                    </a:cubicBezTo>
                    <a:cubicBezTo>
                      <a:pt x="1" y="2967"/>
                      <a:pt x="386" y="3718"/>
                      <a:pt x="963" y="4131"/>
                    </a:cubicBezTo>
                    <a:cubicBezTo>
                      <a:pt x="997" y="3656"/>
                      <a:pt x="1356" y="3175"/>
                      <a:pt x="1912" y="2929"/>
                    </a:cubicBezTo>
                    <a:cubicBezTo>
                      <a:pt x="2076" y="2858"/>
                      <a:pt x="2240" y="2813"/>
                      <a:pt x="2404" y="2789"/>
                    </a:cubicBezTo>
                    <a:cubicBezTo>
                      <a:pt x="2377" y="2686"/>
                      <a:pt x="2352" y="2584"/>
                      <a:pt x="2328" y="2485"/>
                    </a:cubicBezTo>
                    <a:cubicBezTo>
                      <a:pt x="2254" y="2161"/>
                      <a:pt x="2202" y="1867"/>
                      <a:pt x="2226" y="1612"/>
                    </a:cubicBezTo>
                    <a:cubicBezTo>
                      <a:pt x="2267" y="1181"/>
                      <a:pt x="2216" y="594"/>
                      <a:pt x="1956" y="0"/>
                    </a:cubicBezTo>
                    <a:close/>
                  </a:path>
                </a:pathLst>
              </a:custGeom>
              <a:solidFill>
                <a:srgbClr val="D1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flipH="1">
                <a:off x="6625371" y="2210010"/>
                <a:ext cx="46435" cy="23617"/>
              </a:xfrm>
              <a:custGeom>
                <a:rect b="b" l="l" r="r" t="t"/>
                <a:pathLst>
                  <a:path extrusionOk="0" h="414" w="814">
                    <a:moveTo>
                      <a:pt x="208" y="0"/>
                    </a:moveTo>
                    <a:cubicBezTo>
                      <a:pt x="140" y="0"/>
                      <a:pt x="86" y="21"/>
                      <a:pt x="65" y="76"/>
                    </a:cubicBezTo>
                    <a:cubicBezTo>
                      <a:pt x="0" y="256"/>
                      <a:pt x="403" y="413"/>
                      <a:pt x="594" y="413"/>
                    </a:cubicBezTo>
                    <a:cubicBezTo>
                      <a:pt x="639" y="413"/>
                      <a:pt x="673" y="407"/>
                      <a:pt x="687" y="390"/>
                    </a:cubicBezTo>
                    <a:cubicBezTo>
                      <a:pt x="813" y="229"/>
                      <a:pt x="434" y="0"/>
                      <a:pt x="208"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flipH="1">
                <a:off x="6604378" y="2312008"/>
                <a:ext cx="12721" cy="85339"/>
              </a:xfrm>
              <a:custGeom>
                <a:rect b="b" l="l" r="r" t="t"/>
                <a:pathLst>
                  <a:path extrusionOk="0" h="1496" w="223">
                    <a:moveTo>
                      <a:pt x="223" y="1493"/>
                    </a:moveTo>
                    <a:lnTo>
                      <a:pt x="223" y="1496"/>
                    </a:lnTo>
                    <a:lnTo>
                      <a:pt x="223" y="1493"/>
                    </a:lnTo>
                    <a:close/>
                    <a:moveTo>
                      <a:pt x="223" y="1486"/>
                    </a:moveTo>
                    <a:lnTo>
                      <a:pt x="223" y="1493"/>
                    </a:lnTo>
                    <a:lnTo>
                      <a:pt x="223" y="1486"/>
                    </a:lnTo>
                    <a:close/>
                    <a:moveTo>
                      <a:pt x="199" y="1045"/>
                    </a:moveTo>
                    <a:lnTo>
                      <a:pt x="199" y="1045"/>
                    </a:lnTo>
                    <a:lnTo>
                      <a:pt x="199" y="1045"/>
                    </a:lnTo>
                    <a:close/>
                    <a:moveTo>
                      <a:pt x="199" y="1039"/>
                    </a:moveTo>
                    <a:lnTo>
                      <a:pt x="199" y="1039"/>
                    </a:lnTo>
                    <a:lnTo>
                      <a:pt x="199" y="1039"/>
                    </a:lnTo>
                    <a:close/>
                    <a:moveTo>
                      <a:pt x="199" y="1032"/>
                    </a:moveTo>
                    <a:lnTo>
                      <a:pt x="199" y="1032"/>
                    </a:lnTo>
                    <a:lnTo>
                      <a:pt x="199" y="1032"/>
                    </a:lnTo>
                    <a:close/>
                    <a:moveTo>
                      <a:pt x="199" y="1025"/>
                    </a:moveTo>
                    <a:lnTo>
                      <a:pt x="199" y="1028"/>
                    </a:lnTo>
                    <a:lnTo>
                      <a:pt x="199" y="1025"/>
                    </a:lnTo>
                    <a:close/>
                    <a:moveTo>
                      <a:pt x="195" y="1018"/>
                    </a:moveTo>
                    <a:lnTo>
                      <a:pt x="195" y="1022"/>
                    </a:lnTo>
                    <a:lnTo>
                      <a:pt x="195" y="1018"/>
                    </a:lnTo>
                    <a:close/>
                    <a:moveTo>
                      <a:pt x="195" y="1015"/>
                    </a:moveTo>
                    <a:lnTo>
                      <a:pt x="195" y="1015"/>
                    </a:lnTo>
                    <a:lnTo>
                      <a:pt x="195" y="1015"/>
                    </a:lnTo>
                    <a:close/>
                    <a:moveTo>
                      <a:pt x="195" y="1008"/>
                    </a:moveTo>
                    <a:lnTo>
                      <a:pt x="195" y="1008"/>
                    </a:lnTo>
                    <a:lnTo>
                      <a:pt x="195" y="1008"/>
                    </a:lnTo>
                    <a:close/>
                    <a:moveTo>
                      <a:pt x="195" y="1001"/>
                    </a:moveTo>
                    <a:lnTo>
                      <a:pt x="195" y="1004"/>
                    </a:lnTo>
                    <a:lnTo>
                      <a:pt x="195" y="1001"/>
                    </a:lnTo>
                    <a:close/>
                    <a:moveTo>
                      <a:pt x="195" y="995"/>
                    </a:moveTo>
                    <a:lnTo>
                      <a:pt x="195" y="998"/>
                    </a:lnTo>
                    <a:lnTo>
                      <a:pt x="195" y="995"/>
                    </a:lnTo>
                    <a:close/>
                    <a:moveTo>
                      <a:pt x="192" y="987"/>
                    </a:moveTo>
                    <a:cubicBezTo>
                      <a:pt x="192" y="991"/>
                      <a:pt x="192" y="991"/>
                      <a:pt x="195" y="991"/>
                    </a:cubicBezTo>
                    <a:cubicBezTo>
                      <a:pt x="192" y="991"/>
                      <a:pt x="192" y="991"/>
                      <a:pt x="192" y="987"/>
                    </a:cubicBezTo>
                    <a:close/>
                    <a:moveTo>
                      <a:pt x="192" y="981"/>
                    </a:moveTo>
                    <a:lnTo>
                      <a:pt x="192" y="987"/>
                    </a:lnTo>
                    <a:lnTo>
                      <a:pt x="192" y="981"/>
                    </a:lnTo>
                    <a:close/>
                    <a:moveTo>
                      <a:pt x="192" y="977"/>
                    </a:moveTo>
                    <a:lnTo>
                      <a:pt x="192" y="981"/>
                    </a:lnTo>
                    <a:lnTo>
                      <a:pt x="192" y="977"/>
                    </a:lnTo>
                    <a:close/>
                    <a:moveTo>
                      <a:pt x="192" y="971"/>
                    </a:moveTo>
                    <a:lnTo>
                      <a:pt x="192" y="974"/>
                    </a:lnTo>
                    <a:lnTo>
                      <a:pt x="192" y="971"/>
                    </a:lnTo>
                    <a:close/>
                    <a:moveTo>
                      <a:pt x="192" y="963"/>
                    </a:moveTo>
                    <a:lnTo>
                      <a:pt x="192" y="971"/>
                    </a:lnTo>
                    <a:lnTo>
                      <a:pt x="192" y="963"/>
                    </a:lnTo>
                    <a:close/>
                    <a:moveTo>
                      <a:pt x="1" y="1"/>
                    </a:moveTo>
                    <a:lnTo>
                      <a:pt x="1" y="1"/>
                    </a:lnTo>
                    <a:cubicBezTo>
                      <a:pt x="72" y="302"/>
                      <a:pt x="147" y="626"/>
                      <a:pt x="192" y="963"/>
                    </a:cubicBezTo>
                    <a:cubicBezTo>
                      <a:pt x="147" y="626"/>
                      <a:pt x="72" y="302"/>
                      <a:pt x="1" y="1"/>
                    </a:cubicBezTo>
                    <a:close/>
                  </a:path>
                </a:pathLst>
              </a:custGeom>
              <a:solidFill>
                <a:srgbClr val="D2C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flipH="1">
                <a:off x="6604379" y="2312008"/>
                <a:ext cx="94866" cy="95722"/>
              </a:xfrm>
              <a:custGeom>
                <a:rect b="b" l="l" r="r" t="t"/>
                <a:pathLst>
                  <a:path extrusionOk="0" h="1678" w="1663">
                    <a:moveTo>
                      <a:pt x="1441" y="1"/>
                    </a:moveTo>
                    <a:cubicBezTo>
                      <a:pt x="1277" y="25"/>
                      <a:pt x="1113" y="70"/>
                      <a:pt x="949" y="141"/>
                    </a:cubicBezTo>
                    <a:cubicBezTo>
                      <a:pt x="393" y="387"/>
                      <a:pt x="34" y="868"/>
                      <a:pt x="0" y="1343"/>
                    </a:cubicBezTo>
                    <a:cubicBezTo>
                      <a:pt x="297" y="1554"/>
                      <a:pt x="645" y="1677"/>
                      <a:pt x="1017" y="1677"/>
                    </a:cubicBezTo>
                    <a:cubicBezTo>
                      <a:pt x="1242" y="1677"/>
                      <a:pt x="1458" y="1633"/>
                      <a:pt x="1659" y="1551"/>
                    </a:cubicBezTo>
                    <a:cubicBezTo>
                      <a:pt x="1663" y="1534"/>
                      <a:pt x="1663" y="1513"/>
                      <a:pt x="1663" y="1496"/>
                    </a:cubicBezTo>
                    <a:lnTo>
                      <a:pt x="1663" y="1493"/>
                    </a:lnTo>
                    <a:lnTo>
                      <a:pt x="1663" y="1486"/>
                    </a:lnTo>
                    <a:cubicBezTo>
                      <a:pt x="1663" y="1335"/>
                      <a:pt x="1655" y="1189"/>
                      <a:pt x="1639" y="1045"/>
                    </a:cubicBezTo>
                    <a:lnTo>
                      <a:pt x="1639" y="1039"/>
                    </a:lnTo>
                    <a:lnTo>
                      <a:pt x="1639" y="1032"/>
                    </a:lnTo>
                    <a:lnTo>
                      <a:pt x="1639" y="1028"/>
                    </a:lnTo>
                    <a:lnTo>
                      <a:pt x="1639" y="1025"/>
                    </a:lnTo>
                    <a:cubicBezTo>
                      <a:pt x="1639" y="1025"/>
                      <a:pt x="1639" y="1022"/>
                      <a:pt x="1635" y="1022"/>
                    </a:cubicBezTo>
                    <a:lnTo>
                      <a:pt x="1635" y="1018"/>
                    </a:lnTo>
                    <a:lnTo>
                      <a:pt x="1635" y="1015"/>
                    </a:lnTo>
                    <a:lnTo>
                      <a:pt x="1635" y="1008"/>
                    </a:lnTo>
                    <a:lnTo>
                      <a:pt x="1635" y="1004"/>
                    </a:lnTo>
                    <a:lnTo>
                      <a:pt x="1635" y="1001"/>
                    </a:lnTo>
                    <a:lnTo>
                      <a:pt x="1635" y="998"/>
                    </a:lnTo>
                    <a:lnTo>
                      <a:pt x="1635" y="995"/>
                    </a:lnTo>
                    <a:lnTo>
                      <a:pt x="1635" y="991"/>
                    </a:lnTo>
                    <a:cubicBezTo>
                      <a:pt x="1632" y="991"/>
                      <a:pt x="1632" y="991"/>
                      <a:pt x="1632" y="987"/>
                    </a:cubicBezTo>
                    <a:lnTo>
                      <a:pt x="1632" y="981"/>
                    </a:lnTo>
                    <a:lnTo>
                      <a:pt x="1632" y="977"/>
                    </a:lnTo>
                    <a:lnTo>
                      <a:pt x="1632" y="974"/>
                    </a:lnTo>
                    <a:lnTo>
                      <a:pt x="1632" y="971"/>
                    </a:lnTo>
                    <a:lnTo>
                      <a:pt x="1632" y="963"/>
                    </a:lnTo>
                    <a:cubicBezTo>
                      <a:pt x="1587" y="626"/>
                      <a:pt x="1512" y="302"/>
                      <a:pt x="1441" y="1"/>
                    </a:cubicBezTo>
                    <a:close/>
                  </a:path>
                </a:pathLst>
              </a:custGeom>
              <a:solidFill>
                <a:srgbClr val="D1A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flipH="1">
                <a:off x="6645451" y="2267798"/>
                <a:ext cx="26925" cy="46606"/>
              </a:xfrm>
              <a:custGeom>
                <a:rect b="b" l="l" r="r" t="t"/>
                <a:pathLst>
                  <a:path extrusionOk="0" h="817" w="472">
                    <a:moveTo>
                      <a:pt x="349" y="134"/>
                    </a:moveTo>
                    <a:cubicBezTo>
                      <a:pt x="379" y="134"/>
                      <a:pt x="403" y="179"/>
                      <a:pt x="410" y="233"/>
                    </a:cubicBezTo>
                    <a:cubicBezTo>
                      <a:pt x="420" y="288"/>
                      <a:pt x="399" y="339"/>
                      <a:pt x="372" y="342"/>
                    </a:cubicBezTo>
                    <a:lnTo>
                      <a:pt x="369" y="342"/>
                    </a:lnTo>
                    <a:cubicBezTo>
                      <a:pt x="341" y="342"/>
                      <a:pt x="314" y="298"/>
                      <a:pt x="308" y="243"/>
                    </a:cubicBezTo>
                    <a:cubicBezTo>
                      <a:pt x="300" y="189"/>
                      <a:pt x="318" y="141"/>
                      <a:pt x="345" y="138"/>
                    </a:cubicBezTo>
                    <a:lnTo>
                      <a:pt x="349" y="134"/>
                    </a:lnTo>
                    <a:close/>
                    <a:moveTo>
                      <a:pt x="236" y="1"/>
                    </a:moveTo>
                    <a:cubicBezTo>
                      <a:pt x="106" y="1"/>
                      <a:pt x="0" y="182"/>
                      <a:pt x="0" y="407"/>
                    </a:cubicBezTo>
                    <a:cubicBezTo>
                      <a:pt x="0" y="636"/>
                      <a:pt x="106" y="817"/>
                      <a:pt x="236" y="817"/>
                    </a:cubicBezTo>
                    <a:cubicBezTo>
                      <a:pt x="365" y="817"/>
                      <a:pt x="472" y="636"/>
                      <a:pt x="472" y="407"/>
                    </a:cubicBezTo>
                    <a:cubicBezTo>
                      <a:pt x="472" y="182"/>
                      <a:pt x="365" y="1"/>
                      <a:pt x="236" y="1"/>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flipH="1">
                <a:off x="6648417" y="2275442"/>
                <a:ext cx="6845" cy="11922"/>
              </a:xfrm>
              <a:custGeom>
                <a:rect b="b" l="l" r="r" t="t"/>
                <a:pathLst>
                  <a:path extrusionOk="0" h="209" w="120">
                    <a:moveTo>
                      <a:pt x="49" y="0"/>
                    </a:moveTo>
                    <a:lnTo>
                      <a:pt x="45" y="4"/>
                    </a:lnTo>
                    <a:cubicBezTo>
                      <a:pt x="18" y="7"/>
                      <a:pt x="0" y="55"/>
                      <a:pt x="8" y="109"/>
                    </a:cubicBezTo>
                    <a:cubicBezTo>
                      <a:pt x="14" y="164"/>
                      <a:pt x="41" y="208"/>
                      <a:pt x="69" y="208"/>
                    </a:cubicBezTo>
                    <a:lnTo>
                      <a:pt x="72" y="208"/>
                    </a:lnTo>
                    <a:cubicBezTo>
                      <a:pt x="99" y="205"/>
                      <a:pt x="120" y="154"/>
                      <a:pt x="110" y="99"/>
                    </a:cubicBezTo>
                    <a:cubicBezTo>
                      <a:pt x="103" y="45"/>
                      <a:pt x="79" y="0"/>
                      <a:pt x="49" y="0"/>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flipH="1">
                <a:off x="6544994" y="2187991"/>
                <a:ext cx="53394" cy="115345"/>
              </a:xfrm>
              <a:custGeom>
                <a:rect b="b" l="l" r="r" t="t"/>
                <a:pathLst>
                  <a:path extrusionOk="0" h="2022" w="936">
                    <a:moveTo>
                      <a:pt x="342" y="0"/>
                    </a:moveTo>
                    <a:cubicBezTo>
                      <a:pt x="168" y="0"/>
                      <a:pt x="0" y="168"/>
                      <a:pt x="133" y="342"/>
                    </a:cubicBezTo>
                    <a:cubicBezTo>
                      <a:pt x="253" y="499"/>
                      <a:pt x="338" y="676"/>
                      <a:pt x="383" y="861"/>
                    </a:cubicBezTo>
                    <a:lnTo>
                      <a:pt x="775" y="523"/>
                    </a:lnTo>
                    <a:cubicBezTo>
                      <a:pt x="721" y="376"/>
                      <a:pt x="642" y="232"/>
                      <a:pt x="543" y="103"/>
                    </a:cubicBezTo>
                    <a:cubicBezTo>
                      <a:pt x="489" y="32"/>
                      <a:pt x="413" y="0"/>
                      <a:pt x="342" y="0"/>
                    </a:cubicBezTo>
                    <a:close/>
                    <a:moveTo>
                      <a:pt x="829" y="687"/>
                    </a:moveTo>
                    <a:lnTo>
                      <a:pt x="413" y="1042"/>
                    </a:lnTo>
                    <a:cubicBezTo>
                      <a:pt x="434" y="1247"/>
                      <a:pt x="403" y="1455"/>
                      <a:pt x="317" y="1660"/>
                    </a:cubicBezTo>
                    <a:cubicBezTo>
                      <a:pt x="232" y="1847"/>
                      <a:pt x="399" y="2022"/>
                      <a:pt x="553" y="2022"/>
                    </a:cubicBezTo>
                    <a:cubicBezTo>
                      <a:pt x="621" y="2022"/>
                      <a:pt x="686" y="1987"/>
                      <a:pt x="727" y="1899"/>
                    </a:cubicBezTo>
                    <a:cubicBezTo>
                      <a:pt x="898" y="1506"/>
                      <a:pt x="936" y="1083"/>
                      <a:pt x="829" y="687"/>
                    </a:cubicBezTo>
                    <a:close/>
                  </a:path>
                </a:pathLst>
              </a:custGeom>
              <a:solidFill>
                <a:srgbClr val="EC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3"/>
              <p:cNvSpPr/>
              <p:nvPr/>
            </p:nvSpPr>
            <p:spPr>
              <a:xfrm flipH="1">
                <a:off x="6551040" y="2217826"/>
                <a:ext cx="25556" cy="29606"/>
              </a:xfrm>
              <a:custGeom>
                <a:rect b="b" l="l" r="r" t="t"/>
                <a:pathLst>
                  <a:path extrusionOk="0" h="519" w="448">
                    <a:moveTo>
                      <a:pt x="393" y="0"/>
                    </a:moveTo>
                    <a:lnTo>
                      <a:pt x="1" y="338"/>
                    </a:lnTo>
                    <a:cubicBezTo>
                      <a:pt x="14" y="396"/>
                      <a:pt x="28" y="457"/>
                      <a:pt x="31" y="519"/>
                    </a:cubicBezTo>
                    <a:lnTo>
                      <a:pt x="447" y="164"/>
                    </a:lnTo>
                    <a:cubicBezTo>
                      <a:pt x="434" y="109"/>
                      <a:pt x="414" y="54"/>
                      <a:pt x="393" y="0"/>
                    </a:cubicBezTo>
                    <a:close/>
                  </a:path>
                </a:pathLst>
              </a:custGeom>
              <a:solidFill>
                <a:srgbClr val="9AA2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flipH="1">
                <a:off x="6802271" y="2215829"/>
                <a:ext cx="55505" cy="105248"/>
              </a:xfrm>
              <a:custGeom>
                <a:rect b="b" l="l" r="r" t="t"/>
                <a:pathLst>
                  <a:path extrusionOk="0" h="1845" w="973">
                    <a:moveTo>
                      <a:pt x="322" y="1"/>
                    </a:moveTo>
                    <a:cubicBezTo>
                      <a:pt x="127" y="1"/>
                      <a:pt x="0" y="311"/>
                      <a:pt x="205" y="455"/>
                    </a:cubicBezTo>
                    <a:cubicBezTo>
                      <a:pt x="533" y="687"/>
                      <a:pt x="489" y="1271"/>
                      <a:pt x="472" y="1616"/>
                    </a:cubicBezTo>
                    <a:cubicBezTo>
                      <a:pt x="465" y="1769"/>
                      <a:pt x="577" y="1844"/>
                      <a:pt x="697" y="1844"/>
                    </a:cubicBezTo>
                    <a:cubicBezTo>
                      <a:pt x="816" y="1844"/>
                      <a:pt x="939" y="1769"/>
                      <a:pt x="946" y="1616"/>
                    </a:cubicBezTo>
                    <a:cubicBezTo>
                      <a:pt x="973" y="1059"/>
                      <a:pt x="943" y="396"/>
                      <a:pt x="444" y="45"/>
                    </a:cubicBezTo>
                    <a:cubicBezTo>
                      <a:pt x="404" y="15"/>
                      <a:pt x="363" y="1"/>
                      <a:pt x="322" y="1"/>
                    </a:cubicBezTo>
                    <a:close/>
                  </a:path>
                </a:pathLst>
              </a:custGeom>
              <a:solidFill>
                <a:srgbClr val="EBDE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3"/>
              <p:cNvSpPr/>
              <p:nvPr/>
            </p:nvSpPr>
            <p:spPr>
              <a:xfrm flipH="1">
                <a:off x="6564104" y="2315146"/>
                <a:ext cx="34912" cy="27153"/>
              </a:xfrm>
              <a:custGeom>
                <a:rect b="b" l="l" r="r" t="t"/>
                <a:pathLst>
                  <a:path extrusionOk="0" h="476" w="612">
                    <a:moveTo>
                      <a:pt x="305" y="1"/>
                    </a:moveTo>
                    <a:cubicBezTo>
                      <a:pt x="1" y="1"/>
                      <a:pt x="1" y="475"/>
                      <a:pt x="305" y="475"/>
                    </a:cubicBezTo>
                    <a:cubicBezTo>
                      <a:pt x="612" y="475"/>
                      <a:pt x="612" y="1"/>
                      <a:pt x="305" y="1"/>
                    </a:cubicBezTo>
                    <a:close/>
                  </a:path>
                </a:pathLst>
              </a:custGeom>
              <a:solidFill>
                <a:srgbClr val="EC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3"/>
              <p:cNvSpPr/>
              <p:nvPr/>
            </p:nvSpPr>
            <p:spPr>
              <a:xfrm flipH="1">
                <a:off x="6797364" y="2331347"/>
                <a:ext cx="35083" cy="27096"/>
              </a:xfrm>
              <a:custGeom>
                <a:rect b="b" l="l" r="r" t="t"/>
                <a:pathLst>
                  <a:path extrusionOk="0" h="475" w="615">
                    <a:moveTo>
                      <a:pt x="308" y="0"/>
                    </a:moveTo>
                    <a:cubicBezTo>
                      <a:pt x="0" y="0"/>
                      <a:pt x="0" y="475"/>
                      <a:pt x="308" y="475"/>
                    </a:cubicBezTo>
                    <a:cubicBezTo>
                      <a:pt x="611" y="475"/>
                      <a:pt x="615" y="0"/>
                      <a:pt x="308" y="0"/>
                    </a:cubicBezTo>
                    <a:close/>
                  </a:path>
                </a:pathLst>
              </a:custGeom>
              <a:solidFill>
                <a:srgbClr val="EBDE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p:nvPr/>
            </p:nvSpPr>
            <p:spPr>
              <a:xfrm flipH="1">
                <a:off x="7071928" y="2320394"/>
                <a:ext cx="125670" cy="106788"/>
              </a:xfrm>
              <a:custGeom>
                <a:rect b="b" l="l" r="r" t="t"/>
                <a:pathLst>
                  <a:path extrusionOk="0" h="1872" w="2203">
                    <a:moveTo>
                      <a:pt x="2100" y="0"/>
                    </a:moveTo>
                    <a:lnTo>
                      <a:pt x="1" y="1796"/>
                    </a:lnTo>
                    <a:lnTo>
                      <a:pt x="155" y="1872"/>
                    </a:lnTo>
                    <a:lnTo>
                      <a:pt x="2203" y="120"/>
                    </a:lnTo>
                    <a:lnTo>
                      <a:pt x="2100" y="0"/>
                    </a:ln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p:nvPr/>
            </p:nvSpPr>
            <p:spPr>
              <a:xfrm flipH="1">
                <a:off x="6775121" y="2175269"/>
                <a:ext cx="305818" cy="290644"/>
              </a:xfrm>
              <a:custGeom>
                <a:rect b="b" l="l" r="r" t="t"/>
                <a:pathLst>
                  <a:path extrusionOk="0" h="5095" w="5361">
                    <a:moveTo>
                      <a:pt x="3046" y="159"/>
                    </a:moveTo>
                    <a:cubicBezTo>
                      <a:pt x="3799" y="159"/>
                      <a:pt x="4332" y="316"/>
                      <a:pt x="4674" y="636"/>
                    </a:cubicBezTo>
                    <a:cubicBezTo>
                      <a:pt x="5042" y="985"/>
                      <a:pt x="5200" y="1517"/>
                      <a:pt x="5200" y="2415"/>
                    </a:cubicBezTo>
                    <a:cubicBezTo>
                      <a:pt x="5200" y="3805"/>
                      <a:pt x="4070" y="4934"/>
                      <a:pt x="2680" y="4934"/>
                    </a:cubicBezTo>
                    <a:cubicBezTo>
                      <a:pt x="1291" y="4934"/>
                      <a:pt x="158" y="3805"/>
                      <a:pt x="158" y="2415"/>
                    </a:cubicBezTo>
                    <a:cubicBezTo>
                      <a:pt x="158" y="1142"/>
                      <a:pt x="1151" y="261"/>
                      <a:pt x="2684" y="169"/>
                    </a:cubicBezTo>
                    <a:cubicBezTo>
                      <a:pt x="2810" y="162"/>
                      <a:pt x="2929" y="159"/>
                      <a:pt x="3046" y="159"/>
                    </a:cubicBezTo>
                    <a:close/>
                    <a:moveTo>
                      <a:pt x="3044" y="1"/>
                    </a:moveTo>
                    <a:cubicBezTo>
                      <a:pt x="2927" y="1"/>
                      <a:pt x="2804" y="5"/>
                      <a:pt x="2677" y="12"/>
                    </a:cubicBezTo>
                    <a:cubicBezTo>
                      <a:pt x="1052" y="107"/>
                      <a:pt x="0" y="1049"/>
                      <a:pt x="0" y="2415"/>
                    </a:cubicBezTo>
                    <a:cubicBezTo>
                      <a:pt x="0" y="3893"/>
                      <a:pt x="1202" y="5095"/>
                      <a:pt x="2680" y="5095"/>
                    </a:cubicBezTo>
                    <a:cubicBezTo>
                      <a:pt x="4158" y="5095"/>
                      <a:pt x="5360" y="3893"/>
                      <a:pt x="5360" y="2415"/>
                    </a:cubicBezTo>
                    <a:cubicBezTo>
                      <a:pt x="5360" y="1750"/>
                      <a:pt x="5291" y="1002"/>
                      <a:pt x="4783" y="524"/>
                    </a:cubicBezTo>
                    <a:cubicBezTo>
                      <a:pt x="4411" y="173"/>
                      <a:pt x="3840" y="1"/>
                      <a:pt x="3044" y="1"/>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3"/>
              <p:cNvSpPr/>
              <p:nvPr/>
            </p:nvSpPr>
            <p:spPr>
              <a:xfrm flipH="1">
                <a:off x="6523775" y="2147716"/>
                <a:ext cx="234854" cy="264461"/>
              </a:xfrm>
              <a:custGeom>
                <a:rect b="b" l="l" r="r" t="t"/>
                <a:pathLst>
                  <a:path extrusionOk="0" h="4636" w="4117">
                    <a:moveTo>
                      <a:pt x="2338" y="160"/>
                    </a:moveTo>
                    <a:cubicBezTo>
                      <a:pt x="2857" y="160"/>
                      <a:pt x="3233" y="276"/>
                      <a:pt x="3489" y="516"/>
                    </a:cubicBezTo>
                    <a:cubicBezTo>
                      <a:pt x="3820" y="823"/>
                      <a:pt x="3960" y="1324"/>
                      <a:pt x="3960" y="2198"/>
                    </a:cubicBezTo>
                    <a:cubicBezTo>
                      <a:pt x="3960" y="3454"/>
                      <a:pt x="3106" y="4478"/>
                      <a:pt x="2058" y="4478"/>
                    </a:cubicBezTo>
                    <a:cubicBezTo>
                      <a:pt x="1010" y="4478"/>
                      <a:pt x="161" y="3454"/>
                      <a:pt x="161" y="2198"/>
                    </a:cubicBezTo>
                    <a:cubicBezTo>
                      <a:pt x="161" y="1048"/>
                      <a:pt x="908" y="249"/>
                      <a:pt x="2065" y="171"/>
                    </a:cubicBezTo>
                    <a:cubicBezTo>
                      <a:pt x="2161" y="164"/>
                      <a:pt x="2253" y="160"/>
                      <a:pt x="2338" y="160"/>
                    </a:cubicBezTo>
                    <a:close/>
                    <a:moveTo>
                      <a:pt x="2331" y="0"/>
                    </a:moveTo>
                    <a:cubicBezTo>
                      <a:pt x="2243" y="0"/>
                      <a:pt x="2151" y="4"/>
                      <a:pt x="2055" y="10"/>
                    </a:cubicBezTo>
                    <a:cubicBezTo>
                      <a:pt x="805" y="99"/>
                      <a:pt x="0" y="956"/>
                      <a:pt x="0" y="2198"/>
                    </a:cubicBezTo>
                    <a:cubicBezTo>
                      <a:pt x="0" y="3544"/>
                      <a:pt x="925" y="4636"/>
                      <a:pt x="2058" y="4636"/>
                    </a:cubicBezTo>
                    <a:cubicBezTo>
                      <a:pt x="3195" y="4636"/>
                      <a:pt x="4117" y="3544"/>
                      <a:pt x="4117" y="2198"/>
                    </a:cubicBezTo>
                    <a:cubicBezTo>
                      <a:pt x="4117" y="1550"/>
                      <a:pt x="4055" y="826"/>
                      <a:pt x="3598" y="399"/>
                    </a:cubicBezTo>
                    <a:cubicBezTo>
                      <a:pt x="3309" y="131"/>
                      <a:pt x="2892" y="0"/>
                      <a:pt x="2331" y="0"/>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flipH="1">
                <a:off x="6701927" y="2253593"/>
                <a:ext cx="63320" cy="117513"/>
              </a:xfrm>
              <a:custGeom>
                <a:rect b="b" l="l" r="r" t="t"/>
                <a:pathLst>
                  <a:path extrusionOk="0" h="2060" w="1110">
                    <a:moveTo>
                      <a:pt x="37" y="1"/>
                    </a:moveTo>
                    <a:cubicBezTo>
                      <a:pt x="37" y="1"/>
                      <a:pt x="0" y="1384"/>
                      <a:pt x="192" y="1384"/>
                    </a:cubicBezTo>
                    <a:cubicBezTo>
                      <a:pt x="193" y="1384"/>
                      <a:pt x="194" y="1384"/>
                      <a:pt x="195" y="1384"/>
                    </a:cubicBezTo>
                    <a:cubicBezTo>
                      <a:pt x="224" y="1382"/>
                      <a:pt x="257" y="1373"/>
                      <a:pt x="294" y="1359"/>
                    </a:cubicBezTo>
                    <a:lnTo>
                      <a:pt x="294" y="1359"/>
                    </a:lnTo>
                    <a:lnTo>
                      <a:pt x="427" y="2060"/>
                    </a:lnTo>
                    <a:cubicBezTo>
                      <a:pt x="427" y="2060"/>
                      <a:pt x="1109" y="1554"/>
                      <a:pt x="966" y="1308"/>
                    </a:cubicBezTo>
                    <a:cubicBezTo>
                      <a:pt x="918" y="1229"/>
                      <a:pt x="851" y="1200"/>
                      <a:pt x="773" y="1200"/>
                    </a:cubicBezTo>
                    <a:cubicBezTo>
                      <a:pt x="622" y="1200"/>
                      <a:pt x="435" y="1309"/>
                      <a:pt x="294" y="1359"/>
                    </a:cubicBezTo>
                    <a:lnTo>
                      <a:pt x="294" y="1359"/>
                    </a:lnTo>
                    <a:lnTo>
                      <a:pt x="37" y="1"/>
                    </a:ln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3"/>
              <p:cNvSpPr/>
              <p:nvPr/>
            </p:nvSpPr>
            <p:spPr>
              <a:xfrm flipH="1">
                <a:off x="6696508" y="2249087"/>
                <a:ext cx="72276" cy="126526"/>
              </a:xfrm>
              <a:custGeom>
                <a:rect b="b" l="l" r="r" t="t"/>
                <a:pathLst>
                  <a:path extrusionOk="0" h="2218" w="1267">
                    <a:moveTo>
                      <a:pt x="97" y="1"/>
                    </a:moveTo>
                    <a:cubicBezTo>
                      <a:pt x="58" y="1"/>
                      <a:pt x="21" y="34"/>
                      <a:pt x="21" y="76"/>
                    </a:cubicBezTo>
                    <a:cubicBezTo>
                      <a:pt x="14" y="370"/>
                      <a:pt x="0" y="1343"/>
                      <a:pt x="167" y="1507"/>
                    </a:cubicBezTo>
                    <a:cubicBezTo>
                      <a:pt x="197" y="1533"/>
                      <a:pt x="229" y="1542"/>
                      <a:pt x="252" y="1542"/>
                    </a:cubicBezTo>
                    <a:cubicBezTo>
                      <a:pt x="256" y="1542"/>
                      <a:pt x="260" y="1542"/>
                      <a:pt x="263" y="1541"/>
                    </a:cubicBezTo>
                    <a:cubicBezTo>
                      <a:pt x="339" y="1537"/>
                      <a:pt x="427" y="1496"/>
                      <a:pt x="523" y="1455"/>
                    </a:cubicBezTo>
                    <a:cubicBezTo>
                      <a:pt x="663" y="1394"/>
                      <a:pt x="764" y="1357"/>
                      <a:pt x="836" y="1357"/>
                    </a:cubicBezTo>
                    <a:cubicBezTo>
                      <a:pt x="892" y="1357"/>
                      <a:pt x="931" y="1379"/>
                      <a:pt x="960" y="1428"/>
                    </a:cubicBezTo>
                    <a:cubicBezTo>
                      <a:pt x="1028" y="1548"/>
                      <a:pt x="703" y="1882"/>
                      <a:pt x="441" y="2077"/>
                    </a:cubicBezTo>
                    <a:cubicBezTo>
                      <a:pt x="407" y="2101"/>
                      <a:pt x="400" y="2152"/>
                      <a:pt x="424" y="2186"/>
                    </a:cubicBezTo>
                    <a:cubicBezTo>
                      <a:pt x="441" y="2207"/>
                      <a:pt x="465" y="2217"/>
                      <a:pt x="489" y="2217"/>
                    </a:cubicBezTo>
                    <a:cubicBezTo>
                      <a:pt x="506" y="2217"/>
                      <a:pt x="523" y="2213"/>
                      <a:pt x="536" y="2203"/>
                    </a:cubicBezTo>
                    <a:cubicBezTo>
                      <a:pt x="659" y="2111"/>
                      <a:pt x="1267" y="1640"/>
                      <a:pt x="1097" y="1346"/>
                    </a:cubicBezTo>
                    <a:cubicBezTo>
                      <a:pt x="1031" y="1236"/>
                      <a:pt x="938" y="1199"/>
                      <a:pt x="837" y="1199"/>
                    </a:cubicBezTo>
                    <a:cubicBezTo>
                      <a:pt x="708" y="1199"/>
                      <a:pt x="567" y="1261"/>
                      <a:pt x="457" y="1309"/>
                    </a:cubicBezTo>
                    <a:cubicBezTo>
                      <a:pt x="389" y="1340"/>
                      <a:pt x="318" y="1373"/>
                      <a:pt x="270" y="1381"/>
                    </a:cubicBezTo>
                    <a:cubicBezTo>
                      <a:pt x="195" y="1271"/>
                      <a:pt x="164" y="633"/>
                      <a:pt x="178" y="80"/>
                    </a:cubicBezTo>
                    <a:cubicBezTo>
                      <a:pt x="181" y="39"/>
                      <a:pt x="147" y="1"/>
                      <a:pt x="103" y="1"/>
                    </a:cubicBezTo>
                    <a:cubicBezTo>
                      <a:pt x="101" y="1"/>
                      <a:pt x="99" y="1"/>
                      <a:pt x="97"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3"/>
              <p:cNvSpPr/>
              <p:nvPr/>
            </p:nvSpPr>
            <p:spPr>
              <a:xfrm flipH="1">
                <a:off x="6749047" y="2247318"/>
                <a:ext cx="39247" cy="23674"/>
              </a:xfrm>
              <a:custGeom>
                <a:rect b="b" l="l" r="r" t="t"/>
                <a:pathLst>
                  <a:path extrusionOk="0" h="415" w="688">
                    <a:moveTo>
                      <a:pt x="387" y="1"/>
                    </a:moveTo>
                    <a:cubicBezTo>
                      <a:pt x="361" y="1"/>
                      <a:pt x="334" y="5"/>
                      <a:pt x="308" y="12"/>
                    </a:cubicBezTo>
                    <a:cubicBezTo>
                      <a:pt x="114" y="60"/>
                      <a:pt x="21" y="295"/>
                      <a:pt x="15" y="306"/>
                    </a:cubicBezTo>
                    <a:cubicBezTo>
                      <a:pt x="1" y="347"/>
                      <a:pt x="21" y="391"/>
                      <a:pt x="62" y="408"/>
                    </a:cubicBezTo>
                    <a:cubicBezTo>
                      <a:pt x="70" y="411"/>
                      <a:pt x="79" y="415"/>
                      <a:pt x="90" y="415"/>
                    </a:cubicBezTo>
                    <a:cubicBezTo>
                      <a:pt x="120" y="415"/>
                      <a:pt x="151" y="394"/>
                      <a:pt x="165" y="364"/>
                    </a:cubicBezTo>
                    <a:cubicBezTo>
                      <a:pt x="182" y="316"/>
                      <a:pt x="254" y="189"/>
                      <a:pt x="349" y="162"/>
                    </a:cubicBezTo>
                    <a:cubicBezTo>
                      <a:pt x="360" y="160"/>
                      <a:pt x="371" y="159"/>
                      <a:pt x="382" y="159"/>
                    </a:cubicBezTo>
                    <a:cubicBezTo>
                      <a:pt x="433" y="159"/>
                      <a:pt x="490" y="184"/>
                      <a:pt x="550" y="234"/>
                    </a:cubicBezTo>
                    <a:cubicBezTo>
                      <a:pt x="564" y="247"/>
                      <a:pt x="581" y="253"/>
                      <a:pt x="599" y="253"/>
                    </a:cubicBezTo>
                    <a:cubicBezTo>
                      <a:pt x="621" y="253"/>
                      <a:pt x="644" y="243"/>
                      <a:pt x="660" y="224"/>
                    </a:cubicBezTo>
                    <a:cubicBezTo>
                      <a:pt x="687" y="193"/>
                      <a:pt x="684" y="142"/>
                      <a:pt x="650" y="114"/>
                    </a:cubicBezTo>
                    <a:cubicBezTo>
                      <a:pt x="561" y="39"/>
                      <a:pt x="474" y="1"/>
                      <a:pt x="387" y="1"/>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23"/>
            <p:cNvGrpSpPr/>
            <p:nvPr/>
          </p:nvGrpSpPr>
          <p:grpSpPr>
            <a:xfrm>
              <a:off x="4765797" y="2778327"/>
              <a:ext cx="1787677" cy="1971829"/>
              <a:chOff x="4765797" y="2778327"/>
              <a:chExt cx="1787677" cy="1971829"/>
            </a:xfrm>
          </p:grpSpPr>
          <p:sp>
            <p:nvSpPr>
              <p:cNvPr id="295" name="Google Shape;295;p23"/>
              <p:cNvSpPr/>
              <p:nvPr/>
            </p:nvSpPr>
            <p:spPr>
              <a:xfrm>
                <a:off x="5094539" y="2778327"/>
                <a:ext cx="1458935" cy="990590"/>
              </a:xfrm>
              <a:custGeom>
                <a:rect b="b" l="l" r="r" t="t"/>
                <a:pathLst>
                  <a:path extrusionOk="0" h="31555" w="46474">
                    <a:moveTo>
                      <a:pt x="37567" y="1"/>
                    </a:moveTo>
                    <a:cubicBezTo>
                      <a:pt x="35652" y="1"/>
                      <a:pt x="24308" y="1663"/>
                      <a:pt x="23717" y="2161"/>
                    </a:cubicBezTo>
                    <a:cubicBezTo>
                      <a:pt x="23090" y="2686"/>
                      <a:pt x="26383" y="7735"/>
                      <a:pt x="19936" y="9429"/>
                    </a:cubicBezTo>
                    <a:cubicBezTo>
                      <a:pt x="19251" y="9609"/>
                      <a:pt x="18656" y="9689"/>
                      <a:pt x="18136" y="9689"/>
                    </a:cubicBezTo>
                    <a:cubicBezTo>
                      <a:pt x="13767" y="9689"/>
                      <a:pt x="14790" y="3995"/>
                      <a:pt x="13602" y="3716"/>
                    </a:cubicBezTo>
                    <a:cubicBezTo>
                      <a:pt x="13480" y="3687"/>
                      <a:pt x="13267" y="3674"/>
                      <a:pt x="12980" y="3674"/>
                    </a:cubicBezTo>
                    <a:cubicBezTo>
                      <a:pt x="10126" y="3674"/>
                      <a:pt x="0" y="5003"/>
                      <a:pt x="145" y="6095"/>
                    </a:cubicBezTo>
                    <a:cubicBezTo>
                      <a:pt x="1040" y="12927"/>
                      <a:pt x="3344" y="30634"/>
                      <a:pt x="4116" y="31442"/>
                    </a:cubicBezTo>
                    <a:cubicBezTo>
                      <a:pt x="4190" y="31520"/>
                      <a:pt x="4581" y="31555"/>
                      <a:pt x="5227" y="31555"/>
                    </a:cubicBezTo>
                    <a:cubicBezTo>
                      <a:pt x="11300" y="31555"/>
                      <a:pt x="39957" y="28456"/>
                      <a:pt x="41094" y="28140"/>
                    </a:cubicBezTo>
                    <a:cubicBezTo>
                      <a:pt x="42350" y="27791"/>
                      <a:pt x="40082" y="18822"/>
                      <a:pt x="40082" y="18822"/>
                    </a:cubicBezTo>
                    <a:lnTo>
                      <a:pt x="40082" y="18822"/>
                    </a:lnTo>
                    <a:cubicBezTo>
                      <a:pt x="40082" y="18822"/>
                      <a:pt x="40225" y="18833"/>
                      <a:pt x="40465" y="18833"/>
                    </a:cubicBezTo>
                    <a:cubicBezTo>
                      <a:pt x="41855" y="18833"/>
                      <a:pt x="46473" y="18469"/>
                      <a:pt x="45221" y="13539"/>
                    </a:cubicBezTo>
                    <a:cubicBezTo>
                      <a:pt x="44455" y="10512"/>
                      <a:pt x="42769" y="9791"/>
                      <a:pt x="41337" y="9791"/>
                    </a:cubicBezTo>
                    <a:cubicBezTo>
                      <a:pt x="40033" y="9791"/>
                      <a:pt x="38938" y="10389"/>
                      <a:pt x="38938" y="10389"/>
                    </a:cubicBezTo>
                    <a:cubicBezTo>
                      <a:pt x="38938" y="10389"/>
                      <a:pt x="38519" y="246"/>
                      <a:pt x="37810" y="20"/>
                    </a:cubicBezTo>
                    <a:cubicBezTo>
                      <a:pt x="37768" y="7"/>
                      <a:pt x="37686" y="1"/>
                      <a:pt x="37567" y="1"/>
                    </a:cubicBez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3"/>
              <p:cNvSpPr txBox="1"/>
              <p:nvPr/>
            </p:nvSpPr>
            <p:spPr>
              <a:xfrm rot="-378820">
                <a:off x="5347240" y="2992648"/>
                <a:ext cx="930242" cy="673091"/>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2400">
                    <a:solidFill>
                      <a:srgbClr val="F4E9DF"/>
                    </a:solidFill>
                    <a:latin typeface="Anton"/>
                    <a:ea typeface="Anton"/>
                    <a:cs typeface="Anton"/>
                    <a:sym typeface="Anton"/>
                  </a:rPr>
                  <a:t>GREEN</a:t>
                </a:r>
                <a:endParaRPr sz="2400">
                  <a:solidFill>
                    <a:srgbClr val="F4E9DF"/>
                  </a:solidFill>
                  <a:latin typeface="Anton"/>
                  <a:ea typeface="Anton"/>
                  <a:cs typeface="Anton"/>
                  <a:sym typeface="Anton"/>
                </a:endParaRPr>
              </a:p>
            </p:txBody>
          </p:sp>
          <p:sp>
            <p:nvSpPr>
              <p:cNvPr id="297" name="Google Shape;297;p23"/>
              <p:cNvSpPr/>
              <p:nvPr/>
            </p:nvSpPr>
            <p:spPr>
              <a:xfrm>
                <a:off x="5406052" y="4627308"/>
                <a:ext cx="195409" cy="101658"/>
              </a:xfrm>
              <a:custGeom>
                <a:rect b="b" l="l" r="r" t="t"/>
                <a:pathLst>
                  <a:path extrusionOk="0" h="4552" w="8750">
                    <a:moveTo>
                      <a:pt x="1007" y="1"/>
                    </a:moveTo>
                    <a:lnTo>
                      <a:pt x="1007" y="1"/>
                    </a:lnTo>
                    <a:cubicBezTo>
                      <a:pt x="1007" y="1"/>
                      <a:pt x="1048" y="356"/>
                      <a:pt x="525" y="1476"/>
                    </a:cubicBezTo>
                    <a:cubicBezTo>
                      <a:pt x="0" y="2599"/>
                      <a:pt x="140" y="4551"/>
                      <a:pt x="140" y="4551"/>
                    </a:cubicBezTo>
                    <a:lnTo>
                      <a:pt x="8278" y="4551"/>
                    </a:lnTo>
                    <a:cubicBezTo>
                      <a:pt x="8053" y="3551"/>
                      <a:pt x="8749" y="2114"/>
                      <a:pt x="8749" y="2114"/>
                    </a:cubicBezTo>
                    <a:lnTo>
                      <a:pt x="8749" y="2114"/>
                    </a:lnTo>
                    <a:cubicBezTo>
                      <a:pt x="8749" y="2114"/>
                      <a:pt x="8675" y="2121"/>
                      <a:pt x="8538" y="2121"/>
                    </a:cubicBezTo>
                    <a:cubicBezTo>
                      <a:pt x="8155" y="2121"/>
                      <a:pt x="7282" y="2069"/>
                      <a:pt x="6178" y="1674"/>
                    </a:cubicBezTo>
                    <a:cubicBezTo>
                      <a:pt x="4683" y="1138"/>
                      <a:pt x="4232" y="66"/>
                      <a:pt x="4232" y="66"/>
                    </a:cubicBezTo>
                    <a:lnTo>
                      <a:pt x="1007" y="1"/>
                    </a:ln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5571910" y="4661409"/>
                <a:ext cx="113762" cy="67556"/>
              </a:xfrm>
              <a:custGeom>
                <a:rect b="b" l="l" r="r" t="t"/>
                <a:pathLst>
                  <a:path extrusionOk="0" h="3025" w="5094">
                    <a:moveTo>
                      <a:pt x="2820" y="0"/>
                    </a:moveTo>
                    <a:cubicBezTo>
                      <a:pt x="1" y="0"/>
                      <a:pt x="226" y="2854"/>
                      <a:pt x="301" y="3024"/>
                    </a:cubicBezTo>
                    <a:lnTo>
                      <a:pt x="5094" y="3024"/>
                    </a:lnTo>
                    <a:cubicBezTo>
                      <a:pt x="5094" y="3024"/>
                      <a:pt x="5043" y="0"/>
                      <a:pt x="2820" y="0"/>
                    </a:cubicBezTo>
                    <a:close/>
                  </a:path>
                </a:pathLst>
              </a:custGeom>
              <a:solidFill>
                <a:srgbClr val="DC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a:off x="5401384" y="4728940"/>
                <a:ext cx="291551" cy="21216"/>
              </a:xfrm>
              <a:custGeom>
                <a:rect b="b" l="l" r="r" t="t"/>
                <a:pathLst>
                  <a:path extrusionOk="0" h="950" w="13055">
                    <a:moveTo>
                      <a:pt x="25" y="0"/>
                    </a:moveTo>
                    <a:cubicBezTo>
                      <a:pt x="11" y="0"/>
                      <a:pt x="1" y="11"/>
                      <a:pt x="1" y="24"/>
                    </a:cubicBezTo>
                    <a:lnTo>
                      <a:pt x="1" y="925"/>
                    </a:lnTo>
                    <a:cubicBezTo>
                      <a:pt x="1" y="939"/>
                      <a:pt x="11" y="950"/>
                      <a:pt x="25" y="950"/>
                    </a:cubicBezTo>
                    <a:lnTo>
                      <a:pt x="13031" y="950"/>
                    </a:lnTo>
                    <a:cubicBezTo>
                      <a:pt x="13044" y="950"/>
                      <a:pt x="13054" y="939"/>
                      <a:pt x="13054" y="925"/>
                    </a:cubicBezTo>
                    <a:lnTo>
                      <a:pt x="13054" y="24"/>
                    </a:lnTo>
                    <a:cubicBezTo>
                      <a:pt x="13054" y="11"/>
                      <a:pt x="13044" y="0"/>
                      <a:pt x="13031" y="0"/>
                    </a:cubicBez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3"/>
              <p:cNvSpPr/>
              <p:nvPr/>
            </p:nvSpPr>
            <p:spPr>
              <a:xfrm>
                <a:off x="5499488" y="4646223"/>
                <a:ext cx="25727" cy="28094"/>
              </a:xfrm>
              <a:custGeom>
                <a:rect b="b" l="l" r="r" t="t"/>
                <a:pathLst>
                  <a:path extrusionOk="0" h="1258" w="1152">
                    <a:moveTo>
                      <a:pt x="890" y="1"/>
                    </a:moveTo>
                    <a:cubicBezTo>
                      <a:pt x="849" y="1"/>
                      <a:pt x="807" y="12"/>
                      <a:pt x="769" y="35"/>
                    </a:cubicBezTo>
                    <a:cubicBezTo>
                      <a:pt x="752" y="45"/>
                      <a:pt x="343" y="304"/>
                      <a:pt x="53" y="942"/>
                    </a:cubicBezTo>
                    <a:cubicBezTo>
                      <a:pt x="1" y="1055"/>
                      <a:pt x="53" y="1188"/>
                      <a:pt x="168" y="1240"/>
                    </a:cubicBezTo>
                    <a:cubicBezTo>
                      <a:pt x="199" y="1250"/>
                      <a:pt x="229" y="1257"/>
                      <a:pt x="261" y="1257"/>
                    </a:cubicBezTo>
                    <a:cubicBezTo>
                      <a:pt x="349" y="1257"/>
                      <a:pt x="431" y="1209"/>
                      <a:pt x="469" y="1123"/>
                    </a:cubicBezTo>
                    <a:cubicBezTo>
                      <a:pt x="697" y="622"/>
                      <a:pt x="1004" y="421"/>
                      <a:pt x="1015" y="414"/>
                    </a:cubicBezTo>
                    <a:cubicBezTo>
                      <a:pt x="1121" y="345"/>
                      <a:pt x="1151" y="209"/>
                      <a:pt x="1086" y="107"/>
                    </a:cubicBezTo>
                    <a:cubicBezTo>
                      <a:pt x="1042" y="38"/>
                      <a:pt x="967" y="1"/>
                      <a:pt x="890"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3"/>
              <p:cNvSpPr/>
              <p:nvPr/>
            </p:nvSpPr>
            <p:spPr>
              <a:xfrm>
                <a:off x="5538055" y="4660404"/>
                <a:ext cx="16816" cy="20077"/>
              </a:xfrm>
              <a:custGeom>
                <a:rect b="b" l="l" r="r" t="t"/>
                <a:pathLst>
                  <a:path extrusionOk="0" h="899" w="753">
                    <a:moveTo>
                      <a:pt x="492" y="0"/>
                    </a:moveTo>
                    <a:cubicBezTo>
                      <a:pt x="460" y="0"/>
                      <a:pt x="428" y="7"/>
                      <a:pt x="397" y="21"/>
                    </a:cubicBezTo>
                    <a:cubicBezTo>
                      <a:pt x="360" y="38"/>
                      <a:pt x="46" y="195"/>
                      <a:pt x="12" y="660"/>
                    </a:cubicBezTo>
                    <a:cubicBezTo>
                      <a:pt x="1" y="783"/>
                      <a:pt x="97" y="888"/>
                      <a:pt x="223" y="898"/>
                    </a:cubicBezTo>
                    <a:lnTo>
                      <a:pt x="240" y="898"/>
                    </a:lnTo>
                    <a:cubicBezTo>
                      <a:pt x="360" y="898"/>
                      <a:pt x="459" y="806"/>
                      <a:pt x="469" y="690"/>
                    </a:cubicBezTo>
                    <a:cubicBezTo>
                      <a:pt x="483" y="496"/>
                      <a:pt x="578" y="434"/>
                      <a:pt x="595" y="424"/>
                    </a:cubicBezTo>
                    <a:cubicBezTo>
                      <a:pt x="705" y="369"/>
                      <a:pt x="752" y="239"/>
                      <a:pt x="697" y="130"/>
                    </a:cubicBezTo>
                    <a:cubicBezTo>
                      <a:pt x="660" y="48"/>
                      <a:pt x="577" y="0"/>
                      <a:pt x="492" y="0"/>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rot="3420117">
                <a:off x="5011254" y="4459690"/>
                <a:ext cx="195409" cy="101657"/>
              </a:xfrm>
              <a:custGeom>
                <a:rect b="b" l="l" r="r" t="t"/>
                <a:pathLst>
                  <a:path extrusionOk="0" h="4552" w="8750">
                    <a:moveTo>
                      <a:pt x="1007" y="1"/>
                    </a:moveTo>
                    <a:lnTo>
                      <a:pt x="1007" y="1"/>
                    </a:lnTo>
                    <a:cubicBezTo>
                      <a:pt x="1007" y="1"/>
                      <a:pt x="1048" y="356"/>
                      <a:pt x="525" y="1476"/>
                    </a:cubicBezTo>
                    <a:cubicBezTo>
                      <a:pt x="0" y="2599"/>
                      <a:pt x="140" y="4551"/>
                      <a:pt x="140" y="4551"/>
                    </a:cubicBezTo>
                    <a:lnTo>
                      <a:pt x="8278" y="4551"/>
                    </a:lnTo>
                    <a:cubicBezTo>
                      <a:pt x="8053" y="3551"/>
                      <a:pt x="8749" y="2114"/>
                      <a:pt x="8749" y="2114"/>
                    </a:cubicBezTo>
                    <a:lnTo>
                      <a:pt x="8749" y="2114"/>
                    </a:lnTo>
                    <a:cubicBezTo>
                      <a:pt x="8749" y="2114"/>
                      <a:pt x="8675" y="2121"/>
                      <a:pt x="8538" y="2121"/>
                    </a:cubicBezTo>
                    <a:cubicBezTo>
                      <a:pt x="8155" y="2121"/>
                      <a:pt x="7282" y="2069"/>
                      <a:pt x="6178" y="1674"/>
                    </a:cubicBezTo>
                    <a:cubicBezTo>
                      <a:pt x="4683" y="1138"/>
                      <a:pt x="4232" y="66"/>
                      <a:pt x="4232" y="66"/>
                    </a:cubicBezTo>
                    <a:lnTo>
                      <a:pt x="1007" y="1"/>
                    </a:ln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3"/>
              <p:cNvSpPr/>
              <p:nvPr/>
            </p:nvSpPr>
            <p:spPr>
              <a:xfrm rot="3420117">
                <a:off x="5105880" y="4590889"/>
                <a:ext cx="113762" cy="67556"/>
              </a:xfrm>
              <a:custGeom>
                <a:rect b="b" l="l" r="r" t="t"/>
                <a:pathLst>
                  <a:path extrusionOk="0" h="3025" w="5094">
                    <a:moveTo>
                      <a:pt x="2820" y="0"/>
                    </a:moveTo>
                    <a:cubicBezTo>
                      <a:pt x="1" y="0"/>
                      <a:pt x="226" y="2854"/>
                      <a:pt x="301" y="3024"/>
                    </a:cubicBezTo>
                    <a:lnTo>
                      <a:pt x="5094" y="3024"/>
                    </a:lnTo>
                    <a:cubicBezTo>
                      <a:pt x="5094" y="3024"/>
                      <a:pt x="5043" y="0"/>
                      <a:pt x="2820" y="0"/>
                    </a:cubicBezTo>
                    <a:close/>
                  </a:path>
                </a:pathLst>
              </a:custGeom>
              <a:solidFill>
                <a:srgbClr val="DC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3"/>
              <p:cNvSpPr/>
              <p:nvPr/>
            </p:nvSpPr>
            <p:spPr>
              <a:xfrm rot="3420117">
                <a:off x="4935318" y="4569762"/>
                <a:ext cx="291550" cy="21216"/>
              </a:xfrm>
              <a:custGeom>
                <a:rect b="b" l="l" r="r" t="t"/>
                <a:pathLst>
                  <a:path extrusionOk="0" h="950" w="13055">
                    <a:moveTo>
                      <a:pt x="25" y="0"/>
                    </a:moveTo>
                    <a:cubicBezTo>
                      <a:pt x="11" y="0"/>
                      <a:pt x="1" y="11"/>
                      <a:pt x="1" y="24"/>
                    </a:cubicBezTo>
                    <a:lnTo>
                      <a:pt x="1" y="925"/>
                    </a:lnTo>
                    <a:cubicBezTo>
                      <a:pt x="1" y="939"/>
                      <a:pt x="11" y="950"/>
                      <a:pt x="25" y="950"/>
                    </a:cubicBezTo>
                    <a:lnTo>
                      <a:pt x="13031" y="950"/>
                    </a:lnTo>
                    <a:cubicBezTo>
                      <a:pt x="13044" y="950"/>
                      <a:pt x="13054" y="939"/>
                      <a:pt x="13054" y="925"/>
                    </a:cubicBezTo>
                    <a:lnTo>
                      <a:pt x="13054" y="24"/>
                    </a:lnTo>
                    <a:cubicBezTo>
                      <a:pt x="13054" y="11"/>
                      <a:pt x="13044" y="0"/>
                      <a:pt x="13031" y="0"/>
                    </a:cubicBez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rot="3420117">
                <a:off x="5115764" y="4493949"/>
                <a:ext cx="25727" cy="28094"/>
              </a:xfrm>
              <a:custGeom>
                <a:rect b="b" l="l" r="r" t="t"/>
                <a:pathLst>
                  <a:path extrusionOk="0" h="1258" w="1152">
                    <a:moveTo>
                      <a:pt x="890" y="1"/>
                    </a:moveTo>
                    <a:cubicBezTo>
                      <a:pt x="849" y="1"/>
                      <a:pt x="807" y="12"/>
                      <a:pt x="769" y="35"/>
                    </a:cubicBezTo>
                    <a:cubicBezTo>
                      <a:pt x="752" y="45"/>
                      <a:pt x="343" y="304"/>
                      <a:pt x="53" y="942"/>
                    </a:cubicBezTo>
                    <a:cubicBezTo>
                      <a:pt x="1" y="1055"/>
                      <a:pt x="53" y="1188"/>
                      <a:pt x="168" y="1240"/>
                    </a:cubicBezTo>
                    <a:cubicBezTo>
                      <a:pt x="199" y="1250"/>
                      <a:pt x="229" y="1257"/>
                      <a:pt x="261" y="1257"/>
                    </a:cubicBezTo>
                    <a:cubicBezTo>
                      <a:pt x="349" y="1257"/>
                      <a:pt x="431" y="1209"/>
                      <a:pt x="469" y="1123"/>
                    </a:cubicBezTo>
                    <a:cubicBezTo>
                      <a:pt x="697" y="622"/>
                      <a:pt x="1004" y="421"/>
                      <a:pt x="1015" y="414"/>
                    </a:cubicBezTo>
                    <a:cubicBezTo>
                      <a:pt x="1121" y="345"/>
                      <a:pt x="1151" y="209"/>
                      <a:pt x="1086" y="107"/>
                    </a:cubicBezTo>
                    <a:cubicBezTo>
                      <a:pt x="1042" y="38"/>
                      <a:pt x="967" y="1"/>
                      <a:pt x="890"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rot="3420117">
                <a:off x="5130268" y="4532106"/>
                <a:ext cx="16816" cy="20077"/>
              </a:xfrm>
              <a:custGeom>
                <a:rect b="b" l="l" r="r" t="t"/>
                <a:pathLst>
                  <a:path extrusionOk="0" h="899" w="753">
                    <a:moveTo>
                      <a:pt x="492" y="0"/>
                    </a:moveTo>
                    <a:cubicBezTo>
                      <a:pt x="460" y="0"/>
                      <a:pt x="428" y="7"/>
                      <a:pt x="397" y="21"/>
                    </a:cubicBezTo>
                    <a:cubicBezTo>
                      <a:pt x="360" y="38"/>
                      <a:pt x="46" y="195"/>
                      <a:pt x="12" y="660"/>
                    </a:cubicBezTo>
                    <a:cubicBezTo>
                      <a:pt x="1" y="783"/>
                      <a:pt x="97" y="888"/>
                      <a:pt x="223" y="898"/>
                    </a:cubicBezTo>
                    <a:lnTo>
                      <a:pt x="240" y="898"/>
                    </a:lnTo>
                    <a:cubicBezTo>
                      <a:pt x="360" y="898"/>
                      <a:pt x="459" y="806"/>
                      <a:pt x="469" y="690"/>
                    </a:cubicBezTo>
                    <a:cubicBezTo>
                      <a:pt x="483" y="496"/>
                      <a:pt x="578" y="434"/>
                      <a:pt x="595" y="424"/>
                    </a:cubicBezTo>
                    <a:cubicBezTo>
                      <a:pt x="705" y="369"/>
                      <a:pt x="752" y="239"/>
                      <a:pt x="697" y="130"/>
                    </a:cubicBezTo>
                    <a:cubicBezTo>
                      <a:pt x="660" y="48"/>
                      <a:pt x="577" y="0"/>
                      <a:pt x="492" y="0"/>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5105903" y="4129492"/>
                <a:ext cx="623863" cy="526515"/>
              </a:xfrm>
              <a:custGeom>
                <a:rect b="b" l="l" r="r" t="t"/>
                <a:pathLst>
                  <a:path extrusionOk="0" h="16772" w="19873">
                    <a:moveTo>
                      <a:pt x="19873" y="0"/>
                    </a:moveTo>
                    <a:lnTo>
                      <a:pt x="4861" y="2535"/>
                    </a:lnTo>
                    <a:cubicBezTo>
                      <a:pt x="4861" y="2535"/>
                      <a:pt x="4578" y="7010"/>
                      <a:pt x="1" y="9064"/>
                    </a:cubicBezTo>
                    <a:cubicBezTo>
                      <a:pt x="1" y="9064"/>
                      <a:pt x="54" y="10381"/>
                      <a:pt x="235" y="10815"/>
                    </a:cubicBezTo>
                    <a:cubicBezTo>
                      <a:pt x="464" y="11369"/>
                      <a:pt x="1096" y="11697"/>
                      <a:pt x="1096" y="11697"/>
                    </a:cubicBezTo>
                    <a:cubicBezTo>
                      <a:pt x="1096" y="11697"/>
                      <a:pt x="6198" y="11583"/>
                      <a:pt x="10177" y="5484"/>
                    </a:cubicBezTo>
                    <a:cubicBezTo>
                      <a:pt x="10324" y="5259"/>
                      <a:pt x="10530" y="5156"/>
                      <a:pt x="10759" y="5156"/>
                    </a:cubicBezTo>
                    <a:cubicBezTo>
                      <a:pt x="11733" y="5156"/>
                      <a:pt x="13124" y="7016"/>
                      <a:pt x="12157" y="9289"/>
                    </a:cubicBezTo>
                    <a:cubicBezTo>
                      <a:pt x="10968" y="12100"/>
                      <a:pt x="9558" y="15791"/>
                      <a:pt x="9558" y="15791"/>
                    </a:cubicBezTo>
                    <a:cubicBezTo>
                      <a:pt x="9558" y="15791"/>
                      <a:pt x="9886" y="16697"/>
                      <a:pt x="11025" y="16767"/>
                    </a:cubicBezTo>
                    <a:cubicBezTo>
                      <a:pt x="11084" y="16770"/>
                      <a:pt x="11142" y="16772"/>
                      <a:pt x="11201" y="16772"/>
                    </a:cubicBezTo>
                    <a:cubicBezTo>
                      <a:pt x="12285" y="16772"/>
                      <a:pt x="13351" y="16189"/>
                      <a:pt x="13351" y="16189"/>
                    </a:cubicBezTo>
                    <a:cubicBezTo>
                      <a:pt x="13351" y="16189"/>
                      <a:pt x="19491" y="4413"/>
                      <a:pt x="19873"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p:nvPr/>
            </p:nvSpPr>
            <p:spPr>
              <a:xfrm>
                <a:off x="5189345" y="3769074"/>
                <a:ext cx="555396" cy="483664"/>
              </a:xfrm>
              <a:custGeom>
                <a:rect b="b" l="l" r="r" t="t"/>
                <a:pathLst>
                  <a:path extrusionOk="0" h="15407" w="17692">
                    <a:moveTo>
                      <a:pt x="10291" y="0"/>
                    </a:moveTo>
                    <a:lnTo>
                      <a:pt x="3720" y="3237"/>
                    </a:lnTo>
                    <a:cubicBezTo>
                      <a:pt x="3720" y="3237"/>
                      <a:pt x="3122" y="8810"/>
                      <a:pt x="1564" y="10951"/>
                    </a:cubicBezTo>
                    <a:cubicBezTo>
                      <a:pt x="0" y="13088"/>
                      <a:pt x="1571" y="15394"/>
                      <a:pt x="4922" y="15394"/>
                    </a:cubicBezTo>
                    <a:cubicBezTo>
                      <a:pt x="5443" y="15394"/>
                      <a:pt x="6110" y="15407"/>
                      <a:pt x="6865" y="15407"/>
                    </a:cubicBezTo>
                    <a:cubicBezTo>
                      <a:pt x="10973" y="15407"/>
                      <a:pt x="17692" y="15023"/>
                      <a:pt x="17658" y="10086"/>
                    </a:cubicBezTo>
                    <a:cubicBezTo>
                      <a:pt x="17616" y="4242"/>
                      <a:pt x="13802" y="805"/>
                      <a:pt x="10291"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23"/>
              <p:cNvGrpSpPr/>
              <p:nvPr/>
            </p:nvGrpSpPr>
            <p:grpSpPr>
              <a:xfrm>
                <a:off x="4765797" y="2931428"/>
                <a:ext cx="787826" cy="817869"/>
                <a:chOff x="34550" y="3406650"/>
                <a:chExt cx="627400" cy="651325"/>
              </a:xfrm>
            </p:grpSpPr>
            <p:sp>
              <p:nvSpPr>
                <p:cNvPr id="310" name="Google Shape;310;p23"/>
                <p:cNvSpPr/>
                <p:nvPr/>
              </p:nvSpPr>
              <p:spPr>
                <a:xfrm>
                  <a:off x="145950" y="3574125"/>
                  <a:ext cx="269825" cy="209975"/>
                </a:xfrm>
                <a:custGeom>
                  <a:rect b="b" l="l" r="r" t="t"/>
                  <a:pathLst>
                    <a:path extrusionOk="0" h="8399" w="10793">
                      <a:moveTo>
                        <a:pt x="5972" y="1"/>
                      </a:moveTo>
                      <a:cubicBezTo>
                        <a:pt x="5006" y="1"/>
                        <a:pt x="4002" y="344"/>
                        <a:pt x="3056" y="995"/>
                      </a:cubicBezTo>
                      <a:cubicBezTo>
                        <a:pt x="1" y="3095"/>
                        <a:pt x="4820" y="8164"/>
                        <a:pt x="4820" y="8164"/>
                      </a:cubicBezTo>
                      <a:lnTo>
                        <a:pt x="4820" y="8398"/>
                      </a:lnTo>
                      <a:lnTo>
                        <a:pt x="10792" y="5560"/>
                      </a:lnTo>
                      <a:cubicBezTo>
                        <a:pt x="10095" y="1717"/>
                        <a:pt x="8130" y="1"/>
                        <a:pt x="5972"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a:off x="34550" y="3886900"/>
                  <a:ext cx="171100" cy="171075"/>
                </a:xfrm>
                <a:custGeom>
                  <a:rect b="b" l="l" r="r" t="t"/>
                  <a:pathLst>
                    <a:path extrusionOk="0" h="6843" w="6844">
                      <a:moveTo>
                        <a:pt x="4412" y="1"/>
                      </a:moveTo>
                      <a:cubicBezTo>
                        <a:pt x="2271" y="1"/>
                        <a:pt x="1" y="1041"/>
                        <a:pt x="635" y="4295"/>
                      </a:cubicBezTo>
                      <a:cubicBezTo>
                        <a:pt x="1036" y="6354"/>
                        <a:pt x="2731" y="6842"/>
                        <a:pt x="4249" y="6842"/>
                      </a:cubicBezTo>
                      <a:cubicBezTo>
                        <a:pt x="5619" y="6842"/>
                        <a:pt x="6844" y="6445"/>
                        <a:pt x="6844" y="6445"/>
                      </a:cubicBezTo>
                      <a:lnTo>
                        <a:pt x="5679" y="120"/>
                      </a:lnTo>
                      <a:cubicBezTo>
                        <a:pt x="5280" y="44"/>
                        <a:pt x="4849" y="1"/>
                        <a:pt x="4412"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3"/>
                <p:cNvSpPr/>
                <p:nvPr/>
              </p:nvSpPr>
              <p:spPr>
                <a:xfrm>
                  <a:off x="59925" y="3727775"/>
                  <a:ext cx="206550" cy="167450"/>
                </a:xfrm>
                <a:custGeom>
                  <a:rect b="b" l="l" r="r" t="t"/>
                  <a:pathLst>
                    <a:path extrusionOk="0" h="6698" w="8262">
                      <a:moveTo>
                        <a:pt x="3970" y="1"/>
                      </a:moveTo>
                      <a:cubicBezTo>
                        <a:pt x="3005" y="1"/>
                        <a:pt x="2115" y="366"/>
                        <a:pt x="1530" y="1297"/>
                      </a:cubicBezTo>
                      <a:cubicBezTo>
                        <a:pt x="1" y="3733"/>
                        <a:pt x="3298" y="6366"/>
                        <a:pt x="4591" y="6698"/>
                      </a:cubicBezTo>
                      <a:lnTo>
                        <a:pt x="8261" y="2018"/>
                      </a:lnTo>
                      <a:cubicBezTo>
                        <a:pt x="7286" y="956"/>
                        <a:pt x="5530" y="1"/>
                        <a:pt x="3970"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3"/>
                <p:cNvSpPr/>
                <p:nvPr/>
              </p:nvSpPr>
              <p:spPr>
                <a:xfrm>
                  <a:off x="344200" y="3406650"/>
                  <a:ext cx="317750" cy="327300"/>
                </a:xfrm>
                <a:custGeom>
                  <a:rect b="b" l="l" r="r" t="t"/>
                  <a:pathLst>
                    <a:path extrusionOk="0" h="13092" w="12710">
                      <a:moveTo>
                        <a:pt x="7434" y="1"/>
                      </a:moveTo>
                      <a:cubicBezTo>
                        <a:pt x="2432" y="1"/>
                        <a:pt x="1" y="6615"/>
                        <a:pt x="192" y="13091"/>
                      </a:cubicBezTo>
                      <a:cubicBezTo>
                        <a:pt x="192" y="13091"/>
                        <a:pt x="1345" y="12698"/>
                        <a:pt x="3945" y="11939"/>
                      </a:cubicBezTo>
                      <a:cubicBezTo>
                        <a:pt x="5992" y="11340"/>
                        <a:pt x="12710" y="147"/>
                        <a:pt x="7595" y="3"/>
                      </a:cubicBezTo>
                      <a:cubicBezTo>
                        <a:pt x="7541" y="2"/>
                        <a:pt x="7487" y="1"/>
                        <a:pt x="7434"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 name="Google Shape;314;p23"/>
              <p:cNvSpPr/>
              <p:nvPr/>
            </p:nvSpPr>
            <p:spPr>
              <a:xfrm>
                <a:off x="4895636" y="3295770"/>
                <a:ext cx="872837" cy="632841"/>
              </a:xfrm>
              <a:custGeom>
                <a:rect b="b" l="l" r="r" t="t"/>
                <a:pathLst>
                  <a:path extrusionOk="0" h="20159" w="27804">
                    <a:moveTo>
                      <a:pt x="15316" y="1"/>
                    </a:moveTo>
                    <a:cubicBezTo>
                      <a:pt x="13311" y="1"/>
                      <a:pt x="11014" y="446"/>
                      <a:pt x="8442" y="1485"/>
                    </a:cubicBezTo>
                    <a:cubicBezTo>
                      <a:pt x="1" y="4894"/>
                      <a:pt x="33" y="11612"/>
                      <a:pt x="2708" y="14049"/>
                    </a:cubicBezTo>
                    <a:cubicBezTo>
                      <a:pt x="2708" y="14049"/>
                      <a:pt x="654" y="15291"/>
                      <a:pt x="1752" y="18208"/>
                    </a:cubicBezTo>
                    <a:cubicBezTo>
                      <a:pt x="2169" y="19310"/>
                      <a:pt x="3621" y="20159"/>
                      <a:pt x="5485" y="20159"/>
                    </a:cubicBezTo>
                    <a:cubicBezTo>
                      <a:pt x="6982" y="20159"/>
                      <a:pt x="8745" y="19611"/>
                      <a:pt x="10448" y="18208"/>
                    </a:cubicBezTo>
                    <a:cubicBezTo>
                      <a:pt x="10448" y="18208"/>
                      <a:pt x="10984" y="18378"/>
                      <a:pt x="11987" y="18378"/>
                    </a:cubicBezTo>
                    <a:cubicBezTo>
                      <a:pt x="13841" y="18378"/>
                      <a:pt x="17294" y="17796"/>
                      <a:pt x="21916" y="14479"/>
                    </a:cubicBezTo>
                    <a:cubicBezTo>
                      <a:pt x="27804" y="10250"/>
                      <a:pt x="24928" y="1"/>
                      <a:pt x="15316" y="1"/>
                    </a:cubicBezTo>
                    <a:close/>
                  </a:path>
                </a:pathLst>
              </a:custGeom>
              <a:solidFill>
                <a:srgbClr val="F7B5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4977539" y="3689400"/>
                <a:ext cx="219308" cy="51892"/>
              </a:xfrm>
              <a:custGeom>
                <a:rect b="b" l="l" r="r" t="t"/>
                <a:pathLst>
                  <a:path extrusionOk="0" h="1653" w="6986">
                    <a:moveTo>
                      <a:pt x="4299" y="1"/>
                    </a:moveTo>
                    <a:cubicBezTo>
                      <a:pt x="4018" y="1"/>
                      <a:pt x="3737" y="20"/>
                      <a:pt x="3459" y="58"/>
                    </a:cubicBezTo>
                    <a:cubicBezTo>
                      <a:pt x="2847" y="147"/>
                      <a:pt x="2248" y="316"/>
                      <a:pt x="1670" y="537"/>
                    </a:cubicBezTo>
                    <a:cubicBezTo>
                      <a:pt x="1091" y="763"/>
                      <a:pt x="534" y="1025"/>
                      <a:pt x="1" y="1366"/>
                    </a:cubicBezTo>
                    <a:lnTo>
                      <a:pt x="201" y="1652"/>
                    </a:lnTo>
                    <a:cubicBezTo>
                      <a:pt x="682" y="1317"/>
                      <a:pt x="1223" y="1025"/>
                      <a:pt x="1768" y="783"/>
                    </a:cubicBezTo>
                    <a:cubicBezTo>
                      <a:pt x="2322" y="541"/>
                      <a:pt x="2897" y="348"/>
                      <a:pt x="3487" y="230"/>
                    </a:cubicBezTo>
                    <a:cubicBezTo>
                      <a:pt x="3841" y="166"/>
                      <a:pt x="4200" y="132"/>
                      <a:pt x="4560" y="132"/>
                    </a:cubicBezTo>
                    <a:cubicBezTo>
                      <a:pt x="4804" y="132"/>
                      <a:pt x="5048" y="147"/>
                      <a:pt x="5291" y="181"/>
                    </a:cubicBezTo>
                    <a:cubicBezTo>
                      <a:pt x="5895" y="267"/>
                      <a:pt x="6461" y="505"/>
                      <a:pt x="6986" y="816"/>
                    </a:cubicBezTo>
                    <a:cubicBezTo>
                      <a:pt x="6477" y="480"/>
                      <a:pt x="5915" y="209"/>
                      <a:pt x="5308" y="90"/>
                    </a:cubicBezTo>
                    <a:cubicBezTo>
                      <a:pt x="4976" y="29"/>
                      <a:pt x="4638" y="1"/>
                      <a:pt x="4299"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
              <p:cNvSpPr/>
              <p:nvPr/>
            </p:nvSpPr>
            <p:spPr>
              <a:xfrm>
                <a:off x="5021332" y="3773093"/>
                <a:ext cx="145002" cy="73804"/>
              </a:xfrm>
              <a:custGeom>
                <a:rect b="b" l="l" r="r" t="t"/>
                <a:pathLst>
                  <a:path extrusionOk="0" h="2351" w="4619">
                    <a:moveTo>
                      <a:pt x="2164" y="1"/>
                    </a:moveTo>
                    <a:cubicBezTo>
                      <a:pt x="2075" y="1"/>
                      <a:pt x="1985" y="7"/>
                      <a:pt x="1895" y="20"/>
                    </a:cubicBezTo>
                    <a:cubicBezTo>
                      <a:pt x="1136" y="131"/>
                      <a:pt x="513" y="726"/>
                      <a:pt x="37" y="1780"/>
                    </a:cubicBezTo>
                    <a:cubicBezTo>
                      <a:pt x="0" y="1871"/>
                      <a:pt x="37" y="1973"/>
                      <a:pt x="127" y="2013"/>
                    </a:cubicBezTo>
                    <a:cubicBezTo>
                      <a:pt x="151" y="2023"/>
                      <a:pt x="175" y="2028"/>
                      <a:pt x="199" y="2028"/>
                    </a:cubicBezTo>
                    <a:cubicBezTo>
                      <a:pt x="267" y="2028"/>
                      <a:pt x="331" y="1990"/>
                      <a:pt x="361" y="1924"/>
                    </a:cubicBezTo>
                    <a:cubicBezTo>
                      <a:pt x="779" y="985"/>
                      <a:pt x="1313" y="463"/>
                      <a:pt x="1948" y="365"/>
                    </a:cubicBezTo>
                    <a:cubicBezTo>
                      <a:pt x="2020" y="354"/>
                      <a:pt x="2092" y="349"/>
                      <a:pt x="2163" y="349"/>
                    </a:cubicBezTo>
                    <a:cubicBezTo>
                      <a:pt x="2753" y="349"/>
                      <a:pt x="3322" y="690"/>
                      <a:pt x="3724" y="1000"/>
                    </a:cubicBezTo>
                    <a:cubicBezTo>
                      <a:pt x="3601" y="979"/>
                      <a:pt x="3471" y="965"/>
                      <a:pt x="3341" y="965"/>
                    </a:cubicBezTo>
                    <a:cubicBezTo>
                      <a:pt x="3121" y="965"/>
                      <a:pt x="2899" y="1005"/>
                      <a:pt x="2703" y="1116"/>
                    </a:cubicBezTo>
                    <a:cubicBezTo>
                      <a:pt x="2371" y="1305"/>
                      <a:pt x="2182" y="1657"/>
                      <a:pt x="2137" y="2157"/>
                    </a:cubicBezTo>
                    <a:cubicBezTo>
                      <a:pt x="2129" y="2256"/>
                      <a:pt x="2202" y="2342"/>
                      <a:pt x="2297" y="2350"/>
                    </a:cubicBezTo>
                    <a:lnTo>
                      <a:pt x="2314" y="2350"/>
                    </a:lnTo>
                    <a:cubicBezTo>
                      <a:pt x="2403" y="2350"/>
                      <a:pt x="2482" y="2280"/>
                      <a:pt x="2490" y="2186"/>
                    </a:cubicBezTo>
                    <a:cubicBezTo>
                      <a:pt x="2522" y="1809"/>
                      <a:pt x="2649" y="1551"/>
                      <a:pt x="2876" y="1423"/>
                    </a:cubicBezTo>
                    <a:cubicBezTo>
                      <a:pt x="3012" y="1346"/>
                      <a:pt x="3174" y="1317"/>
                      <a:pt x="3340" y="1317"/>
                    </a:cubicBezTo>
                    <a:cubicBezTo>
                      <a:pt x="3825" y="1317"/>
                      <a:pt x="4343" y="1564"/>
                      <a:pt x="4352" y="1567"/>
                    </a:cubicBezTo>
                    <a:cubicBezTo>
                      <a:pt x="4377" y="1579"/>
                      <a:pt x="4403" y="1585"/>
                      <a:pt x="4430" y="1585"/>
                    </a:cubicBezTo>
                    <a:cubicBezTo>
                      <a:pt x="4482" y="1585"/>
                      <a:pt x="4533" y="1561"/>
                      <a:pt x="4569" y="1517"/>
                    </a:cubicBezTo>
                    <a:cubicBezTo>
                      <a:pt x="4618" y="1452"/>
                      <a:pt x="4614" y="1358"/>
                      <a:pt x="4561" y="1296"/>
                    </a:cubicBezTo>
                    <a:cubicBezTo>
                      <a:pt x="4511" y="1239"/>
                      <a:pt x="3417" y="1"/>
                      <a:pt x="2164"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3"/>
              <p:cNvSpPr/>
              <p:nvPr/>
            </p:nvSpPr>
            <p:spPr>
              <a:xfrm>
                <a:off x="5326373" y="3588505"/>
                <a:ext cx="35160" cy="47403"/>
              </a:xfrm>
              <a:custGeom>
                <a:rect b="b" l="l" r="r" t="t"/>
                <a:pathLst>
                  <a:path extrusionOk="0" h="1510" w="1120">
                    <a:moveTo>
                      <a:pt x="329" y="1"/>
                    </a:moveTo>
                    <a:cubicBezTo>
                      <a:pt x="297" y="1"/>
                      <a:pt x="266" y="6"/>
                      <a:pt x="237" y="19"/>
                    </a:cubicBezTo>
                    <a:cubicBezTo>
                      <a:pt x="29" y="109"/>
                      <a:pt x="0" y="516"/>
                      <a:pt x="176" y="921"/>
                    </a:cubicBezTo>
                    <a:cubicBezTo>
                      <a:pt x="328" y="1272"/>
                      <a:pt x="585" y="1509"/>
                      <a:pt x="786" y="1509"/>
                    </a:cubicBezTo>
                    <a:cubicBezTo>
                      <a:pt x="818" y="1509"/>
                      <a:pt x="849" y="1503"/>
                      <a:pt x="877" y="1491"/>
                    </a:cubicBezTo>
                    <a:cubicBezTo>
                      <a:pt x="1091" y="1397"/>
                      <a:pt x="1119" y="995"/>
                      <a:pt x="943" y="589"/>
                    </a:cubicBezTo>
                    <a:cubicBezTo>
                      <a:pt x="791" y="238"/>
                      <a:pt x="534" y="1"/>
                      <a:pt x="329" y="1"/>
                    </a:cubicBezTo>
                    <a:close/>
                  </a:path>
                </a:pathLst>
              </a:custGeom>
              <a:solidFill>
                <a:srgbClr val="4232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a:off x="5546780" y="3480106"/>
                <a:ext cx="35160" cy="47403"/>
              </a:xfrm>
              <a:custGeom>
                <a:rect b="b" l="l" r="r" t="t"/>
                <a:pathLst>
                  <a:path extrusionOk="0" h="1510" w="1120">
                    <a:moveTo>
                      <a:pt x="333" y="0"/>
                    </a:moveTo>
                    <a:cubicBezTo>
                      <a:pt x="301" y="0"/>
                      <a:pt x="271" y="6"/>
                      <a:pt x="243" y="18"/>
                    </a:cubicBezTo>
                    <a:cubicBezTo>
                      <a:pt x="29" y="113"/>
                      <a:pt x="0" y="514"/>
                      <a:pt x="177" y="921"/>
                    </a:cubicBezTo>
                    <a:cubicBezTo>
                      <a:pt x="329" y="1271"/>
                      <a:pt x="585" y="1509"/>
                      <a:pt x="790" y="1509"/>
                    </a:cubicBezTo>
                    <a:cubicBezTo>
                      <a:pt x="822" y="1509"/>
                      <a:pt x="853" y="1503"/>
                      <a:pt x="882" y="1491"/>
                    </a:cubicBezTo>
                    <a:cubicBezTo>
                      <a:pt x="1091" y="1400"/>
                      <a:pt x="1120" y="995"/>
                      <a:pt x="943" y="588"/>
                    </a:cubicBezTo>
                    <a:cubicBezTo>
                      <a:pt x="791" y="238"/>
                      <a:pt x="535" y="0"/>
                      <a:pt x="333" y="0"/>
                    </a:cubicBezTo>
                    <a:close/>
                  </a:path>
                </a:pathLst>
              </a:custGeom>
              <a:solidFill>
                <a:srgbClr val="4232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5258879" y="3646644"/>
                <a:ext cx="183897" cy="116435"/>
              </a:xfrm>
              <a:custGeom>
                <a:rect b="b" l="l" r="r" t="t"/>
                <a:pathLst>
                  <a:path extrusionOk="0" h="3709" w="5858">
                    <a:moveTo>
                      <a:pt x="3803" y="0"/>
                    </a:moveTo>
                    <a:cubicBezTo>
                      <a:pt x="3347" y="0"/>
                      <a:pt x="2843" y="95"/>
                      <a:pt x="2334" y="283"/>
                    </a:cubicBezTo>
                    <a:cubicBezTo>
                      <a:pt x="899" y="829"/>
                      <a:pt x="0" y="1969"/>
                      <a:pt x="329" y="2838"/>
                    </a:cubicBezTo>
                    <a:cubicBezTo>
                      <a:pt x="542" y="3396"/>
                      <a:pt x="1215" y="3708"/>
                      <a:pt x="2056" y="3708"/>
                    </a:cubicBezTo>
                    <a:cubicBezTo>
                      <a:pt x="2510" y="3708"/>
                      <a:pt x="3015" y="3614"/>
                      <a:pt x="3519" y="3425"/>
                    </a:cubicBezTo>
                    <a:cubicBezTo>
                      <a:pt x="4959" y="2880"/>
                      <a:pt x="5857" y="1740"/>
                      <a:pt x="5529" y="870"/>
                    </a:cubicBezTo>
                    <a:cubicBezTo>
                      <a:pt x="5316" y="312"/>
                      <a:pt x="4643" y="0"/>
                      <a:pt x="3803" y="0"/>
                    </a:cubicBezTo>
                    <a:close/>
                  </a:path>
                </a:pathLst>
              </a:custGeom>
              <a:solidFill>
                <a:srgbClr val="FFA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3"/>
              <p:cNvSpPr/>
              <p:nvPr/>
            </p:nvSpPr>
            <p:spPr>
              <a:xfrm>
                <a:off x="5555789" y="3522141"/>
                <a:ext cx="116403" cy="96312"/>
              </a:xfrm>
              <a:custGeom>
                <a:rect b="b" l="l" r="r" t="t"/>
                <a:pathLst>
                  <a:path extrusionOk="0" h="3068" w="3708">
                    <a:moveTo>
                      <a:pt x="2445" y="0"/>
                    </a:moveTo>
                    <a:cubicBezTo>
                      <a:pt x="1998" y="0"/>
                      <a:pt x="1481" y="201"/>
                      <a:pt x="1038" y="578"/>
                    </a:cubicBezTo>
                    <a:cubicBezTo>
                      <a:pt x="263" y="1239"/>
                      <a:pt x="1" y="2206"/>
                      <a:pt x="452" y="2732"/>
                    </a:cubicBezTo>
                    <a:cubicBezTo>
                      <a:pt x="645" y="2957"/>
                      <a:pt x="931" y="3068"/>
                      <a:pt x="1264" y="3068"/>
                    </a:cubicBezTo>
                    <a:cubicBezTo>
                      <a:pt x="1707" y="3068"/>
                      <a:pt x="2224" y="2867"/>
                      <a:pt x="2670" y="2490"/>
                    </a:cubicBezTo>
                    <a:cubicBezTo>
                      <a:pt x="3446" y="1825"/>
                      <a:pt x="3708" y="862"/>
                      <a:pt x="3257" y="336"/>
                    </a:cubicBezTo>
                    <a:cubicBezTo>
                      <a:pt x="3064" y="111"/>
                      <a:pt x="2773" y="0"/>
                      <a:pt x="2445" y="0"/>
                    </a:cubicBezTo>
                    <a:close/>
                  </a:path>
                </a:pathLst>
              </a:custGeom>
              <a:solidFill>
                <a:srgbClr val="FFA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a:off x="5394306" y="3509270"/>
                <a:ext cx="552916" cy="418964"/>
              </a:xfrm>
              <a:custGeom>
                <a:rect b="b" l="l" r="r" t="t"/>
                <a:pathLst>
                  <a:path extrusionOk="0" h="13346" w="17613">
                    <a:moveTo>
                      <a:pt x="15218" y="1"/>
                    </a:moveTo>
                    <a:cubicBezTo>
                      <a:pt x="14722" y="1"/>
                      <a:pt x="14055" y="1686"/>
                      <a:pt x="13667" y="1813"/>
                    </a:cubicBezTo>
                    <a:cubicBezTo>
                      <a:pt x="13648" y="1820"/>
                      <a:pt x="13628" y="1823"/>
                      <a:pt x="13609" y="1823"/>
                    </a:cubicBezTo>
                    <a:cubicBezTo>
                      <a:pt x="13309" y="1823"/>
                      <a:pt x="13072" y="1069"/>
                      <a:pt x="12639" y="1069"/>
                    </a:cubicBezTo>
                    <a:cubicBezTo>
                      <a:pt x="12537" y="1069"/>
                      <a:pt x="12424" y="1110"/>
                      <a:pt x="12297" y="1214"/>
                    </a:cubicBezTo>
                    <a:cubicBezTo>
                      <a:pt x="11596" y="1780"/>
                      <a:pt x="13286" y="2498"/>
                      <a:pt x="12466" y="3733"/>
                    </a:cubicBezTo>
                    <a:cubicBezTo>
                      <a:pt x="9086" y="8802"/>
                      <a:pt x="95" y="10705"/>
                      <a:pt x="26" y="12346"/>
                    </a:cubicBezTo>
                    <a:cubicBezTo>
                      <a:pt x="0" y="13001"/>
                      <a:pt x="839" y="13346"/>
                      <a:pt x="2133" y="13346"/>
                    </a:cubicBezTo>
                    <a:cubicBezTo>
                      <a:pt x="4730" y="13346"/>
                      <a:pt x="9162" y="11958"/>
                      <a:pt x="12129" y="8900"/>
                    </a:cubicBezTo>
                    <a:cubicBezTo>
                      <a:pt x="16575" y="4323"/>
                      <a:pt x="17613" y="2317"/>
                      <a:pt x="16842" y="1915"/>
                    </a:cubicBezTo>
                    <a:cubicBezTo>
                      <a:pt x="16660" y="1820"/>
                      <a:pt x="16508" y="1784"/>
                      <a:pt x="16381" y="1784"/>
                    </a:cubicBezTo>
                    <a:cubicBezTo>
                      <a:pt x="16273" y="1784"/>
                      <a:pt x="16184" y="1810"/>
                      <a:pt x="16112" y="1849"/>
                    </a:cubicBezTo>
                    <a:lnTo>
                      <a:pt x="16112" y="1849"/>
                    </a:lnTo>
                    <a:cubicBezTo>
                      <a:pt x="16279" y="1601"/>
                      <a:pt x="16396" y="1249"/>
                      <a:pt x="16009" y="976"/>
                    </a:cubicBezTo>
                    <a:cubicBezTo>
                      <a:pt x="15843" y="860"/>
                      <a:pt x="15697" y="816"/>
                      <a:pt x="15572" y="816"/>
                    </a:cubicBezTo>
                    <a:cubicBezTo>
                      <a:pt x="15356" y="816"/>
                      <a:pt x="15202" y="946"/>
                      <a:pt x="15109" y="1057"/>
                    </a:cubicBezTo>
                    <a:lnTo>
                      <a:pt x="15109" y="1057"/>
                    </a:lnTo>
                    <a:cubicBezTo>
                      <a:pt x="15301" y="754"/>
                      <a:pt x="15655" y="111"/>
                      <a:pt x="15271" y="8"/>
                    </a:cubicBezTo>
                    <a:cubicBezTo>
                      <a:pt x="15254" y="3"/>
                      <a:pt x="15236" y="1"/>
                      <a:pt x="15218" y="1"/>
                    </a:cubicBezTo>
                    <a:close/>
                  </a:path>
                </a:pathLst>
              </a:custGeom>
              <a:solidFill>
                <a:srgbClr val="F7B5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3"/>
              <p:cNvSpPr/>
              <p:nvPr/>
            </p:nvSpPr>
            <p:spPr>
              <a:xfrm>
                <a:off x="5664564" y="3787313"/>
                <a:ext cx="61058" cy="43353"/>
              </a:xfrm>
              <a:custGeom>
                <a:rect b="b" l="l" r="r" t="t"/>
                <a:pathLst>
                  <a:path extrusionOk="0" h="1381" w="1945">
                    <a:moveTo>
                      <a:pt x="1364" y="1"/>
                    </a:moveTo>
                    <a:cubicBezTo>
                      <a:pt x="1227" y="1"/>
                      <a:pt x="1089" y="45"/>
                      <a:pt x="973" y="89"/>
                    </a:cubicBezTo>
                    <a:cubicBezTo>
                      <a:pt x="678" y="203"/>
                      <a:pt x="379" y="359"/>
                      <a:pt x="55" y="560"/>
                    </a:cubicBezTo>
                    <a:cubicBezTo>
                      <a:pt x="14" y="585"/>
                      <a:pt x="1" y="638"/>
                      <a:pt x="25" y="679"/>
                    </a:cubicBezTo>
                    <a:cubicBezTo>
                      <a:pt x="41" y="708"/>
                      <a:pt x="71" y="723"/>
                      <a:pt x="100" y="723"/>
                    </a:cubicBezTo>
                    <a:cubicBezTo>
                      <a:pt x="117" y="723"/>
                      <a:pt x="134" y="718"/>
                      <a:pt x="148" y="708"/>
                    </a:cubicBezTo>
                    <a:cubicBezTo>
                      <a:pt x="461" y="515"/>
                      <a:pt x="752" y="363"/>
                      <a:pt x="1039" y="252"/>
                    </a:cubicBezTo>
                    <a:cubicBezTo>
                      <a:pt x="1137" y="214"/>
                      <a:pt x="1252" y="177"/>
                      <a:pt x="1360" y="177"/>
                    </a:cubicBezTo>
                    <a:cubicBezTo>
                      <a:pt x="1416" y="177"/>
                      <a:pt x="1470" y="187"/>
                      <a:pt x="1519" y="212"/>
                    </a:cubicBezTo>
                    <a:cubicBezTo>
                      <a:pt x="1625" y="265"/>
                      <a:pt x="1687" y="388"/>
                      <a:pt x="1720" y="483"/>
                    </a:cubicBezTo>
                    <a:cubicBezTo>
                      <a:pt x="1748" y="564"/>
                      <a:pt x="1773" y="683"/>
                      <a:pt x="1732" y="778"/>
                    </a:cubicBezTo>
                    <a:cubicBezTo>
                      <a:pt x="1695" y="863"/>
                      <a:pt x="1609" y="921"/>
                      <a:pt x="1532" y="970"/>
                    </a:cubicBezTo>
                    <a:cubicBezTo>
                      <a:pt x="1400" y="1052"/>
                      <a:pt x="1256" y="1114"/>
                      <a:pt x="1108" y="1163"/>
                    </a:cubicBezTo>
                    <a:cubicBezTo>
                      <a:pt x="1041" y="1183"/>
                      <a:pt x="963" y="1203"/>
                      <a:pt x="887" y="1203"/>
                    </a:cubicBezTo>
                    <a:cubicBezTo>
                      <a:pt x="870" y="1203"/>
                      <a:pt x="854" y="1202"/>
                      <a:pt x="838" y="1200"/>
                    </a:cubicBezTo>
                    <a:cubicBezTo>
                      <a:pt x="756" y="1183"/>
                      <a:pt x="690" y="1130"/>
                      <a:pt x="674" y="1073"/>
                    </a:cubicBezTo>
                    <a:cubicBezTo>
                      <a:pt x="653" y="990"/>
                      <a:pt x="711" y="901"/>
                      <a:pt x="748" y="852"/>
                    </a:cubicBezTo>
                    <a:cubicBezTo>
                      <a:pt x="854" y="708"/>
                      <a:pt x="1019" y="597"/>
                      <a:pt x="1195" y="556"/>
                    </a:cubicBezTo>
                    <a:cubicBezTo>
                      <a:pt x="1212" y="551"/>
                      <a:pt x="1227" y="551"/>
                      <a:pt x="1240" y="551"/>
                    </a:cubicBezTo>
                    <a:cubicBezTo>
                      <a:pt x="1191" y="617"/>
                      <a:pt x="1129" y="674"/>
                      <a:pt x="1064" y="724"/>
                    </a:cubicBezTo>
                    <a:cubicBezTo>
                      <a:pt x="1023" y="753"/>
                      <a:pt x="1015" y="810"/>
                      <a:pt x="1043" y="847"/>
                    </a:cubicBezTo>
                    <a:cubicBezTo>
                      <a:pt x="1060" y="872"/>
                      <a:pt x="1087" y="884"/>
                      <a:pt x="1114" y="884"/>
                    </a:cubicBezTo>
                    <a:cubicBezTo>
                      <a:pt x="1132" y="884"/>
                      <a:pt x="1150" y="879"/>
                      <a:pt x="1166" y="867"/>
                    </a:cubicBezTo>
                    <a:cubicBezTo>
                      <a:pt x="1248" y="810"/>
                      <a:pt x="1322" y="736"/>
                      <a:pt x="1384" y="659"/>
                    </a:cubicBezTo>
                    <a:cubicBezTo>
                      <a:pt x="1396" y="638"/>
                      <a:pt x="1428" y="597"/>
                      <a:pt x="1428" y="540"/>
                    </a:cubicBezTo>
                    <a:cubicBezTo>
                      <a:pt x="1433" y="490"/>
                      <a:pt x="1412" y="449"/>
                      <a:pt x="1371" y="421"/>
                    </a:cubicBezTo>
                    <a:cubicBezTo>
                      <a:pt x="1332" y="386"/>
                      <a:pt x="1279" y="374"/>
                      <a:pt x="1230" y="374"/>
                    </a:cubicBezTo>
                    <a:cubicBezTo>
                      <a:pt x="1202" y="374"/>
                      <a:pt x="1176" y="378"/>
                      <a:pt x="1154" y="384"/>
                    </a:cubicBezTo>
                    <a:cubicBezTo>
                      <a:pt x="936" y="437"/>
                      <a:pt x="739" y="568"/>
                      <a:pt x="604" y="744"/>
                    </a:cubicBezTo>
                    <a:cubicBezTo>
                      <a:pt x="510" y="876"/>
                      <a:pt x="473" y="1003"/>
                      <a:pt x="506" y="1117"/>
                    </a:cubicBezTo>
                    <a:cubicBezTo>
                      <a:pt x="538" y="1245"/>
                      <a:pt x="657" y="1344"/>
                      <a:pt x="805" y="1372"/>
                    </a:cubicBezTo>
                    <a:cubicBezTo>
                      <a:pt x="838" y="1376"/>
                      <a:pt x="867" y="1380"/>
                      <a:pt x="896" y="1380"/>
                    </a:cubicBezTo>
                    <a:cubicBezTo>
                      <a:pt x="994" y="1380"/>
                      <a:pt x="1089" y="1356"/>
                      <a:pt x="1162" y="1331"/>
                    </a:cubicBezTo>
                    <a:cubicBezTo>
                      <a:pt x="1322" y="1278"/>
                      <a:pt x="1477" y="1208"/>
                      <a:pt x="1625" y="1117"/>
                    </a:cubicBezTo>
                    <a:cubicBezTo>
                      <a:pt x="1720" y="1060"/>
                      <a:pt x="1835" y="979"/>
                      <a:pt x="1892" y="852"/>
                    </a:cubicBezTo>
                    <a:cubicBezTo>
                      <a:pt x="1945" y="733"/>
                      <a:pt x="1941" y="589"/>
                      <a:pt x="1884" y="421"/>
                    </a:cubicBezTo>
                    <a:cubicBezTo>
                      <a:pt x="1822" y="244"/>
                      <a:pt x="1723" y="117"/>
                      <a:pt x="1600" y="55"/>
                    </a:cubicBezTo>
                    <a:cubicBezTo>
                      <a:pt x="1525" y="16"/>
                      <a:pt x="1444" y="1"/>
                      <a:pt x="1364"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3"/>
              <p:cNvSpPr/>
              <p:nvPr/>
            </p:nvSpPr>
            <p:spPr>
              <a:xfrm>
                <a:off x="5449494" y="3533191"/>
                <a:ext cx="39900" cy="29603"/>
              </a:xfrm>
              <a:custGeom>
                <a:rect b="b" l="l" r="r" t="t"/>
                <a:pathLst>
                  <a:path extrusionOk="0" h="943" w="1271">
                    <a:moveTo>
                      <a:pt x="1093" y="1"/>
                    </a:moveTo>
                    <a:lnTo>
                      <a:pt x="7" y="686"/>
                    </a:lnTo>
                    <a:cubicBezTo>
                      <a:pt x="7" y="686"/>
                      <a:pt x="0" y="942"/>
                      <a:pt x="230" y="942"/>
                    </a:cubicBezTo>
                    <a:cubicBezTo>
                      <a:pt x="255" y="942"/>
                      <a:pt x="283" y="939"/>
                      <a:pt x="315" y="932"/>
                    </a:cubicBezTo>
                    <a:cubicBezTo>
                      <a:pt x="631" y="862"/>
                      <a:pt x="1271" y="186"/>
                      <a:pt x="1093"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3"/>
              <p:cNvSpPr/>
              <p:nvPr/>
            </p:nvSpPr>
            <p:spPr>
              <a:xfrm>
                <a:off x="5275492" y="3533463"/>
                <a:ext cx="61823" cy="44553"/>
              </a:xfrm>
              <a:custGeom>
                <a:rect b="b" l="l" r="r" t="t"/>
                <a:pathLst>
                  <a:path extrusionOk="0" h="3733" w="5180">
                    <a:moveTo>
                      <a:pt x="3686" y="0"/>
                    </a:moveTo>
                    <a:cubicBezTo>
                      <a:pt x="2638" y="0"/>
                      <a:pt x="2201" y="1538"/>
                      <a:pt x="1346" y="2215"/>
                    </a:cubicBezTo>
                    <a:cubicBezTo>
                      <a:pt x="357" y="2997"/>
                      <a:pt x="278" y="2580"/>
                      <a:pt x="141" y="2839"/>
                    </a:cubicBezTo>
                    <a:cubicBezTo>
                      <a:pt x="1" y="3118"/>
                      <a:pt x="474" y="3733"/>
                      <a:pt x="1391" y="3733"/>
                    </a:cubicBezTo>
                    <a:cubicBezTo>
                      <a:pt x="1788" y="3733"/>
                      <a:pt x="2268" y="3618"/>
                      <a:pt x="2818" y="3310"/>
                    </a:cubicBezTo>
                    <a:cubicBezTo>
                      <a:pt x="4637" y="2294"/>
                      <a:pt x="5180" y="532"/>
                      <a:pt x="4234" y="126"/>
                    </a:cubicBezTo>
                    <a:cubicBezTo>
                      <a:pt x="4033" y="39"/>
                      <a:pt x="3852" y="0"/>
                      <a:pt x="3686"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3"/>
              <p:cNvSpPr/>
              <p:nvPr/>
            </p:nvSpPr>
            <p:spPr>
              <a:xfrm rot="-1398344">
                <a:off x="5463888" y="3388040"/>
                <a:ext cx="86086" cy="46445"/>
              </a:xfrm>
              <a:custGeom>
                <a:rect b="b" l="l" r="r" t="t"/>
                <a:pathLst>
                  <a:path extrusionOk="0" h="3891" w="7212">
                    <a:moveTo>
                      <a:pt x="2191" y="1"/>
                    </a:moveTo>
                    <a:cubicBezTo>
                      <a:pt x="866" y="1"/>
                      <a:pt x="0" y="539"/>
                      <a:pt x="473" y="1840"/>
                    </a:cubicBezTo>
                    <a:cubicBezTo>
                      <a:pt x="815" y="2771"/>
                      <a:pt x="1907" y="2328"/>
                      <a:pt x="3678" y="2549"/>
                    </a:cubicBezTo>
                    <a:cubicBezTo>
                      <a:pt x="5411" y="2768"/>
                      <a:pt x="5883" y="3891"/>
                      <a:pt x="6227" y="3891"/>
                    </a:cubicBezTo>
                    <a:cubicBezTo>
                      <a:pt x="6265" y="3891"/>
                      <a:pt x="6301" y="3877"/>
                      <a:pt x="6337" y="3847"/>
                    </a:cubicBezTo>
                    <a:cubicBezTo>
                      <a:pt x="6700" y="3546"/>
                      <a:pt x="7212" y="1341"/>
                      <a:pt x="4754" y="488"/>
                    </a:cubicBezTo>
                    <a:cubicBezTo>
                      <a:pt x="3859" y="177"/>
                      <a:pt x="2950" y="1"/>
                      <a:pt x="2191" y="1"/>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3"/>
              <p:cNvSpPr/>
              <p:nvPr/>
            </p:nvSpPr>
            <p:spPr>
              <a:xfrm rot="1613050">
                <a:off x="5397019" y="4050100"/>
                <a:ext cx="124562" cy="215730"/>
              </a:xfrm>
              <a:custGeom>
                <a:rect b="b" l="l" r="r" t="t"/>
                <a:pathLst>
                  <a:path extrusionOk="0" h="11079" w="6397">
                    <a:moveTo>
                      <a:pt x="4485" y="1"/>
                    </a:moveTo>
                    <a:cubicBezTo>
                      <a:pt x="4485" y="1"/>
                      <a:pt x="0" y="7030"/>
                      <a:pt x="3389" y="11078"/>
                    </a:cubicBezTo>
                    <a:lnTo>
                      <a:pt x="6397" y="9074"/>
                    </a:lnTo>
                    <a:cubicBezTo>
                      <a:pt x="6397" y="9074"/>
                      <a:pt x="2396" y="6398"/>
                      <a:pt x="4485"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3"/>
              <p:cNvSpPr/>
              <p:nvPr/>
            </p:nvSpPr>
            <p:spPr>
              <a:xfrm flipH="1" rot="484227">
                <a:off x="5464478" y="4245690"/>
                <a:ext cx="87682" cy="399396"/>
              </a:xfrm>
              <a:custGeom>
                <a:rect b="b" l="l" r="r" t="t"/>
                <a:pathLst>
                  <a:path extrusionOk="0" h="20279" w="4452">
                    <a:moveTo>
                      <a:pt x="123" y="1"/>
                    </a:moveTo>
                    <a:cubicBezTo>
                      <a:pt x="120" y="1"/>
                      <a:pt x="116" y="1"/>
                      <a:pt x="113" y="1"/>
                    </a:cubicBezTo>
                    <a:cubicBezTo>
                      <a:pt x="51" y="5"/>
                      <a:pt x="0" y="56"/>
                      <a:pt x="4" y="118"/>
                    </a:cubicBezTo>
                    <a:cubicBezTo>
                      <a:pt x="21" y="384"/>
                      <a:pt x="37" y="685"/>
                      <a:pt x="58" y="1016"/>
                    </a:cubicBezTo>
                    <a:cubicBezTo>
                      <a:pt x="62" y="1074"/>
                      <a:pt x="113" y="1118"/>
                      <a:pt x="174" y="1118"/>
                    </a:cubicBezTo>
                    <a:lnTo>
                      <a:pt x="181" y="1118"/>
                    </a:lnTo>
                    <a:cubicBezTo>
                      <a:pt x="242" y="1115"/>
                      <a:pt x="290" y="1060"/>
                      <a:pt x="287" y="998"/>
                    </a:cubicBezTo>
                    <a:cubicBezTo>
                      <a:pt x="267" y="671"/>
                      <a:pt x="246" y="370"/>
                      <a:pt x="232" y="107"/>
                    </a:cubicBezTo>
                    <a:cubicBezTo>
                      <a:pt x="229" y="49"/>
                      <a:pt x="180" y="1"/>
                      <a:pt x="123" y="1"/>
                    </a:cubicBezTo>
                    <a:close/>
                    <a:moveTo>
                      <a:pt x="241" y="1786"/>
                    </a:moveTo>
                    <a:cubicBezTo>
                      <a:pt x="237" y="1786"/>
                      <a:pt x="233" y="1786"/>
                      <a:pt x="229" y="1787"/>
                    </a:cubicBezTo>
                    <a:cubicBezTo>
                      <a:pt x="168" y="1794"/>
                      <a:pt x="119" y="1845"/>
                      <a:pt x="123" y="1906"/>
                    </a:cubicBezTo>
                    <a:cubicBezTo>
                      <a:pt x="147" y="2190"/>
                      <a:pt x="174" y="2487"/>
                      <a:pt x="201" y="2801"/>
                    </a:cubicBezTo>
                    <a:cubicBezTo>
                      <a:pt x="209" y="2859"/>
                      <a:pt x="256" y="2903"/>
                      <a:pt x="314" y="2903"/>
                    </a:cubicBezTo>
                    <a:cubicBezTo>
                      <a:pt x="317" y="2903"/>
                      <a:pt x="321" y="2900"/>
                      <a:pt x="324" y="2900"/>
                    </a:cubicBezTo>
                    <a:cubicBezTo>
                      <a:pt x="390" y="2897"/>
                      <a:pt x="434" y="2842"/>
                      <a:pt x="431" y="2780"/>
                    </a:cubicBezTo>
                    <a:cubicBezTo>
                      <a:pt x="399" y="2470"/>
                      <a:pt x="376" y="2172"/>
                      <a:pt x="352" y="1889"/>
                    </a:cubicBezTo>
                    <a:cubicBezTo>
                      <a:pt x="349" y="1831"/>
                      <a:pt x="300" y="1786"/>
                      <a:pt x="241" y="1786"/>
                    </a:cubicBezTo>
                    <a:close/>
                    <a:moveTo>
                      <a:pt x="402" y="3568"/>
                    </a:moveTo>
                    <a:cubicBezTo>
                      <a:pt x="398" y="3568"/>
                      <a:pt x="394" y="3568"/>
                      <a:pt x="390" y="3568"/>
                    </a:cubicBezTo>
                    <a:cubicBezTo>
                      <a:pt x="328" y="3576"/>
                      <a:pt x="283" y="3630"/>
                      <a:pt x="290" y="3691"/>
                    </a:cubicBezTo>
                    <a:cubicBezTo>
                      <a:pt x="317" y="3978"/>
                      <a:pt x="352" y="4276"/>
                      <a:pt x="385" y="4583"/>
                    </a:cubicBezTo>
                    <a:cubicBezTo>
                      <a:pt x="393" y="4638"/>
                      <a:pt x="444" y="4682"/>
                      <a:pt x="499" y="4682"/>
                    </a:cubicBezTo>
                    <a:lnTo>
                      <a:pt x="512" y="4682"/>
                    </a:lnTo>
                    <a:cubicBezTo>
                      <a:pt x="577" y="4674"/>
                      <a:pt x="621" y="4617"/>
                      <a:pt x="615" y="4556"/>
                    </a:cubicBezTo>
                    <a:cubicBezTo>
                      <a:pt x="577" y="4252"/>
                      <a:pt x="546" y="3954"/>
                      <a:pt x="516" y="3668"/>
                    </a:cubicBezTo>
                    <a:cubicBezTo>
                      <a:pt x="509" y="3610"/>
                      <a:pt x="461" y="3568"/>
                      <a:pt x="402" y="3568"/>
                    </a:cubicBezTo>
                    <a:close/>
                    <a:moveTo>
                      <a:pt x="612" y="5346"/>
                    </a:moveTo>
                    <a:cubicBezTo>
                      <a:pt x="606" y="5346"/>
                      <a:pt x="600" y="5346"/>
                      <a:pt x="594" y="5347"/>
                    </a:cubicBezTo>
                    <a:cubicBezTo>
                      <a:pt x="533" y="5354"/>
                      <a:pt x="488" y="5409"/>
                      <a:pt x="495" y="5470"/>
                    </a:cubicBezTo>
                    <a:cubicBezTo>
                      <a:pt x="533" y="5760"/>
                      <a:pt x="570" y="6057"/>
                      <a:pt x="615" y="6358"/>
                    </a:cubicBezTo>
                    <a:cubicBezTo>
                      <a:pt x="621" y="6415"/>
                      <a:pt x="669" y="6456"/>
                      <a:pt x="727" y="6456"/>
                    </a:cubicBezTo>
                    <a:cubicBezTo>
                      <a:pt x="730" y="6456"/>
                      <a:pt x="738" y="6453"/>
                      <a:pt x="741" y="6453"/>
                    </a:cubicBezTo>
                    <a:cubicBezTo>
                      <a:pt x="806" y="6447"/>
                      <a:pt x="847" y="6388"/>
                      <a:pt x="840" y="6327"/>
                    </a:cubicBezTo>
                    <a:cubicBezTo>
                      <a:pt x="799" y="6026"/>
                      <a:pt x="758" y="5733"/>
                      <a:pt x="721" y="5443"/>
                    </a:cubicBezTo>
                    <a:cubicBezTo>
                      <a:pt x="714" y="5387"/>
                      <a:pt x="666" y="5346"/>
                      <a:pt x="612" y="5346"/>
                    </a:cubicBezTo>
                    <a:close/>
                    <a:moveTo>
                      <a:pt x="859" y="7118"/>
                    </a:moveTo>
                    <a:cubicBezTo>
                      <a:pt x="853" y="7118"/>
                      <a:pt x="846" y="7118"/>
                      <a:pt x="840" y="7119"/>
                    </a:cubicBezTo>
                    <a:cubicBezTo>
                      <a:pt x="775" y="7129"/>
                      <a:pt x="734" y="7184"/>
                      <a:pt x="741" y="7245"/>
                    </a:cubicBezTo>
                    <a:cubicBezTo>
                      <a:pt x="785" y="7535"/>
                      <a:pt x="833" y="7833"/>
                      <a:pt x="881" y="8129"/>
                    </a:cubicBezTo>
                    <a:cubicBezTo>
                      <a:pt x="891" y="8184"/>
                      <a:pt x="939" y="8225"/>
                      <a:pt x="993" y="8225"/>
                    </a:cubicBezTo>
                    <a:lnTo>
                      <a:pt x="1014" y="8225"/>
                    </a:lnTo>
                    <a:cubicBezTo>
                      <a:pt x="1075" y="8215"/>
                      <a:pt x="1116" y="8156"/>
                      <a:pt x="1106" y="8095"/>
                    </a:cubicBezTo>
                    <a:cubicBezTo>
                      <a:pt x="1058" y="7798"/>
                      <a:pt x="1011" y="7501"/>
                      <a:pt x="970" y="7211"/>
                    </a:cubicBezTo>
                    <a:cubicBezTo>
                      <a:pt x="960" y="7159"/>
                      <a:pt x="913" y="7118"/>
                      <a:pt x="859" y="7118"/>
                    </a:cubicBezTo>
                    <a:close/>
                    <a:moveTo>
                      <a:pt x="1146" y="8882"/>
                    </a:moveTo>
                    <a:cubicBezTo>
                      <a:pt x="1140" y="8882"/>
                      <a:pt x="1133" y="8883"/>
                      <a:pt x="1127" y="8884"/>
                    </a:cubicBezTo>
                    <a:cubicBezTo>
                      <a:pt x="1065" y="8894"/>
                      <a:pt x="1020" y="8952"/>
                      <a:pt x="1034" y="9013"/>
                    </a:cubicBezTo>
                    <a:cubicBezTo>
                      <a:pt x="1086" y="9303"/>
                      <a:pt x="1140" y="9597"/>
                      <a:pt x="1195" y="9894"/>
                    </a:cubicBezTo>
                    <a:cubicBezTo>
                      <a:pt x="1205" y="9949"/>
                      <a:pt x="1253" y="9987"/>
                      <a:pt x="1307" y="9987"/>
                    </a:cubicBezTo>
                    <a:cubicBezTo>
                      <a:pt x="1315" y="9987"/>
                      <a:pt x="1321" y="9987"/>
                      <a:pt x="1328" y="9983"/>
                    </a:cubicBezTo>
                    <a:cubicBezTo>
                      <a:pt x="1389" y="9973"/>
                      <a:pt x="1430" y="9915"/>
                      <a:pt x="1420" y="9853"/>
                    </a:cubicBezTo>
                    <a:cubicBezTo>
                      <a:pt x="1362" y="9560"/>
                      <a:pt x="1311" y="9266"/>
                      <a:pt x="1260" y="8976"/>
                    </a:cubicBezTo>
                    <a:cubicBezTo>
                      <a:pt x="1247" y="8921"/>
                      <a:pt x="1200" y="8882"/>
                      <a:pt x="1146" y="8882"/>
                    </a:cubicBezTo>
                    <a:close/>
                    <a:moveTo>
                      <a:pt x="1480" y="10640"/>
                    </a:moveTo>
                    <a:cubicBezTo>
                      <a:pt x="1473" y="10640"/>
                      <a:pt x="1465" y="10641"/>
                      <a:pt x="1458" y="10642"/>
                    </a:cubicBezTo>
                    <a:cubicBezTo>
                      <a:pt x="1396" y="10655"/>
                      <a:pt x="1356" y="10713"/>
                      <a:pt x="1369" y="10775"/>
                    </a:cubicBezTo>
                    <a:cubicBezTo>
                      <a:pt x="1427" y="11065"/>
                      <a:pt x="1492" y="11356"/>
                      <a:pt x="1557" y="11652"/>
                    </a:cubicBezTo>
                    <a:cubicBezTo>
                      <a:pt x="1567" y="11704"/>
                      <a:pt x="1614" y="11737"/>
                      <a:pt x="1666" y="11737"/>
                    </a:cubicBezTo>
                    <a:lnTo>
                      <a:pt x="1690" y="11737"/>
                    </a:lnTo>
                    <a:cubicBezTo>
                      <a:pt x="1751" y="11724"/>
                      <a:pt x="1792" y="11666"/>
                      <a:pt x="1778" y="11605"/>
                    </a:cubicBezTo>
                    <a:cubicBezTo>
                      <a:pt x="1714" y="11311"/>
                      <a:pt x="1652" y="11021"/>
                      <a:pt x="1594" y="10731"/>
                    </a:cubicBezTo>
                    <a:cubicBezTo>
                      <a:pt x="1582" y="10676"/>
                      <a:pt x="1535" y="10640"/>
                      <a:pt x="1480" y="10640"/>
                    </a:cubicBezTo>
                    <a:close/>
                    <a:moveTo>
                      <a:pt x="1865" y="12390"/>
                    </a:moveTo>
                    <a:cubicBezTo>
                      <a:pt x="1856" y="12390"/>
                      <a:pt x="1848" y="12391"/>
                      <a:pt x="1840" y="12393"/>
                    </a:cubicBezTo>
                    <a:cubicBezTo>
                      <a:pt x="1778" y="12407"/>
                      <a:pt x="1741" y="12465"/>
                      <a:pt x="1754" y="12526"/>
                    </a:cubicBezTo>
                    <a:cubicBezTo>
                      <a:pt x="1823" y="12816"/>
                      <a:pt x="1891" y="13106"/>
                      <a:pt x="1967" y="13396"/>
                    </a:cubicBezTo>
                    <a:cubicBezTo>
                      <a:pt x="1980" y="13448"/>
                      <a:pt x="2024" y="13482"/>
                      <a:pt x="2076" y="13482"/>
                    </a:cubicBezTo>
                    <a:cubicBezTo>
                      <a:pt x="2085" y="13482"/>
                      <a:pt x="2096" y="13482"/>
                      <a:pt x="2103" y="13478"/>
                    </a:cubicBezTo>
                    <a:cubicBezTo>
                      <a:pt x="2164" y="13465"/>
                      <a:pt x="2202" y="13404"/>
                      <a:pt x="2188" y="13346"/>
                    </a:cubicBezTo>
                    <a:cubicBezTo>
                      <a:pt x="2117" y="13052"/>
                      <a:pt x="2045" y="12765"/>
                      <a:pt x="1977" y="12475"/>
                    </a:cubicBezTo>
                    <a:cubicBezTo>
                      <a:pt x="1964" y="12425"/>
                      <a:pt x="1917" y="12390"/>
                      <a:pt x="1865" y="12390"/>
                    </a:cubicBezTo>
                    <a:close/>
                    <a:moveTo>
                      <a:pt x="2306" y="14126"/>
                    </a:moveTo>
                    <a:cubicBezTo>
                      <a:pt x="2295" y="14126"/>
                      <a:pt x="2285" y="14127"/>
                      <a:pt x="2274" y="14130"/>
                    </a:cubicBezTo>
                    <a:cubicBezTo>
                      <a:pt x="2212" y="14144"/>
                      <a:pt x="2175" y="14206"/>
                      <a:pt x="2192" y="14264"/>
                    </a:cubicBezTo>
                    <a:cubicBezTo>
                      <a:pt x="2270" y="14554"/>
                      <a:pt x="2348" y="14841"/>
                      <a:pt x="2430" y="15131"/>
                    </a:cubicBezTo>
                    <a:cubicBezTo>
                      <a:pt x="2444" y="15178"/>
                      <a:pt x="2492" y="15213"/>
                      <a:pt x="2543" y="15213"/>
                    </a:cubicBezTo>
                    <a:cubicBezTo>
                      <a:pt x="2553" y="15213"/>
                      <a:pt x="2564" y="15209"/>
                      <a:pt x="2574" y="15206"/>
                    </a:cubicBezTo>
                    <a:cubicBezTo>
                      <a:pt x="2632" y="15189"/>
                      <a:pt x="2670" y="15128"/>
                      <a:pt x="2652" y="15069"/>
                    </a:cubicBezTo>
                    <a:cubicBezTo>
                      <a:pt x="2570" y="14783"/>
                      <a:pt x="2489" y="14496"/>
                      <a:pt x="2413" y="14209"/>
                    </a:cubicBezTo>
                    <a:cubicBezTo>
                      <a:pt x="2400" y="14158"/>
                      <a:pt x="2355" y="14126"/>
                      <a:pt x="2306" y="14126"/>
                    </a:cubicBezTo>
                    <a:close/>
                    <a:moveTo>
                      <a:pt x="2795" y="15846"/>
                    </a:moveTo>
                    <a:cubicBezTo>
                      <a:pt x="2784" y="15846"/>
                      <a:pt x="2773" y="15848"/>
                      <a:pt x="2761" y="15851"/>
                    </a:cubicBezTo>
                    <a:cubicBezTo>
                      <a:pt x="2704" y="15868"/>
                      <a:pt x="2670" y="15930"/>
                      <a:pt x="2687" y="15988"/>
                    </a:cubicBezTo>
                    <a:cubicBezTo>
                      <a:pt x="2775" y="16275"/>
                      <a:pt x="2864" y="16561"/>
                      <a:pt x="2956" y="16845"/>
                    </a:cubicBezTo>
                    <a:cubicBezTo>
                      <a:pt x="2974" y="16892"/>
                      <a:pt x="3018" y="16923"/>
                      <a:pt x="3065" y="16923"/>
                    </a:cubicBezTo>
                    <a:cubicBezTo>
                      <a:pt x="3076" y="16923"/>
                      <a:pt x="3089" y="16919"/>
                      <a:pt x="3100" y="16916"/>
                    </a:cubicBezTo>
                    <a:cubicBezTo>
                      <a:pt x="3161" y="16899"/>
                      <a:pt x="3196" y="16834"/>
                      <a:pt x="3175" y="16776"/>
                    </a:cubicBezTo>
                    <a:cubicBezTo>
                      <a:pt x="3083" y="16492"/>
                      <a:pt x="2994" y="16210"/>
                      <a:pt x="2905" y="15926"/>
                    </a:cubicBezTo>
                    <a:cubicBezTo>
                      <a:pt x="2891" y="15876"/>
                      <a:pt x="2845" y="15846"/>
                      <a:pt x="2795" y="15846"/>
                    </a:cubicBezTo>
                    <a:close/>
                    <a:moveTo>
                      <a:pt x="3353" y="17548"/>
                    </a:moveTo>
                    <a:cubicBezTo>
                      <a:pt x="3340" y="17548"/>
                      <a:pt x="3327" y="17550"/>
                      <a:pt x="3314" y="17554"/>
                    </a:cubicBezTo>
                    <a:cubicBezTo>
                      <a:pt x="3257" y="17571"/>
                      <a:pt x="3223" y="17636"/>
                      <a:pt x="3243" y="17694"/>
                    </a:cubicBezTo>
                    <a:cubicBezTo>
                      <a:pt x="3342" y="17978"/>
                      <a:pt x="3445" y="18258"/>
                      <a:pt x="3550" y="18541"/>
                    </a:cubicBezTo>
                    <a:cubicBezTo>
                      <a:pt x="3568" y="18586"/>
                      <a:pt x="3612" y="18613"/>
                      <a:pt x="3656" y="18613"/>
                    </a:cubicBezTo>
                    <a:cubicBezTo>
                      <a:pt x="3670" y="18613"/>
                      <a:pt x="3683" y="18613"/>
                      <a:pt x="3697" y="18606"/>
                    </a:cubicBezTo>
                    <a:cubicBezTo>
                      <a:pt x="3755" y="18586"/>
                      <a:pt x="3785" y="18520"/>
                      <a:pt x="3765" y="18463"/>
                    </a:cubicBezTo>
                    <a:cubicBezTo>
                      <a:pt x="3659" y="18186"/>
                      <a:pt x="3560" y="17902"/>
                      <a:pt x="3462" y="17623"/>
                    </a:cubicBezTo>
                    <a:cubicBezTo>
                      <a:pt x="3446" y="17577"/>
                      <a:pt x="3401" y="17548"/>
                      <a:pt x="3353" y="17548"/>
                    </a:cubicBezTo>
                    <a:close/>
                    <a:moveTo>
                      <a:pt x="3979" y="19227"/>
                    </a:moveTo>
                    <a:cubicBezTo>
                      <a:pt x="3966" y="19227"/>
                      <a:pt x="3952" y="19229"/>
                      <a:pt x="3939" y="19234"/>
                    </a:cubicBezTo>
                    <a:cubicBezTo>
                      <a:pt x="3881" y="19257"/>
                      <a:pt x="3851" y="19323"/>
                      <a:pt x="3875" y="19380"/>
                    </a:cubicBezTo>
                    <a:cubicBezTo>
                      <a:pt x="3984" y="19657"/>
                      <a:pt x="4100" y="19937"/>
                      <a:pt x="4216" y="20210"/>
                    </a:cubicBezTo>
                    <a:cubicBezTo>
                      <a:pt x="4236" y="20255"/>
                      <a:pt x="4277" y="20278"/>
                      <a:pt x="4322" y="20278"/>
                    </a:cubicBezTo>
                    <a:cubicBezTo>
                      <a:pt x="4338" y="20278"/>
                      <a:pt x="4352" y="20278"/>
                      <a:pt x="4366" y="20272"/>
                    </a:cubicBezTo>
                    <a:cubicBezTo>
                      <a:pt x="4424" y="20248"/>
                      <a:pt x="4452" y="20183"/>
                      <a:pt x="4428" y="20125"/>
                    </a:cubicBezTo>
                    <a:cubicBezTo>
                      <a:pt x="4311" y="19851"/>
                      <a:pt x="4199" y="19575"/>
                      <a:pt x="4086" y="19298"/>
                    </a:cubicBezTo>
                    <a:cubicBezTo>
                      <a:pt x="4068" y="19254"/>
                      <a:pt x="4024" y="19227"/>
                      <a:pt x="3979" y="19227"/>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3"/>
              <p:cNvSpPr/>
              <p:nvPr/>
            </p:nvSpPr>
            <p:spPr>
              <a:xfrm flipH="1" rot="1837076">
                <a:off x="5196376" y="4233672"/>
                <a:ext cx="49650" cy="226202"/>
              </a:xfrm>
              <a:custGeom>
                <a:rect b="b" l="l" r="r" t="t"/>
                <a:pathLst>
                  <a:path extrusionOk="0" h="20279" w="4452">
                    <a:moveTo>
                      <a:pt x="123" y="1"/>
                    </a:moveTo>
                    <a:cubicBezTo>
                      <a:pt x="120" y="1"/>
                      <a:pt x="116" y="1"/>
                      <a:pt x="113" y="1"/>
                    </a:cubicBezTo>
                    <a:cubicBezTo>
                      <a:pt x="51" y="5"/>
                      <a:pt x="0" y="56"/>
                      <a:pt x="4" y="118"/>
                    </a:cubicBezTo>
                    <a:cubicBezTo>
                      <a:pt x="21" y="384"/>
                      <a:pt x="37" y="685"/>
                      <a:pt x="58" y="1016"/>
                    </a:cubicBezTo>
                    <a:cubicBezTo>
                      <a:pt x="62" y="1074"/>
                      <a:pt x="113" y="1118"/>
                      <a:pt x="174" y="1118"/>
                    </a:cubicBezTo>
                    <a:lnTo>
                      <a:pt x="181" y="1118"/>
                    </a:lnTo>
                    <a:cubicBezTo>
                      <a:pt x="242" y="1115"/>
                      <a:pt x="290" y="1060"/>
                      <a:pt x="287" y="998"/>
                    </a:cubicBezTo>
                    <a:cubicBezTo>
                      <a:pt x="267" y="671"/>
                      <a:pt x="246" y="370"/>
                      <a:pt x="232" y="107"/>
                    </a:cubicBezTo>
                    <a:cubicBezTo>
                      <a:pt x="229" y="49"/>
                      <a:pt x="180" y="1"/>
                      <a:pt x="123" y="1"/>
                    </a:cubicBezTo>
                    <a:close/>
                    <a:moveTo>
                      <a:pt x="241" y="1786"/>
                    </a:moveTo>
                    <a:cubicBezTo>
                      <a:pt x="237" y="1786"/>
                      <a:pt x="233" y="1786"/>
                      <a:pt x="229" y="1787"/>
                    </a:cubicBezTo>
                    <a:cubicBezTo>
                      <a:pt x="168" y="1794"/>
                      <a:pt x="119" y="1845"/>
                      <a:pt x="123" y="1906"/>
                    </a:cubicBezTo>
                    <a:cubicBezTo>
                      <a:pt x="147" y="2190"/>
                      <a:pt x="174" y="2487"/>
                      <a:pt x="201" y="2801"/>
                    </a:cubicBezTo>
                    <a:cubicBezTo>
                      <a:pt x="209" y="2859"/>
                      <a:pt x="256" y="2903"/>
                      <a:pt x="314" y="2903"/>
                    </a:cubicBezTo>
                    <a:cubicBezTo>
                      <a:pt x="317" y="2903"/>
                      <a:pt x="321" y="2900"/>
                      <a:pt x="324" y="2900"/>
                    </a:cubicBezTo>
                    <a:cubicBezTo>
                      <a:pt x="390" y="2897"/>
                      <a:pt x="434" y="2842"/>
                      <a:pt x="431" y="2780"/>
                    </a:cubicBezTo>
                    <a:cubicBezTo>
                      <a:pt x="399" y="2470"/>
                      <a:pt x="376" y="2172"/>
                      <a:pt x="352" y="1889"/>
                    </a:cubicBezTo>
                    <a:cubicBezTo>
                      <a:pt x="349" y="1831"/>
                      <a:pt x="300" y="1786"/>
                      <a:pt x="241" y="1786"/>
                    </a:cubicBezTo>
                    <a:close/>
                    <a:moveTo>
                      <a:pt x="402" y="3568"/>
                    </a:moveTo>
                    <a:cubicBezTo>
                      <a:pt x="398" y="3568"/>
                      <a:pt x="394" y="3568"/>
                      <a:pt x="390" y="3568"/>
                    </a:cubicBezTo>
                    <a:cubicBezTo>
                      <a:pt x="328" y="3576"/>
                      <a:pt x="283" y="3630"/>
                      <a:pt x="290" y="3691"/>
                    </a:cubicBezTo>
                    <a:cubicBezTo>
                      <a:pt x="317" y="3978"/>
                      <a:pt x="352" y="4276"/>
                      <a:pt x="385" y="4583"/>
                    </a:cubicBezTo>
                    <a:cubicBezTo>
                      <a:pt x="393" y="4638"/>
                      <a:pt x="444" y="4682"/>
                      <a:pt x="499" y="4682"/>
                    </a:cubicBezTo>
                    <a:lnTo>
                      <a:pt x="512" y="4682"/>
                    </a:lnTo>
                    <a:cubicBezTo>
                      <a:pt x="577" y="4674"/>
                      <a:pt x="621" y="4617"/>
                      <a:pt x="615" y="4556"/>
                    </a:cubicBezTo>
                    <a:cubicBezTo>
                      <a:pt x="577" y="4252"/>
                      <a:pt x="546" y="3954"/>
                      <a:pt x="516" y="3668"/>
                    </a:cubicBezTo>
                    <a:cubicBezTo>
                      <a:pt x="509" y="3610"/>
                      <a:pt x="461" y="3568"/>
                      <a:pt x="402" y="3568"/>
                    </a:cubicBezTo>
                    <a:close/>
                    <a:moveTo>
                      <a:pt x="612" y="5346"/>
                    </a:moveTo>
                    <a:cubicBezTo>
                      <a:pt x="606" y="5346"/>
                      <a:pt x="600" y="5346"/>
                      <a:pt x="594" y="5347"/>
                    </a:cubicBezTo>
                    <a:cubicBezTo>
                      <a:pt x="533" y="5354"/>
                      <a:pt x="488" y="5409"/>
                      <a:pt x="495" y="5470"/>
                    </a:cubicBezTo>
                    <a:cubicBezTo>
                      <a:pt x="533" y="5760"/>
                      <a:pt x="570" y="6057"/>
                      <a:pt x="615" y="6358"/>
                    </a:cubicBezTo>
                    <a:cubicBezTo>
                      <a:pt x="621" y="6415"/>
                      <a:pt x="669" y="6456"/>
                      <a:pt x="727" y="6456"/>
                    </a:cubicBezTo>
                    <a:cubicBezTo>
                      <a:pt x="730" y="6456"/>
                      <a:pt x="738" y="6453"/>
                      <a:pt x="741" y="6453"/>
                    </a:cubicBezTo>
                    <a:cubicBezTo>
                      <a:pt x="806" y="6447"/>
                      <a:pt x="847" y="6388"/>
                      <a:pt x="840" y="6327"/>
                    </a:cubicBezTo>
                    <a:cubicBezTo>
                      <a:pt x="799" y="6026"/>
                      <a:pt x="758" y="5733"/>
                      <a:pt x="721" y="5443"/>
                    </a:cubicBezTo>
                    <a:cubicBezTo>
                      <a:pt x="714" y="5387"/>
                      <a:pt x="666" y="5346"/>
                      <a:pt x="612" y="5346"/>
                    </a:cubicBezTo>
                    <a:close/>
                    <a:moveTo>
                      <a:pt x="859" y="7118"/>
                    </a:moveTo>
                    <a:cubicBezTo>
                      <a:pt x="853" y="7118"/>
                      <a:pt x="846" y="7118"/>
                      <a:pt x="840" y="7119"/>
                    </a:cubicBezTo>
                    <a:cubicBezTo>
                      <a:pt x="775" y="7129"/>
                      <a:pt x="734" y="7184"/>
                      <a:pt x="741" y="7245"/>
                    </a:cubicBezTo>
                    <a:cubicBezTo>
                      <a:pt x="785" y="7535"/>
                      <a:pt x="833" y="7833"/>
                      <a:pt x="881" y="8129"/>
                    </a:cubicBezTo>
                    <a:cubicBezTo>
                      <a:pt x="891" y="8184"/>
                      <a:pt x="939" y="8225"/>
                      <a:pt x="993" y="8225"/>
                    </a:cubicBezTo>
                    <a:lnTo>
                      <a:pt x="1014" y="8225"/>
                    </a:lnTo>
                    <a:cubicBezTo>
                      <a:pt x="1075" y="8215"/>
                      <a:pt x="1116" y="8156"/>
                      <a:pt x="1106" y="8095"/>
                    </a:cubicBezTo>
                    <a:cubicBezTo>
                      <a:pt x="1058" y="7798"/>
                      <a:pt x="1011" y="7501"/>
                      <a:pt x="970" y="7211"/>
                    </a:cubicBezTo>
                    <a:cubicBezTo>
                      <a:pt x="960" y="7159"/>
                      <a:pt x="913" y="7118"/>
                      <a:pt x="859" y="7118"/>
                    </a:cubicBezTo>
                    <a:close/>
                    <a:moveTo>
                      <a:pt x="1146" y="8882"/>
                    </a:moveTo>
                    <a:cubicBezTo>
                      <a:pt x="1140" y="8882"/>
                      <a:pt x="1133" y="8883"/>
                      <a:pt x="1127" y="8884"/>
                    </a:cubicBezTo>
                    <a:cubicBezTo>
                      <a:pt x="1065" y="8894"/>
                      <a:pt x="1020" y="8952"/>
                      <a:pt x="1034" y="9013"/>
                    </a:cubicBezTo>
                    <a:cubicBezTo>
                      <a:pt x="1086" y="9303"/>
                      <a:pt x="1140" y="9597"/>
                      <a:pt x="1195" y="9894"/>
                    </a:cubicBezTo>
                    <a:cubicBezTo>
                      <a:pt x="1205" y="9949"/>
                      <a:pt x="1253" y="9987"/>
                      <a:pt x="1307" y="9987"/>
                    </a:cubicBezTo>
                    <a:cubicBezTo>
                      <a:pt x="1315" y="9987"/>
                      <a:pt x="1321" y="9987"/>
                      <a:pt x="1328" y="9983"/>
                    </a:cubicBezTo>
                    <a:cubicBezTo>
                      <a:pt x="1389" y="9973"/>
                      <a:pt x="1430" y="9915"/>
                      <a:pt x="1420" y="9853"/>
                    </a:cubicBezTo>
                    <a:cubicBezTo>
                      <a:pt x="1362" y="9560"/>
                      <a:pt x="1311" y="9266"/>
                      <a:pt x="1260" y="8976"/>
                    </a:cubicBezTo>
                    <a:cubicBezTo>
                      <a:pt x="1247" y="8921"/>
                      <a:pt x="1200" y="8882"/>
                      <a:pt x="1146" y="8882"/>
                    </a:cubicBezTo>
                    <a:close/>
                    <a:moveTo>
                      <a:pt x="1480" y="10640"/>
                    </a:moveTo>
                    <a:cubicBezTo>
                      <a:pt x="1473" y="10640"/>
                      <a:pt x="1465" y="10641"/>
                      <a:pt x="1458" y="10642"/>
                    </a:cubicBezTo>
                    <a:cubicBezTo>
                      <a:pt x="1396" y="10655"/>
                      <a:pt x="1356" y="10713"/>
                      <a:pt x="1369" y="10775"/>
                    </a:cubicBezTo>
                    <a:cubicBezTo>
                      <a:pt x="1427" y="11065"/>
                      <a:pt x="1492" y="11356"/>
                      <a:pt x="1557" y="11652"/>
                    </a:cubicBezTo>
                    <a:cubicBezTo>
                      <a:pt x="1567" y="11704"/>
                      <a:pt x="1614" y="11737"/>
                      <a:pt x="1666" y="11737"/>
                    </a:cubicBezTo>
                    <a:lnTo>
                      <a:pt x="1690" y="11737"/>
                    </a:lnTo>
                    <a:cubicBezTo>
                      <a:pt x="1751" y="11724"/>
                      <a:pt x="1792" y="11666"/>
                      <a:pt x="1778" y="11605"/>
                    </a:cubicBezTo>
                    <a:cubicBezTo>
                      <a:pt x="1714" y="11311"/>
                      <a:pt x="1652" y="11021"/>
                      <a:pt x="1594" y="10731"/>
                    </a:cubicBezTo>
                    <a:cubicBezTo>
                      <a:pt x="1582" y="10676"/>
                      <a:pt x="1535" y="10640"/>
                      <a:pt x="1480" y="10640"/>
                    </a:cubicBezTo>
                    <a:close/>
                    <a:moveTo>
                      <a:pt x="1865" y="12390"/>
                    </a:moveTo>
                    <a:cubicBezTo>
                      <a:pt x="1856" y="12390"/>
                      <a:pt x="1848" y="12391"/>
                      <a:pt x="1840" y="12393"/>
                    </a:cubicBezTo>
                    <a:cubicBezTo>
                      <a:pt x="1778" y="12407"/>
                      <a:pt x="1741" y="12465"/>
                      <a:pt x="1754" y="12526"/>
                    </a:cubicBezTo>
                    <a:cubicBezTo>
                      <a:pt x="1823" y="12816"/>
                      <a:pt x="1891" y="13106"/>
                      <a:pt x="1967" y="13396"/>
                    </a:cubicBezTo>
                    <a:cubicBezTo>
                      <a:pt x="1980" y="13448"/>
                      <a:pt x="2024" y="13482"/>
                      <a:pt x="2076" y="13482"/>
                    </a:cubicBezTo>
                    <a:cubicBezTo>
                      <a:pt x="2085" y="13482"/>
                      <a:pt x="2096" y="13482"/>
                      <a:pt x="2103" y="13478"/>
                    </a:cubicBezTo>
                    <a:cubicBezTo>
                      <a:pt x="2164" y="13465"/>
                      <a:pt x="2202" y="13404"/>
                      <a:pt x="2188" y="13346"/>
                    </a:cubicBezTo>
                    <a:cubicBezTo>
                      <a:pt x="2117" y="13052"/>
                      <a:pt x="2045" y="12765"/>
                      <a:pt x="1977" y="12475"/>
                    </a:cubicBezTo>
                    <a:cubicBezTo>
                      <a:pt x="1964" y="12425"/>
                      <a:pt x="1917" y="12390"/>
                      <a:pt x="1865" y="12390"/>
                    </a:cubicBezTo>
                    <a:close/>
                    <a:moveTo>
                      <a:pt x="2306" y="14126"/>
                    </a:moveTo>
                    <a:cubicBezTo>
                      <a:pt x="2295" y="14126"/>
                      <a:pt x="2285" y="14127"/>
                      <a:pt x="2274" y="14130"/>
                    </a:cubicBezTo>
                    <a:cubicBezTo>
                      <a:pt x="2212" y="14144"/>
                      <a:pt x="2175" y="14206"/>
                      <a:pt x="2192" y="14264"/>
                    </a:cubicBezTo>
                    <a:cubicBezTo>
                      <a:pt x="2270" y="14554"/>
                      <a:pt x="2348" y="14841"/>
                      <a:pt x="2430" y="15131"/>
                    </a:cubicBezTo>
                    <a:cubicBezTo>
                      <a:pt x="2444" y="15178"/>
                      <a:pt x="2492" y="15213"/>
                      <a:pt x="2543" y="15213"/>
                    </a:cubicBezTo>
                    <a:cubicBezTo>
                      <a:pt x="2553" y="15213"/>
                      <a:pt x="2564" y="15209"/>
                      <a:pt x="2574" y="15206"/>
                    </a:cubicBezTo>
                    <a:cubicBezTo>
                      <a:pt x="2632" y="15189"/>
                      <a:pt x="2670" y="15128"/>
                      <a:pt x="2652" y="15069"/>
                    </a:cubicBezTo>
                    <a:cubicBezTo>
                      <a:pt x="2570" y="14783"/>
                      <a:pt x="2489" y="14496"/>
                      <a:pt x="2413" y="14209"/>
                    </a:cubicBezTo>
                    <a:cubicBezTo>
                      <a:pt x="2400" y="14158"/>
                      <a:pt x="2355" y="14126"/>
                      <a:pt x="2306" y="14126"/>
                    </a:cubicBezTo>
                    <a:close/>
                    <a:moveTo>
                      <a:pt x="2795" y="15846"/>
                    </a:moveTo>
                    <a:cubicBezTo>
                      <a:pt x="2784" y="15846"/>
                      <a:pt x="2773" y="15848"/>
                      <a:pt x="2761" y="15851"/>
                    </a:cubicBezTo>
                    <a:cubicBezTo>
                      <a:pt x="2704" y="15868"/>
                      <a:pt x="2670" y="15930"/>
                      <a:pt x="2687" y="15988"/>
                    </a:cubicBezTo>
                    <a:cubicBezTo>
                      <a:pt x="2775" y="16275"/>
                      <a:pt x="2864" y="16561"/>
                      <a:pt x="2956" y="16845"/>
                    </a:cubicBezTo>
                    <a:cubicBezTo>
                      <a:pt x="2974" y="16892"/>
                      <a:pt x="3018" y="16923"/>
                      <a:pt x="3065" y="16923"/>
                    </a:cubicBezTo>
                    <a:cubicBezTo>
                      <a:pt x="3076" y="16923"/>
                      <a:pt x="3089" y="16919"/>
                      <a:pt x="3100" y="16916"/>
                    </a:cubicBezTo>
                    <a:cubicBezTo>
                      <a:pt x="3161" y="16899"/>
                      <a:pt x="3196" y="16834"/>
                      <a:pt x="3175" y="16776"/>
                    </a:cubicBezTo>
                    <a:cubicBezTo>
                      <a:pt x="3083" y="16492"/>
                      <a:pt x="2994" y="16210"/>
                      <a:pt x="2905" y="15926"/>
                    </a:cubicBezTo>
                    <a:cubicBezTo>
                      <a:pt x="2891" y="15876"/>
                      <a:pt x="2845" y="15846"/>
                      <a:pt x="2795" y="15846"/>
                    </a:cubicBezTo>
                    <a:close/>
                    <a:moveTo>
                      <a:pt x="3353" y="17548"/>
                    </a:moveTo>
                    <a:cubicBezTo>
                      <a:pt x="3340" y="17548"/>
                      <a:pt x="3327" y="17550"/>
                      <a:pt x="3314" y="17554"/>
                    </a:cubicBezTo>
                    <a:cubicBezTo>
                      <a:pt x="3257" y="17571"/>
                      <a:pt x="3223" y="17636"/>
                      <a:pt x="3243" y="17694"/>
                    </a:cubicBezTo>
                    <a:cubicBezTo>
                      <a:pt x="3342" y="17978"/>
                      <a:pt x="3445" y="18258"/>
                      <a:pt x="3550" y="18541"/>
                    </a:cubicBezTo>
                    <a:cubicBezTo>
                      <a:pt x="3568" y="18586"/>
                      <a:pt x="3612" y="18613"/>
                      <a:pt x="3656" y="18613"/>
                    </a:cubicBezTo>
                    <a:cubicBezTo>
                      <a:pt x="3670" y="18613"/>
                      <a:pt x="3683" y="18613"/>
                      <a:pt x="3697" y="18606"/>
                    </a:cubicBezTo>
                    <a:cubicBezTo>
                      <a:pt x="3755" y="18586"/>
                      <a:pt x="3785" y="18520"/>
                      <a:pt x="3765" y="18463"/>
                    </a:cubicBezTo>
                    <a:cubicBezTo>
                      <a:pt x="3659" y="18186"/>
                      <a:pt x="3560" y="17902"/>
                      <a:pt x="3462" y="17623"/>
                    </a:cubicBezTo>
                    <a:cubicBezTo>
                      <a:pt x="3446" y="17577"/>
                      <a:pt x="3401" y="17548"/>
                      <a:pt x="3353" y="17548"/>
                    </a:cubicBezTo>
                    <a:close/>
                    <a:moveTo>
                      <a:pt x="3979" y="19227"/>
                    </a:moveTo>
                    <a:cubicBezTo>
                      <a:pt x="3966" y="19227"/>
                      <a:pt x="3952" y="19229"/>
                      <a:pt x="3939" y="19234"/>
                    </a:cubicBezTo>
                    <a:cubicBezTo>
                      <a:pt x="3881" y="19257"/>
                      <a:pt x="3851" y="19323"/>
                      <a:pt x="3875" y="19380"/>
                    </a:cubicBezTo>
                    <a:cubicBezTo>
                      <a:pt x="3984" y="19657"/>
                      <a:pt x="4100" y="19937"/>
                      <a:pt x="4216" y="20210"/>
                    </a:cubicBezTo>
                    <a:cubicBezTo>
                      <a:pt x="4236" y="20255"/>
                      <a:pt x="4277" y="20278"/>
                      <a:pt x="4322" y="20278"/>
                    </a:cubicBezTo>
                    <a:cubicBezTo>
                      <a:pt x="4338" y="20278"/>
                      <a:pt x="4352" y="20278"/>
                      <a:pt x="4366" y="20272"/>
                    </a:cubicBezTo>
                    <a:cubicBezTo>
                      <a:pt x="4424" y="20248"/>
                      <a:pt x="4452" y="20183"/>
                      <a:pt x="4428" y="20125"/>
                    </a:cubicBezTo>
                    <a:cubicBezTo>
                      <a:pt x="4311" y="19851"/>
                      <a:pt x="4199" y="19575"/>
                      <a:pt x="4086" y="19298"/>
                    </a:cubicBezTo>
                    <a:cubicBezTo>
                      <a:pt x="4068" y="19254"/>
                      <a:pt x="4024" y="19227"/>
                      <a:pt x="3979" y="19227"/>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3"/>
              <p:cNvSpPr/>
              <p:nvPr/>
            </p:nvSpPr>
            <p:spPr>
              <a:xfrm flipH="1">
                <a:off x="5479510" y="3620364"/>
                <a:ext cx="29258" cy="15696"/>
              </a:xfrm>
              <a:custGeom>
                <a:rect b="b" l="l" r="r" t="t"/>
                <a:pathLst>
                  <a:path extrusionOk="0" h="500" w="932">
                    <a:moveTo>
                      <a:pt x="128" y="0"/>
                    </a:moveTo>
                    <a:cubicBezTo>
                      <a:pt x="95" y="0"/>
                      <a:pt x="63" y="13"/>
                      <a:pt x="41" y="39"/>
                    </a:cubicBezTo>
                    <a:cubicBezTo>
                      <a:pt x="0" y="87"/>
                      <a:pt x="7" y="155"/>
                      <a:pt x="55" y="196"/>
                    </a:cubicBezTo>
                    <a:cubicBezTo>
                      <a:pt x="92" y="230"/>
                      <a:pt x="420" y="499"/>
                      <a:pt x="741" y="499"/>
                    </a:cubicBezTo>
                    <a:cubicBezTo>
                      <a:pt x="768" y="499"/>
                      <a:pt x="799" y="496"/>
                      <a:pt x="826" y="493"/>
                    </a:cubicBezTo>
                    <a:cubicBezTo>
                      <a:pt x="887" y="482"/>
                      <a:pt x="932" y="424"/>
                      <a:pt x="919" y="363"/>
                    </a:cubicBezTo>
                    <a:cubicBezTo>
                      <a:pt x="909" y="308"/>
                      <a:pt x="862" y="269"/>
                      <a:pt x="808" y="269"/>
                    </a:cubicBezTo>
                    <a:cubicBezTo>
                      <a:pt x="801" y="269"/>
                      <a:pt x="795" y="270"/>
                      <a:pt x="788" y="271"/>
                    </a:cubicBezTo>
                    <a:cubicBezTo>
                      <a:pt x="772" y="274"/>
                      <a:pt x="756" y="275"/>
                      <a:pt x="739" y="275"/>
                    </a:cubicBezTo>
                    <a:cubicBezTo>
                      <a:pt x="540" y="275"/>
                      <a:pt x="290" y="101"/>
                      <a:pt x="205" y="28"/>
                    </a:cubicBezTo>
                    <a:cubicBezTo>
                      <a:pt x="183" y="10"/>
                      <a:pt x="155" y="0"/>
                      <a:pt x="128"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3"/>
              <p:cNvSpPr/>
              <p:nvPr/>
            </p:nvSpPr>
            <p:spPr>
              <a:xfrm rot="-1943700">
                <a:off x="5385487" y="3839034"/>
                <a:ext cx="173027" cy="181771"/>
              </a:xfrm>
              <a:prstGeom prst="rect">
                <a:avLst/>
              </a:pr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23"/>
            <p:cNvGrpSpPr/>
            <p:nvPr/>
          </p:nvGrpSpPr>
          <p:grpSpPr>
            <a:xfrm>
              <a:off x="4138073" y="3540977"/>
              <a:ext cx="856417" cy="1215324"/>
              <a:chOff x="4598640" y="4070171"/>
              <a:chExt cx="483633" cy="686430"/>
            </a:xfrm>
          </p:grpSpPr>
          <p:sp>
            <p:nvSpPr>
              <p:cNvPr id="332" name="Google Shape;332;p23"/>
              <p:cNvSpPr/>
              <p:nvPr/>
            </p:nvSpPr>
            <p:spPr>
              <a:xfrm flipH="1">
                <a:off x="4635663" y="4378790"/>
                <a:ext cx="117684" cy="107131"/>
              </a:xfrm>
              <a:custGeom>
                <a:rect b="b" l="l" r="r" t="t"/>
                <a:pathLst>
                  <a:path extrusionOk="0" h="1878" w="2063">
                    <a:moveTo>
                      <a:pt x="1032" y="1"/>
                    </a:moveTo>
                    <a:cubicBezTo>
                      <a:pt x="369" y="1"/>
                      <a:pt x="123" y="885"/>
                      <a:pt x="35" y="1438"/>
                    </a:cubicBezTo>
                    <a:cubicBezTo>
                      <a:pt x="0" y="1669"/>
                      <a:pt x="178" y="1878"/>
                      <a:pt x="413" y="1878"/>
                    </a:cubicBezTo>
                    <a:lnTo>
                      <a:pt x="1650" y="1878"/>
                    </a:lnTo>
                    <a:cubicBezTo>
                      <a:pt x="1881" y="1878"/>
                      <a:pt x="2062" y="1669"/>
                      <a:pt x="2025" y="1438"/>
                    </a:cubicBezTo>
                    <a:cubicBezTo>
                      <a:pt x="1936" y="885"/>
                      <a:pt x="1691" y="1"/>
                      <a:pt x="1032" y="1"/>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3"/>
              <p:cNvSpPr/>
              <p:nvPr/>
            </p:nvSpPr>
            <p:spPr>
              <a:xfrm flipH="1">
                <a:off x="4734579" y="4308909"/>
                <a:ext cx="63548" cy="232401"/>
              </a:xfrm>
              <a:custGeom>
                <a:rect b="b" l="l" r="r" t="t"/>
                <a:pathLst>
                  <a:path extrusionOk="0" h="4074" w="1114">
                    <a:moveTo>
                      <a:pt x="274" y="0"/>
                    </a:moveTo>
                    <a:cubicBezTo>
                      <a:pt x="194" y="0"/>
                      <a:pt x="114" y="49"/>
                      <a:pt x="106" y="153"/>
                    </a:cubicBezTo>
                    <a:cubicBezTo>
                      <a:pt x="1" y="1516"/>
                      <a:pt x="301" y="2700"/>
                      <a:pt x="758" y="3977"/>
                    </a:cubicBezTo>
                    <a:cubicBezTo>
                      <a:pt x="782" y="4045"/>
                      <a:pt x="832" y="4074"/>
                      <a:pt x="886" y="4074"/>
                    </a:cubicBezTo>
                    <a:cubicBezTo>
                      <a:pt x="993" y="4074"/>
                      <a:pt x="1113" y="3960"/>
                      <a:pt x="1066" y="3823"/>
                    </a:cubicBezTo>
                    <a:cubicBezTo>
                      <a:pt x="629" y="2601"/>
                      <a:pt x="349" y="1489"/>
                      <a:pt x="448" y="181"/>
                    </a:cubicBezTo>
                    <a:cubicBezTo>
                      <a:pt x="457" y="63"/>
                      <a:pt x="365" y="0"/>
                      <a:pt x="274"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3"/>
              <p:cNvSpPr/>
              <p:nvPr/>
            </p:nvSpPr>
            <p:spPr>
              <a:xfrm flipH="1">
                <a:off x="4675026" y="4070171"/>
                <a:ext cx="236052" cy="251397"/>
              </a:xfrm>
              <a:custGeom>
                <a:rect b="b" l="l" r="r" t="t"/>
                <a:pathLst>
                  <a:path extrusionOk="0" h="4407" w="4138">
                    <a:moveTo>
                      <a:pt x="2018" y="0"/>
                    </a:moveTo>
                    <a:cubicBezTo>
                      <a:pt x="188" y="0"/>
                      <a:pt x="0" y="2765"/>
                      <a:pt x="0" y="3915"/>
                    </a:cubicBezTo>
                    <a:cubicBezTo>
                      <a:pt x="0" y="4185"/>
                      <a:pt x="222" y="4404"/>
                      <a:pt x="492" y="4404"/>
                    </a:cubicBezTo>
                    <a:cubicBezTo>
                      <a:pt x="728" y="4402"/>
                      <a:pt x="1034" y="4402"/>
                      <a:pt x="1368" y="4402"/>
                    </a:cubicBezTo>
                    <a:cubicBezTo>
                      <a:pt x="2149" y="4402"/>
                      <a:pt x="3085" y="4405"/>
                      <a:pt x="3643" y="4407"/>
                    </a:cubicBezTo>
                    <a:cubicBezTo>
                      <a:pt x="3920" y="4407"/>
                      <a:pt x="4138" y="4182"/>
                      <a:pt x="4131" y="3905"/>
                    </a:cubicBezTo>
                    <a:cubicBezTo>
                      <a:pt x="4104" y="2745"/>
                      <a:pt x="3841" y="0"/>
                      <a:pt x="2018"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3"/>
              <p:cNvSpPr/>
              <p:nvPr/>
            </p:nvSpPr>
            <p:spPr>
              <a:xfrm flipH="1">
                <a:off x="4639369" y="4222313"/>
                <a:ext cx="38220" cy="362863"/>
              </a:xfrm>
              <a:custGeom>
                <a:rect b="b" l="l" r="r" t="t"/>
                <a:pathLst>
                  <a:path extrusionOk="0" h="6361" w="670">
                    <a:moveTo>
                      <a:pt x="278" y="0"/>
                    </a:moveTo>
                    <a:cubicBezTo>
                      <a:pt x="178" y="0"/>
                      <a:pt x="68" y="85"/>
                      <a:pt x="93" y="214"/>
                    </a:cubicBezTo>
                    <a:cubicBezTo>
                      <a:pt x="284" y="1241"/>
                      <a:pt x="325" y="2265"/>
                      <a:pt x="229" y="3303"/>
                    </a:cubicBezTo>
                    <a:cubicBezTo>
                      <a:pt x="141" y="4269"/>
                      <a:pt x="0" y="5225"/>
                      <a:pt x="96" y="6198"/>
                    </a:cubicBezTo>
                    <a:cubicBezTo>
                      <a:pt x="107" y="6306"/>
                      <a:pt x="199" y="6360"/>
                      <a:pt x="285" y="6360"/>
                    </a:cubicBezTo>
                    <a:cubicBezTo>
                      <a:pt x="370" y="6360"/>
                      <a:pt x="449" y="6307"/>
                      <a:pt x="437" y="6198"/>
                    </a:cubicBezTo>
                    <a:cubicBezTo>
                      <a:pt x="335" y="5150"/>
                      <a:pt x="509" y="4129"/>
                      <a:pt x="591" y="3089"/>
                    </a:cubicBezTo>
                    <a:cubicBezTo>
                      <a:pt x="670" y="2091"/>
                      <a:pt x="608" y="1105"/>
                      <a:pt x="424" y="125"/>
                    </a:cubicBezTo>
                    <a:cubicBezTo>
                      <a:pt x="408" y="38"/>
                      <a:pt x="345" y="0"/>
                      <a:pt x="27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3"/>
              <p:cNvSpPr/>
              <p:nvPr/>
            </p:nvSpPr>
            <p:spPr>
              <a:xfrm flipH="1">
                <a:off x="4598640" y="4103372"/>
                <a:ext cx="132687" cy="142099"/>
              </a:xfrm>
              <a:custGeom>
                <a:rect b="b" l="l" r="r" t="t"/>
                <a:pathLst>
                  <a:path extrusionOk="0" h="2491" w="2326">
                    <a:moveTo>
                      <a:pt x="1079" y="1"/>
                    </a:moveTo>
                    <a:cubicBezTo>
                      <a:pt x="151" y="1"/>
                      <a:pt x="17" y="1527"/>
                      <a:pt x="4" y="2166"/>
                    </a:cubicBezTo>
                    <a:cubicBezTo>
                      <a:pt x="0" y="2319"/>
                      <a:pt x="117" y="2445"/>
                      <a:pt x="270" y="2453"/>
                    </a:cubicBezTo>
                    <a:lnTo>
                      <a:pt x="1110" y="2490"/>
                    </a:lnTo>
                    <a:cubicBezTo>
                      <a:pt x="1557" y="2480"/>
                      <a:pt x="1847" y="2480"/>
                      <a:pt x="2035" y="2480"/>
                    </a:cubicBezTo>
                    <a:cubicBezTo>
                      <a:pt x="2036" y="2480"/>
                      <a:pt x="2038" y="2480"/>
                      <a:pt x="2040" y="2480"/>
                    </a:cubicBezTo>
                    <a:cubicBezTo>
                      <a:pt x="2198" y="2480"/>
                      <a:pt x="2325" y="2341"/>
                      <a:pt x="2315" y="2183"/>
                    </a:cubicBezTo>
                    <a:cubicBezTo>
                      <a:pt x="2264" y="1524"/>
                      <a:pt x="2048" y="36"/>
                      <a:pt x="1110" y="1"/>
                    </a:cubicBezTo>
                    <a:cubicBezTo>
                      <a:pt x="1099" y="1"/>
                      <a:pt x="1089" y="1"/>
                      <a:pt x="1079"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3"/>
              <p:cNvSpPr/>
              <p:nvPr/>
            </p:nvSpPr>
            <p:spPr>
              <a:xfrm flipH="1">
                <a:off x="4782497" y="4318207"/>
                <a:ext cx="20593" cy="247290"/>
              </a:xfrm>
              <a:custGeom>
                <a:rect b="b" l="l" r="r" t="t"/>
                <a:pathLst>
                  <a:path extrusionOk="0" h="4335" w="361">
                    <a:moveTo>
                      <a:pt x="172" y="1"/>
                    </a:moveTo>
                    <a:cubicBezTo>
                      <a:pt x="86" y="1"/>
                      <a:pt x="1" y="55"/>
                      <a:pt x="2" y="165"/>
                    </a:cubicBezTo>
                    <a:cubicBezTo>
                      <a:pt x="6" y="1499"/>
                      <a:pt x="12" y="2834"/>
                      <a:pt x="15" y="4168"/>
                    </a:cubicBezTo>
                    <a:cubicBezTo>
                      <a:pt x="18" y="4279"/>
                      <a:pt x="104" y="4335"/>
                      <a:pt x="189" y="4335"/>
                    </a:cubicBezTo>
                    <a:cubicBezTo>
                      <a:pt x="275" y="4335"/>
                      <a:pt x="360" y="4279"/>
                      <a:pt x="360" y="4168"/>
                    </a:cubicBezTo>
                    <a:cubicBezTo>
                      <a:pt x="354" y="2834"/>
                      <a:pt x="351" y="1499"/>
                      <a:pt x="343" y="165"/>
                    </a:cubicBezTo>
                    <a:cubicBezTo>
                      <a:pt x="343" y="55"/>
                      <a:pt x="257" y="1"/>
                      <a:pt x="172"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3"/>
              <p:cNvSpPr/>
              <p:nvPr/>
            </p:nvSpPr>
            <p:spPr>
              <a:xfrm flipH="1">
                <a:off x="4722715" y="4179186"/>
                <a:ext cx="146492" cy="172789"/>
              </a:xfrm>
              <a:custGeom>
                <a:rect b="b" l="l" r="r" t="t"/>
                <a:pathLst>
                  <a:path extrusionOk="0" h="3029" w="2568">
                    <a:moveTo>
                      <a:pt x="1284" y="0"/>
                    </a:moveTo>
                    <a:cubicBezTo>
                      <a:pt x="232" y="0"/>
                      <a:pt x="41" y="1789"/>
                      <a:pt x="7" y="2619"/>
                    </a:cubicBezTo>
                    <a:cubicBezTo>
                      <a:pt x="0" y="2841"/>
                      <a:pt x="178" y="3029"/>
                      <a:pt x="404" y="3029"/>
                    </a:cubicBezTo>
                    <a:lnTo>
                      <a:pt x="2162" y="3029"/>
                    </a:lnTo>
                    <a:cubicBezTo>
                      <a:pt x="2387" y="3029"/>
                      <a:pt x="2567" y="2841"/>
                      <a:pt x="2557" y="2619"/>
                    </a:cubicBezTo>
                    <a:cubicBezTo>
                      <a:pt x="2523" y="1789"/>
                      <a:pt x="2332" y="0"/>
                      <a:pt x="1284"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3"/>
              <p:cNvSpPr/>
              <p:nvPr/>
            </p:nvSpPr>
            <p:spPr>
              <a:xfrm flipH="1">
                <a:off x="4675366" y="4456715"/>
                <a:ext cx="54877" cy="88363"/>
              </a:xfrm>
              <a:custGeom>
                <a:rect b="b" l="l" r="r" t="t"/>
                <a:pathLst>
                  <a:path extrusionOk="0" h="1549" w="962">
                    <a:moveTo>
                      <a:pt x="713" y="0"/>
                    </a:moveTo>
                    <a:cubicBezTo>
                      <a:pt x="611" y="0"/>
                      <a:pt x="502" y="85"/>
                      <a:pt x="531" y="215"/>
                    </a:cubicBezTo>
                    <a:cubicBezTo>
                      <a:pt x="572" y="399"/>
                      <a:pt x="432" y="642"/>
                      <a:pt x="357" y="798"/>
                    </a:cubicBezTo>
                    <a:cubicBezTo>
                      <a:pt x="279" y="970"/>
                      <a:pt x="183" y="1133"/>
                      <a:pt x="84" y="1294"/>
                    </a:cubicBezTo>
                    <a:cubicBezTo>
                      <a:pt x="0" y="1425"/>
                      <a:pt x="119" y="1548"/>
                      <a:pt x="238" y="1548"/>
                    </a:cubicBezTo>
                    <a:cubicBezTo>
                      <a:pt x="290" y="1548"/>
                      <a:pt x="342" y="1525"/>
                      <a:pt x="377" y="1468"/>
                    </a:cubicBezTo>
                    <a:cubicBezTo>
                      <a:pt x="606" y="1110"/>
                      <a:pt x="961" y="570"/>
                      <a:pt x="862" y="122"/>
                    </a:cubicBezTo>
                    <a:cubicBezTo>
                      <a:pt x="843" y="37"/>
                      <a:pt x="779" y="0"/>
                      <a:pt x="713"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3"/>
              <p:cNvSpPr/>
              <p:nvPr/>
            </p:nvSpPr>
            <p:spPr>
              <a:xfrm flipH="1">
                <a:off x="4749016" y="4489573"/>
                <a:ext cx="333257" cy="267028"/>
              </a:xfrm>
              <a:custGeom>
                <a:rect b="b" l="l" r="r" t="t"/>
                <a:pathLst>
                  <a:path extrusionOk="0" h="4681" w="5842">
                    <a:moveTo>
                      <a:pt x="279" y="0"/>
                    </a:moveTo>
                    <a:cubicBezTo>
                      <a:pt x="77" y="0"/>
                      <a:pt x="1" y="111"/>
                      <a:pt x="104" y="359"/>
                    </a:cubicBezTo>
                    <a:cubicBezTo>
                      <a:pt x="687" y="1766"/>
                      <a:pt x="5739" y="4630"/>
                      <a:pt x="5774" y="4681"/>
                    </a:cubicBezTo>
                    <a:lnTo>
                      <a:pt x="5842" y="4548"/>
                    </a:lnTo>
                    <a:cubicBezTo>
                      <a:pt x="4872" y="2401"/>
                      <a:pt x="1218" y="0"/>
                      <a:pt x="279"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3"/>
              <p:cNvSpPr/>
              <p:nvPr/>
            </p:nvSpPr>
            <p:spPr>
              <a:xfrm flipH="1">
                <a:off x="4768297" y="4503207"/>
                <a:ext cx="299886" cy="228522"/>
              </a:xfrm>
              <a:custGeom>
                <a:rect b="b" l="l" r="r" t="t"/>
                <a:pathLst>
                  <a:path extrusionOk="0" h="4006" w="5257">
                    <a:moveTo>
                      <a:pt x="0" y="0"/>
                    </a:moveTo>
                    <a:cubicBezTo>
                      <a:pt x="211" y="178"/>
                      <a:pt x="427" y="349"/>
                      <a:pt x="641" y="526"/>
                    </a:cubicBezTo>
                    <a:lnTo>
                      <a:pt x="1167" y="943"/>
                    </a:lnTo>
                    <a:cubicBezTo>
                      <a:pt x="1106" y="953"/>
                      <a:pt x="1048" y="960"/>
                      <a:pt x="986" y="974"/>
                    </a:cubicBezTo>
                    <a:cubicBezTo>
                      <a:pt x="904" y="994"/>
                      <a:pt x="823" y="1015"/>
                      <a:pt x="741" y="1045"/>
                    </a:cubicBezTo>
                    <a:cubicBezTo>
                      <a:pt x="826" y="1059"/>
                      <a:pt x="911" y="1062"/>
                      <a:pt x="996" y="1062"/>
                    </a:cubicBezTo>
                    <a:cubicBezTo>
                      <a:pt x="1082" y="1062"/>
                      <a:pt x="1164" y="1056"/>
                      <a:pt x="1249" y="1045"/>
                    </a:cubicBezTo>
                    <a:lnTo>
                      <a:pt x="1294" y="1042"/>
                    </a:lnTo>
                    <a:cubicBezTo>
                      <a:pt x="1498" y="1206"/>
                      <a:pt x="1707" y="1366"/>
                      <a:pt x="1911" y="1524"/>
                    </a:cubicBezTo>
                    <a:cubicBezTo>
                      <a:pt x="1881" y="1537"/>
                      <a:pt x="1850" y="1547"/>
                      <a:pt x="1820" y="1560"/>
                    </a:cubicBezTo>
                    <a:cubicBezTo>
                      <a:pt x="1744" y="1588"/>
                      <a:pt x="1672" y="1622"/>
                      <a:pt x="1604" y="1670"/>
                    </a:cubicBezTo>
                    <a:cubicBezTo>
                      <a:pt x="1614" y="1671"/>
                      <a:pt x="1624" y="1671"/>
                      <a:pt x="1634" y="1671"/>
                    </a:cubicBezTo>
                    <a:cubicBezTo>
                      <a:pt x="1706" y="1671"/>
                      <a:pt x="1774" y="1661"/>
                      <a:pt x="1843" y="1650"/>
                    </a:cubicBezTo>
                    <a:cubicBezTo>
                      <a:pt x="1905" y="1639"/>
                      <a:pt x="1963" y="1622"/>
                      <a:pt x="2020" y="1609"/>
                    </a:cubicBezTo>
                    <a:cubicBezTo>
                      <a:pt x="2212" y="1755"/>
                      <a:pt x="2403" y="1902"/>
                      <a:pt x="2594" y="2049"/>
                    </a:cubicBezTo>
                    <a:cubicBezTo>
                      <a:pt x="2625" y="2072"/>
                      <a:pt x="2659" y="2097"/>
                      <a:pt x="2690" y="2124"/>
                    </a:cubicBezTo>
                    <a:cubicBezTo>
                      <a:pt x="2598" y="2162"/>
                      <a:pt x="2509" y="2203"/>
                      <a:pt x="2423" y="2261"/>
                    </a:cubicBezTo>
                    <a:cubicBezTo>
                      <a:pt x="2553" y="2257"/>
                      <a:pt x="2672" y="2230"/>
                      <a:pt x="2792" y="2199"/>
                    </a:cubicBezTo>
                    <a:cubicBezTo>
                      <a:pt x="3035" y="2384"/>
                      <a:pt x="3280" y="2564"/>
                      <a:pt x="3523" y="2745"/>
                    </a:cubicBezTo>
                    <a:cubicBezTo>
                      <a:pt x="3403" y="2779"/>
                      <a:pt x="3284" y="2817"/>
                      <a:pt x="3167" y="2875"/>
                    </a:cubicBezTo>
                    <a:cubicBezTo>
                      <a:pt x="3196" y="2877"/>
                      <a:pt x="3223" y="2878"/>
                      <a:pt x="3251" y="2878"/>
                    </a:cubicBezTo>
                    <a:cubicBezTo>
                      <a:pt x="3384" y="2878"/>
                      <a:pt x="3512" y="2859"/>
                      <a:pt x="3638" y="2834"/>
                    </a:cubicBezTo>
                    <a:cubicBezTo>
                      <a:pt x="3731" y="2902"/>
                      <a:pt x="3823" y="2970"/>
                      <a:pt x="3915" y="3039"/>
                    </a:cubicBezTo>
                    <a:cubicBezTo>
                      <a:pt x="4041" y="3131"/>
                      <a:pt x="4164" y="3223"/>
                      <a:pt x="4291" y="3312"/>
                    </a:cubicBezTo>
                    <a:cubicBezTo>
                      <a:pt x="4232" y="3332"/>
                      <a:pt x="4178" y="3356"/>
                      <a:pt x="4123" y="3387"/>
                    </a:cubicBezTo>
                    <a:cubicBezTo>
                      <a:pt x="4170" y="3394"/>
                      <a:pt x="4215" y="3396"/>
                      <a:pt x="4259" y="3396"/>
                    </a:cubicBezTo>
                    <a:cubicBezTo>
                      <a:pt x="4304" y="3396"/>
                      <a:pt x="4347" y="3394"/>
                      <a:pt x="4390" y="3391"/>
                    </a:cubicBezTo>
                    <a:lnTo>
                      <a:pt x="4393" y="3391"/>
                    </a:lnTo>
                    <a:cubicBezTo>
                      <a:pt x="4680" y="3599"/>
                      <a:pt x="4966" y="3804"/>
                      <a:pt x="5256" y="4005"/>
                    </a:cubicBezTo>
                    <a:lnTo>
                      <a:pt x="4615" y="3482"/>
                    </a:lnTo>
                    <a:lnTo>
                      <a:pt x="4434" y="3336"/>
                    </a:lnTo>
                    <a:lnTo>
                      <a:pt x="4431" y="3329"/>
                    </a:lnTo>
                    <a:cubicBezTo>
                      <a:pt x="4424" y="3244"/>
                      <a:pt x="4410" y="3158"/>
                      <a:pt x="4386" y="3076"/>
                    </a:cubicBezTo>
                    <a:cubicBezTo>
                      <a:pt x="4363" y="2991"/>
                      <a:pt x="4335" y="2909"/>
                      <a:pt x="4291" y="2827"/>
                    </a:cubicBezTo>
                    <a:cubicBezTo>
                      <a:pt x="4273" y="2920"/>
                      <a:pt x="4277" y="3008"/>
                      <a:pt x="4284" y="3093"/>
                    </a:cubicBezTo>
                    <a:cubicBezTo>
                      <a:pt x="4291" y="3142"/>
                      <a:pt x="4298" y="3189"/>
                      <a:pt x="4304" y="3237"/>
                    </a:cubicBezTo>
                    <a:lnTo>
                      <a:pt x="3966" y="2970"/>
                    </a:lnTo>
                    <a:cubicBezTo>
                      <a:pt x="3878" y="2899"/>
                      <a:pt x="3786" y="2830"/>
                      <a:pt x="3697" y="2759"/>
                    </a:cubicBezTo>
                    <a:cubicBezTo>
                      <a:pt x="3687" y="2677"/>
                      <a:pt x="3676" y="2595"/>
                      <a:pt x="3659" y="2513"/>
                    </a:cubicBezTo>
                    <a:cubicBezTo>
                      <a:pt x="3638" y="2431"/>
                      <a:pt x="3618" y="2346"/>
                      <a:pt x="3584" y="2264"/>
                    </a:cubicBezTo>
                    <a:cubicBezTo>
                      <a:pt x="3570" y="2353"/>
                      <a:pt x="3567" y="2438"/>
                      <a:pt x="3567" y="2523"/>
                    </a:cubicBezTo>
                    <a:cubicBezTo>
                      <a:pt x="3567" y="2571"/>
                      <a:pt x="3570" y="2616"/>
                      <a:pt x="3574" y="2663"/>
                    </a:cubicBezTo>
                    <a:cubicBezTo>
                      <a:pt x="3335" y="2479"/>
                      <a:pt x="3096" y="2294"/>
                      <a:pt x="2857" y="2110"/>
                    </a:cubicBezTo>
                    <a:cubicBezTo>
                      <a:pt x="2857" y="2028"/>
                      <a:pt x="2854" y="1943"/>
                      <a:pt x="2844" y="1861"/>
                    </a:cubicBezTo>
                    <a:cubicBezTo>
                      <a:pt x="2830" y="1769"/>
                      <a:pt x="2816" y="1680"/>
                      <a:pt x="2786" y="1588"/>
                    </a:cubicBezTo>
                    <a:cubicBezTo>
                      <a:pt x="2762" y="1680"/>
                      <a:pt x="2751" y="1773"/>
                      <a:pt x="2748" y="1864"/>
                    </a:cubicBezTo>
                    <a:cubicBezTo>
                      <a:pt x="2745" y="1916"/>
                      <a:pt x="2745" y="1970"/>
                      <a:pt x="2745" y="2022"/>
                    </a:cubicBezTo>
                    <a:cubicBezTo>
                      <a:pt x="2717" y="2001"/>
                      <a:pt x="2690" y="1981"/>
                      <a:pt x="2663" y="1960"/>
                    </a:cubicBezTo>
                    <a:cubicBezTo>
                      <a:pt x="2478" y="1820"/>
                      <a:pt x="2297" y="1683"/>
                      <a:pt x="2116" y="1547"/>
                    </a:cubicBezTo>
                    <a:lnTo>
                      <a:pt x="2116" y="1540"/>
                    </a:lnTo>
                    <a:cubicBezTo>
                      <a:pt x="2113" y="1404"/>
                      <a:pt x="2106" y="1267"/>
                      <a:pt x="2065" y="1130"/>
                    </a:cubicBezTo>
                    <a:cubicBezTo>
                      <a:pt x="2028" y="1243"/>
                      <a:pt x="2014" y="1352"/>
                      <a:pt x="2007" y="1465"/>
                    </a:cubicBezTo>
                    <a:cubicBezTo>
                      <a:pt x="1785" y="1298"/>
                      <a:pt x="1563" y="1130"/>
                      <a:pt x="1341" y="966"/>
                    </a:cubicBezTo>
                    <a:lnTo>
                      <a:pt x="1297" y="936"/>
                    </a:lnTo>
                    <a:cubicBezTo>
                      <a:pt x="1297" y="861"/>
                      <a:pt x="1294" y="789"/>
                      <a:pt x="1283" y="714"/>
                    </a:cubicBezTo>
                    <a:cubicBezTo>
                      <a:pt x="1273" y="622"/>
                      <a:pt x="1259" y="530"/>
                      <a:pt x="1232" y="438"/>
                    </a:cubicBezTo>
                    <a:cubicBezTo>
                      <a:pt x="1212" y="530"/>
                      <a:pt x="1198" y="622"/>
                      <a:pt x="1191" y="714"/>
                    </a:cubicBezTo>
                    <a:cubicBezTo>
                      <a:pt x="1188" y="762"/>
                      <a:pt x="1188" y="810"/>
                      <a:pt x="1185" y="854"/>
                    </a:cubicBezTo>
                    <a:lnTo>
                      <a:pt x="676" y="479"/>
                    </a:lnTo>
                    <a:cubicBezTo>
                      <a:pt x="451" y="322"/>
                      <a:pt x="229" y="158"/>
                      <a:pt x="0"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3"/>
              <p:cNvSpPr/>
              <p:nvPr/>
            </p:nvSpPr>
            <p:spPr>
              <a:xfrm flipH="1">
                <a:off x="4817924" y="4245417"/>
                <a:ext cx="125100" cy="272048"/>
              </a:xfrm>
              <a:custGeom>
                <a:rect b="b" l="l" r="r" t="t"/>
                <a:pathLst>
                  <a:path extrusionOk="0" h="4769" w="2193">
                    <a:moveTo>
                      <a:pt x="711" y="0"/>
                    </a:moveTo>
                    <a:lnTo>
                      <a:pt x="711" y="0"/>
                    </a:lnTo>
                    <a:cubicBezTo>
                      <a:pt x="714" y="191"/>
                      <a:pt x="724" y="379"/>
                      <a:pt x="732" y="570"/>
                    </a:cubicBezTo>
                    <a:cubicBezTo>
                      <a:pt x="752" y="762"/>
                      <a:pt x="765" y="952"/>
                      <a:pt x="789" y="1140"/>
                    </a:cubicBezTo>
                    <a:cubicBezTo>
                      <a:pt x="820" y="1386"/>
                      <a:pt x="861" y="1628"/>
                      <a:pt x="909" y="1871"/>
                    </a:cubicBezTo>
                    <a:cubicBezTo>
                      <a:pt x="612" y="1686"/>
                      <a:pt x="311" y="1509"/>
                      <a:pt x="1" y="1348"/>
                    </a:cubicBezTo>
                    <a:lnTo>
                      <a:pt x="1" y="1348"/>
                    </a:lnTo>
                    <a:cubicBezTo>
                      <a:pt x="305" y="1587"/>
                      <a:pt x="622" y="1813"/>
                      <a:pt x="943" y="2028"/>
                    </a:cubicBezTo>
                    <a:cubicBezTo>
                      <a:pt x="960" y="2110"/>
                      <a:pt x="981" y="2188"/>
                      <a:pt x="998" y="2266"/>
                    </a:cubicBezTo>
                    <a:cubicBezTo>
                      <a:pt x="1069" y="2547"/>
                      <a:pt x="1151" y="2827"/>
                      <a:pt x="1250" y="3100"/>
                    </a:cubicBezTo>
                    <a:cubicBezTo>
                      <a:pt x="1219" y="3089"/>
                      <a:pt x="1192" y="3076"/>
                      <a:pt x="1165" y="3065"/>
                    </a:cubicBezTo>
                    <a:cubicBezTo>
                      <a:pt x="1072" y="3032"/>
                      <a:pt x="981" y="2997"/>
                      <a:pt x="888" y="2970"/>
                    </a:cubicBezTo>
                    <a:cubicBezTo>
                      <a:pt x="704" y="2909"/>
                      <a:pt x="513" y="2857"/>
                      <a:pt x="322" y="2813"/>
                    </a:cubicBezTo>
                    <a:lnTo>
                      <a:pt x="322" y="2813"/>
                    </a:lnTo>
                    <a:cubicBezTo>
                      <a:pt x="499" y="2901"/>
                      <a:pt x="673" y="2983"/>
                      <a:pt x="855" y="3059"/>
                    </a:cubicBezTo>
                    <a:lnTo>
                      <a:pt x="1117" y="3175"/>
                    </a:lnTo>
                    <a:cubicBezTo>
                      <a:pt x="1162" y="3196"/>
                      <a:pt x="1206" y="3212"/>
                      <a:pt x="1247" y="3232"/>
                    </a:cubicBezTo>
                    <a:cubicBezTo>
                      <a:pt x="1253" y="3236"/>
                      <a:pt x="1266" y="3244"/>
                      <a:pt x="1268" y="3244"/>
                    </a:cubicBezTo>
                    <a:cubicBezTo>
                      <a:pt x="1268" y="3244"/>
                      <a:pt x="1268" y="3244"/>
                      <a:pt x="1267" y="3243"/>
                    </a:cubicBezTo>
                    <a:cubicBezTo>
                      <a:pt x="1264" y="3243"/>
                      <a:pt x="1264" y="3240"/>
                      <a:pt x="1260" y="3237"/>
                    </a:cubicBezTo>
                    <a:lnTo>
                      <a:pt x="1260" y="3229"/>
                    </a:lnTo>
                    <a:cubicBezTo>
                      <a:pt x="1260" y="3232"/>
                      <a:pt x="1271" y="3250"/>
                      <a:pt x="1281" y="3257"/>
                    </a:cubicBezTo>
                    <a:cubicBezTo>
                      <a:pt x="1294" y="3267"/>
                      <a:pt x="1305" y="3267"/>
                      <a:pt x="1312" y="3270"/>
                    </a:cubicBezTo>
                    <a:cubicBezTo>
                      <a:pt x="1326" y="3298"/>
                      <a:pt x="1335" y="3328"/>
                      <a:pt x="1346" y="3359"/>
                    </a:cubicBezTo>
                    <a:cubicBezTo>
                      <a:pt x="1431" y="3560"/>
                      <a:pt x="1520" y="3758"/>
                      <a:pt x="1619" y="3949"/>
                    </a:cubicBezTo>
                    <a:cubicBezTo>
                      <a:pt x="1493" y="3929"/>
                      <a:pt x="1362" y="3916"/>
                      <a:pt x="1233" y="3905"/>
                    </a:cubicBezTo>
                    <a:cubicBezTo>
                      <a:pt x="1104" y="3894"/>
                      <a:pt x="975" y="3887"/>
                      <a:pt x="844" y="3887"/>
                    </a:cubicBezTo>
                    <a:cubicBezTo>
                      <a:pt x="819" y="3887"/>
                      <a:pt x="794" y="3887"/>
                      <a:pt x="768" y="3888"/>
                    </a:cubicBezTo>
                    <a:cubicBezTo>
                      <a:pt x="919" y="3939"/>
                      <a:pt x="1069" y="3974"/>
                      <a:pt x="1219" y="4004"/>
                    </a:cubicBezTo>
                    <a:cubicBezTo>
                      <a:pt x="1370" y="4035"/>
                      <a:pt x="1520" y="4059"/>
                      <a:pt x="1674" y="4080"/>
                    </a:cubicBezTo>
                    <a:lnTo>
                      <a:pt x="1694" y="4083"/>
                    </a:lnTo>
                    <a:cubicBezTo>
                      <a:pt x="1752" y="4182"/>
                      <a:pt x="2076" y="4677"/>
                      <a:pt x="2141" y="4769"/>
                    </a:cubicBezTo>
                    <a:cubicBezTo>
                      <a:pt x="2192" y="4656"/>
                      <a:pt x="1776" y="4168"/>
                      <a:pt x="1728" y="4066"/>
                    </a:cubicBezTo>
                    <a:lnTo>
                      <a:pt x="1738" y="4042"/>
                    </a:lnTo>
                    <a:cubicBezTo>
                      <a:pt x="1789" y="3916"/>
                      <a:pt x="1841" y="3785"/>
                      <a:pt x="1888" y="3656"/>
                    </a:cubicBezTo>
                    <a:cubicBezTo>
                      <a:pt x="1912" y="3591"/>
                      <a:pt x="1933" y="3523"/>
                      <a:pt x="1953" y="3458"/>
                    </a:cubicBezTo>
                    <a:cubicBezTo>
                      <a:pt x="1977" y="3393"/>
                      <a:pt x="1994" y="3325"/>
                      <a:pt x="2022" y="3260"/>
                    </a:cubicBezTo>
                    <a:lnTo>
                      <a:pt x="2022" y="3260"/>
                    </a:lnTo>
                    <a:cubicBezTo>
                      <a:pt x="1970" y="3311"/>
                      <a:pt x="1940" y="3376"/>
                      <a:pt x="1902" y="3434"/>
                    </a:cubicBezTo>
                    <a:cubicBezTo>
                      <a:pt x="1868" y="3495"/>
                      <a:pt x="1830" y="3554"/>
                      <a:pt x="1800" y="3618"/>
                    </a:cubicBezTo>
                    <a:cubicBezTo>
                      <a:pt x="1752" y="3714"/>
                      <a:pt x="1704" y="3810"/>
                      <a:pt x="1663" y="3908"/>
                    </a:cubicBezTo>
                    <a:cubicBezTo>
                      <a:pt x="1653" y="3892"/>
                      <a:pt x="1646" y="3875"/>
                      <a:pt x="1639" y="3858"/>
                    </a:cubicBezTo>
                    <a:cubicBezTo>
                      <a:pt x="1564" y="3683"/>
                      <a:pt x="1499" y="3503"/>
                      <a:pt x="1438" y="3325"/>
                    </a:cubicBezTo>
                    <a:cubicBezTo>
                      <a:pt x="1424" y="3287"/>
                      <a:pt x="1414" y="3250"/>
                      <a:pt x="1400" y="3209"/>
                    </a:cubicBezTo>
                    <a:cubicBezTo>
                      <a:pt x="1411" y="3199"/>
                      <a:pt x="1421" y="3185"/>
                      <a:pt x="1428" y="3171"/>
                    </a:cubicBezTo>
                    <a:cubicBezTo>
                      <a:pt x="1537" y="3007"/>
                      <a:pt x="1633" y="2837"/>
                      <a:pt x="1725" y="2666"/>
                    </a:cubicBezTo>
                    <a:cubicBezTo>
                      <a:pt x="1817" y="2495"/>
                      <a:pt x="1902" y="2318"/>
                      <a:pt x="1977" y="2137"/>
                    </a:cubicBezTo>
                    <a:lnTo>
                      <a:pt x="1977" y="2137"/>
                    </a:lnTo>
                    <a:cubicBezTo>
                      <a:pt x="1858" y="2294"/>
                      <a:pt x="1745" y="2454"/>
                      <a:pt x="1639" y="2615"/>
                    </a:cubicBezTo>
                    <a:lnTo>
                      <a:pt x="1353" y="3059"/>
                    </a:lnTo>
                    <a:cubicBezTo>
                      <a:pt x="1267" y="2786"/>
                      <a:pt x="1189" y="2512"/>
                      <a:pt x="1121" y="2236"/>
                    </a:cubicBezTo>
                    <a:cubicBezTo>
                      <a:pt x="1100" y="2158"/>
                      <a:pt x="1083" y="2082"/>
                      <a:pt x="1066" y="2004"/>
                    </a:cubicBezTo>
                    <a:cubicBezTo>
                      <a:pt x="1247" y="1768"/>
                      <a:pt x="1424" y="1529"/>
                      <a:pt x="1598" y="1283"/>
                    </a:cubicBezTo>
                    <a:cubicBezTo>
                      <a:pt x="1776" y="1034"/>
                      <a:pt x="1950" y="779"/>
                      <a:pt x="2110" y="512"/>
                    </a:cubicBezTo>
                    <a:lnTo>
                      <a:pt x="2110" y="512"/>
                    </a:lnTo>
                    <a:cubicBezTo>
                      <a:pt x="1902" y="741"/>
                      <a:pt x="1704" y="976"/>
                      <a:pt x="1513" y="1219"/>
                    </a:cubicBezTo>
                    <a:cubicBezTo>
                      <a:pt x="1346" y="1423"/>
                      <a:pt x="1189" y="1635"/>
                      <a:pt x="1031" y="1847"/>
                    </a:cubicBezTo>
                    <a:cubicBezTo>
                      <a:pt x="1018" y="1792"/>
                      <a:pt x="1004" y="1737"/>
                      <a:pt x="994" y="1683"/>
                    </a:cubicBezTo>
                    <a:cubicBezTo>
                      <a:pt x="950" y="1499"/>
                      <a:pt x="926" y="1311"/>
                      <a:pt x="885" y="1127"/>
                    </a:cubicBezTo>
                    <a:cubicBezTo>
                      <a:pt x="817" y="754"/>
                      <a:pt x="768" y="376"/>
                      <a:pt x="711"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3"/>
              <p:cNvSpPr/>
              <p:nvPr/>
            </p:nvSpPr>
            <p:spPr>
              <a:xfrm flipH="1">
                <a:off x="4871090" y="4206968"/>
                <a:ext cx="55733" cy="49059"/>
              </a:xfrm>
              <a:custGeom>
                <a:rect b="b" l="l" r="r" t="t"/>
                <a:pathLst>
                  <a:path extrusionOk="0" h="860" w="977">
                    <a:moveTo>
                      <a:pt x="487" y="1"/>
                    </a:moveTo>
                    <a:cubicBezTo>
                      <a:pt x="425" y="1"/>
                      <a:pt x="363" y="14"/>
                      <a:pt x="304" y="43"/>
                    </a:cubicBezTo>
                    <a:cubicBezTo>
                      <a:pt x="89" y="145"/>
                      <a:pt x="0" y="401"/>
                      <a:pt x="103" y="616"/>
                    </a:cubicBezTo>
                    <a:cubicBezTo>
                      <a:pt x="177" y="769"/>
                      <a:pt x="331" y="860"/>
                      <a:pt x="490" y="860"/>
                    </a:cubicBezTo>
                    <a:cubicBezTo>
                      <a:pt x="552" y="860"/>
                      <a:pt x="614" y="846"/>
                      <a:pt x="673" y="818"/>
                    </a:cubicBezTo>
                    <a:cubicBezTo>
                      <a:pt x="888" y="715"/>
                      <a:pt x="976" y="459"/>
                      <a:pt x="874" y="244"/>
                    </a:cubicBezTo>
                    <a:cubicBezTo>
                      <a:pt x="800" y="91"/>
                      <a:pt x="646" y="1"/>
                      <a:pt x="487"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3"/>
              <p:cNvSpPr/>
              <p:nvPr/>
            </p:nvSpPr>
            <p:spPr>
              <a:xfrm flipH="1">
                <a:off x="4799440" y="4256598"/>
                <a:ext cx="55733" cy="48945"/>
              </a:xfrm>
              <a:custGeom>
                <a:rect b="b" l="l" r="r" t="t"/>
                <a:pathLst>
                  <a:path extrusionOk="0" h="858" w="977">
                    <a:moveTo>
                      <a:pt x="490" y="0"/>
                    </a:moveTo>
                    <a:cubicBezTo>
                      <a:pt x="428" y="0"/>
                      <a:pt x="364" y="14"/>
                      <a:pt x="304" y="43"/>
                    </a:cubicBezTo>
                    <a:cubicBezTo>
                      <a:pt x="93" y="145"/>
                      <a:pt x="0" y="402"/>
                      <a:pt x="103" y="613"/>
                    </a:cubicBezTo>
                    <a:cubicBezTo>
                      <a:pt x="176" y="768"/>
                      <a:pt x="329" y="857"/>
                      <a:pt x="489" y="857"/>
                    </a:cubicBezTo>
                    <a:cubicBezTo>
                      <a:pt x="552" y="857"/>
                      <a:pt x="616" y="843"/>
                      <a:pt x="676" y="815"/>
                    </a:cubicBezTo>
                    <a:cubicBezTo>
                      <a:pt x="887" y="712"/>
                      <a:pt x="977" y="456"/>
                      <a:pt x="878" y="244"/>
                    </a:cubicBezTo>
                    <a:cubicBezTo>
                      <a:pt x="804" y="90"/>
                      <a:pt x="651" y="0"/>
                      <a:pt x="49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3"/>
              <p:cNvSpPr/>
              <p:nvPr/>
            </p:nvSpPr>
            <p:spPr>
              <a:xfrm flipH="1">
                <a:off x="4800410" y="4336234"/>
                <a:ext cx="51112" cy="44894"/>
              </a:xfrm>
              <a:custGeom>
                <a:rect b="b" l="l" r="r" t="t"/>
                <a:pathLst>
                  <a:path extrusionOk="0" h="787" w="896">
                    <a:moveTo>
                      <a:pt x="449" y="1"/>
                    </a:moveTo>
                    <a:cubicBezTo>
                      <a:pt x="393" y="1"/>
                      <a:pt x="335" y="13"/>
                      <a:pt x="281" y="40"/>
                    </a:cubicBezTo>
                    <a:cubicBezTo>
                      <a:pt x="83" y="132"/>
                      <a:pt x="1" y="367"/>
                      <a:pt x="97" y="562"/>
                    </a:cubicBezTo>
                    <a:cubicBezTo>
                      <a:pt x="163" y="704"/>
                      <a:pt x="303" y="786"/>
                      <a:pt x="448" y="786"/>
                    </a:cubicBezTo>
                    <a:cubicBezTo>
                      <a:pt x="506" y="786"/>
                      <a:pt x="564" y="773"/>
                      <a:pt x="619" y="747"/>
                    </a:cubicBezTo>
                    <a:cubicBezTo>
                      <a:pt x="814" y="654"/>
                      <a:pt x="896" y="419"/>
                      <a:pt x="803" y="224"/>
                    </a:cubicBezTo>
                    <a:cubicBezTo>
                      <a:pt x="737" y="84"/>
                      <a:pt x="596" y="1"/>
                      <a:pt x="449"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3"/>
              <p:cNvSpPr/>
              <p:nvPr/>
            </p:nvSpPr>
            <p:spPr>
              <a:xfrm flipH="1">
                <a:off x="4898928" y="4383525"/>
                <a:ext cx="51283" cy="44894"/>
              </a:xfrm>
              <a:custGeom>
                <a:rect b="b" l="l" r="r" t="t"/>
                <a:pathLst>
                  <a:path extrusionOk="0" h="787" w="899">
                    <a:moveTo>
                      <a:pt x="451" y="0"/>
                    </a:moveTo>
                    <a:cubicBezTo>
                      <a:pt x="394" y="0"/>
                      <a:pt x="335" y="13"/>
                      <a:pt x="280" y="40"/>
                    </a:cubicBezTo>
                    <a:cubicBezTo>
                      <a:pt x="83" y="132"/>
                      <a:pt x="1" y="368"/>
                      <a:pt x="96" y="562"/>
                    </a:cubicBezTo>
                    <a:cubicBezTo>
                      <a:pt x="162" y="703"/>
                      <a:pt x="303" y="786"/>
                      <a:pt x="449" y="786"/>
                    </a:cubicBezTo>
                    <a:cubicBezTo>
                      <a:pt x="506" y="786"/>
                      <a:pt x="564" y="774"/>
                      <a:pt x="618" y="747"/>
                    </a:cubicBezTo>
                    <a:cubicBezTo>
                      <a:pt x="813" y="655"/>
                      <a:pt x="899" y="419"/>
                      <a:pt x="803" y="225"/>
                    </a:cubicBezTo>
                    <a:cubicBezTo>
                      <a:pt x="736" y="83"/>
                      <a:pt x="597" y="0"/>
                      <a:pt x="451"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3"/>
              <p:cNvSpPr/>
              <p:nvPr/>
            </p:nvSpPr>
            <p:spPr>
              <a:xfrm flipH="1">
                <a:off x="4877137" y="4452893"/>
                <a:ext cx="35140" cy="30975"/>
              </a:xfrm>
              <a:custGeom>
                <a:rect b="b" l="l" r="r" t="t"/>
                <a:pathLst>
                  <a:path extrusionOk="0" h="543" w="616">
                    <a:moveTo>
                      <a:pt x="306" y="1"/>
                    </a:moveTo>
                    <a:cubicBezTo>
                      <a:pt x="272" y="1"/>
                      <a:pt x="236" y="8"/>
                      <a:pt x="202" y="22"/>
                    </a:cubicBezTo>
                    <a:cubicBezTo>
                      <a:pt x="62" y="84"/>
                      <a:pt x="1" y="241"/>
                      <a:pt x="59" y="378"/>
                    </a:cubicBezTo>
                    <a:cubicBezTo>
                      <a:pt x="105" y="482"/>
                      <a:pt x="205" y="543"/>
                      <a:pt x="309" y="543"/>
                    </a:cubicBezTo>
                    <a:cubicBezTo>
                      <a:pt x="344" y="543"/>
                      <a:pt x="379" y="536"/>
                      <a:pt x="414" y="521"/>
                    </a:cubicBezTo>
                    <a:cubicBezTo>
                      <a:pt x="554" y="460"/>
                      <a:pt x="615" y="302"/>
                      <a:pt x="557" y="166"/>
                    </a:cubicBezTo>
                    <a:cubicBezTo>
                      <a:pt x="511" y="63"/>
                      <a:pt x="411" y="1"/>
                      <a:pt x="306"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3"/>
              <p:cNvSpPr/>
              <p:nvPr/>
            </p:nvSpPr>
            <p:spPr>
              <a:xfrm flipH="1">
                <a:off x="4809594" y="4411534"/>
                <a:ext cx="35083" cy="30861"/>
              </a:xfrm>
              <a:custGeom>
                <a:rect b="b" l="l" r="r" t="t"/>
                <a:pathLst>
                  <a:path extrusionOk="0" h="541" w="615">
                    <a:moveTo>
                      <a:pt x="310" y="1"/>
                    </a:moveTo>
                    <a:cubicBezTo>
                      <a:pt x="274" y="1"/>
                      <a:pt x="237" y="8"/>
                      <a:pt x="202" y="24"/>
                    </a:cubicBezTo>
                    <a:cubicBezTo>
                      <a:pt x="65" y="82"/>
                      <a:pt x="1" y="243"/>
                      <a:pt x="62" y="379"/>
                    </a:cubicBezTo>
                    <a:cubicBezTo>
                      <a:pt x="105" y="480"/>
                      <a:pt x="205" y="541"/>
                      <a:pt x="310" y="541"/>
                    </a:cubicBezTo>
                    <a:cubicBezTo>
                      <a:pt x="346" y="541"/>
                      <a:pt x="382" y="534"/>
                      <a:pt x="417" y="519"/>
                    </a:cubicBezTo>
                    <a:cubicBezTo>
                      <a:pt x="554" y="461"/>
                      <a:pt x="615" y="300"/>
                      <a:pt x="557" y="164"/>
                    </a:cubicBezTo>
                    <a:cubicBezTo>
                      <a:pt x="514" y="62"/>
                      <a:pt x="415" y="1"/>
                      <a:pt x="310"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3"/>
              <p:cNvSpPr/>
              <p:nvPr/>
            </p:nvSpPr>
            <p:spPr>
              <a:xfrm flipH="1">
                <a:off x="4918039" y="4291624"/>
                <a:ext cx="55733" cy="48945"/>
              </a:xfrm>
              <a:custGeom>
                <a:rect b="b" l="l" r="r" t="t"/>
                <a:pathLst>
                  <a:path extrusionOk="0" h="858" w="977">
                    <a:moveTo>
                      <a:pt x="489" y="1"/>
                    </a:moveTo>
                    <a:cubicBezTo>
                      <a:pt x="426" y="1"/>
                      <a:pt x="363" y="15"/>
                      <a:pt x="304" y="43"/>
                    </a:cubicBezTo>
                    <a:cubicBezTo>
                      <a:pt x="89" y="146"/>
                      <a:pt x="1" y="402"/>
                      <a:pt x="103" y="613"/>
                    </a:cubicBezTo>
                    <a:cubicBezTo>
                      <a:pt x="177" y="768"/>
                      <a:pt x="329" y="858"/>
                      <a:pt x="488" y="858"/>
                    </a:cubicBezTo>
                    <a:cubicBezTo>
                      <a:pt x="550" y="858"/>
                      <a:pt x="613" y="844"/>
                      <a:pt x="673" y="815"/>
                    </a:cubicBezTo>
                    <a:cubicBezTo>
                      <a:pt x="888" y="713"/>
                      <a:pt x="976" y="456"/>
                      <a:pt x="874" y="245"/>
                    </a:cubicBezTo>
                    <a:cubicBezTo>
                      <a:pt x="800" y="90"/>
                      <a:pt x="648" y="1"/>
                      <a:pt x="489"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3"/>
              <p:cNvSpPr/>
              <p:nvPr/>
            </p:nvSpPr>
            <p:spPr>
              <a:xfrm flipH="1">
                <a:off x="4812446" y="4416612"/>
                <a:ext cx="16828" cy="14775"/>
              </a:xfrm>
              <a:custGeom>
                <a:rect b="b" l="l" r="r" t="t"/>
                <a:pathLst>
                  <a:path extrusionOk="0" h="259" w="295">
                    <a:moveTo>
                      <a:pt x="148" y="1"/>
                    </a:moveTo>
                    <a:cubicBezTo>
                      <a:pt x="130" y="1"/>
                      <a:pt x="111" y="5"/>
                      <a:pt x="93" y="13"/>
                    </a:cubicBezTo>
                    <a:cubicBezTo>
                      <a:pt x="28" y="44"/>
                      <a:pt x="0" y="122"/>
                      <a:pt x="31" y="184"/>
                    </a:cubicBezTo>
                    <a:cubicBezTo>
                      <a:pt x="53" y="231"/>
                      <a:pt x="100" y="258"/>
                      <a:pt x="148" y="258"/>
                    </a:cubicBezTo>
                    <a:cubicBezTo>
                      <a:pt x="166" y="258"/>
                      <a:pt x="185" y="254"/>
                      <a:pt x="202" y="245"/>
                    </a:cubicBezTo>
                    <a:cubicBezTo>
                      <a:pt x="266" y="215"/>
                      <a:pt x="294" y="140"/>
                      <a:pt x="263" y="75"/>
                    </a:cubicBezTo>
                    <a:cubicBezTo>
                      <a:pt x="241" y="28"/>
                      <a:pt x="196" y="1"/>
                      <a:pt x="148"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3"/>
              <p:cNvSpPr/>
              <p:nvPr/>
            </p:nvSpPr>
            <p:spPr>
              <a:xfrm flipH="1">
                <a:off x="4895391" y="4457399"/>
                <a:ext cx="11751" cy="10325"/>
              </a:xfrm>
              <a:custGeom>
                <a:rect b="b" l="l" r="r" t="t"/>
                <a:pathLst>
                  <a:path extrusionOk="0" h="181" w="206">
                    <a:moveTo>
                      <a:pt x="99" y="0"/>
                    </a:moveTo>
                    <a:cubicBezTo>
                      <a:pt x="87" y="0"/>
                      <a:pt x="74" y="3"/>
                      <a:pt x="62" y="8"/>
                    </a:cubicBezTo>
                    <a:cubicBezTo>
                      <a:pt x="17" y="33"/>
                      <a:pt x="0" y="83"/>
                      <a:pt x="21" y="131"/>
                    </a:cubicBezTo>
                    <a:cubicBezTo>
                      <a:pt x="35" y="163"/>
                      <a:pt x="67" y="181"/>
                      <a:pt x="100" y="181"/>
                    </a:cubicBezTo>
                    <a:cubicBezTo>
                      <a:pt x="113" y="181"/>
                      <a:pt x="127" y="178"/>
                      <a:pt x="139" y="172"/>
                    </a:cubicBezTo>
                    <a:cubicBezTo>
                      <a:pt x="185" y="151"/>
                      <a:pt x="205" y="97"/>
                      <a:pt x="185" y="53"/>
                    </a:cubicBezTo>
                    <a:cubicBezTo>
                      <a:pt x="166" y="20"/>
                      <a:pt x="134" y="0"/>
                      <a:pt x="99"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3"/>
              <p:cNvSpPr/>
              <p:nvPr/>
            </p:nvSpPr>
            <p:spPr>
              <a:xfrm flipH="1">
                <a:off x="4924427" y="4390656"/>
                <a:ext cx="19395" cy="16999"/>
              </a:xfrm>
              <a:custGeom>
                <a:rect b="b" l="l" r="r" t="t"/>
                <a:pathLst>
                  <a:path extrusionOk="0" h="298" w="340">
                    <a:moveTo>
                      <a:pt x="168" y="0"/>
                    </a:moveTo>
                    <a:cubicBezTo>
                      <a:pt x="146" y="0"/>
                      <a:pt x="124" y="5"/>
                      <a:pt x="103" y="15"/>
                    </a:cubicBezTo>
                    <a:cubicBezTo>
                      <a:pt x="32" y="51"/>
                      <a:pt x="1" y="141"/>
                      <a:pt x="35" y="212"/>
                    </a:cubicBezTo>
                    <a:cubicBezTo>
                      <a:pt x="60" y="267"/>
                      <a:pt x="114" y="298"/>
                      <a:pt x="170" y="298"/>
                    </a:cubicBezTo>
                    <a:cubicBezTo>
                      <a:pt x="191" y="298"/>
                      <a:pt x="213" y="293"/>
                      <a:pt x="234" y="284"/>
                    </a:cubicBezTo>
                    <a:cubicBezTo>
                      <a:pt x="308" y="246"/>
                      <a:pt x="339" y="158"/>
                      <a:pt x="302" y="86"/>
                    </a:cubicBezTo>
                    <a:cubicBezTo>
                      <a:pt x="277" y="31"/>
                      <a:pt x="224" y="0"/>
                      <a:pt x="168"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3"/>
              <p:cNvSpPr/>
              <p:nvPr/>
            </p:nvSpPr>
            <p:spPr>
              <a:xfrm flipH="1">
                <a:off x="4944108" y="4297842"/>
                <a:ext cx="22647" cy="19966"/>
              </a:xfrm>
              <a:custGeom>
                <a:rect b="b" l="l" r="r" t="t"/>
                <a:pathLst>
                  <a:path extrusionOk="0" h="350" w="397">
                    <a:moveTo>
                      <a:pt x="200" y="1"/>
                    </a:moveTo>
                    <a:cubicBezTo>
                      <a:pt x="174" y="1"/>
                      <a:pt x="148" y="7"/>
                      <a:pt x="124" y="19"/>
                    </a:cubicBezTo>
                    <a:cubicBezTo>
                      <a:pt x="34" y="60"/>
                      <a:pt x="1" y="163"/>
                      <a:pt x="42" y="252"/>
                    </a:cubicBezTo>
                    <a:cubicBezTo>
                      <a:pt x="71" y="313"/>
                      <a:pt x="131" y="349"/>
                      <a:pt x="196" y="349"/>
                    </a:cubicBezTo>
                    <a:cubicBezTo>
                      <a:pt x="221" y="349"/>
                      <a:pt x="248" y="343"/>
                      <a:pt x="273" y="331"/>
                    </a:cubicBezTo>
                    <a:cubicBezTo>
                      <a:pt x="359" y="290"/>
                      <a:pt x="396" y="187"/>
                      <a:pt x="355" y="98"/>
                    </a:cubicBezTo>
                    <a:cubicBezTo>
                      <a:pt x="326" y="37"/>
                      <a:pt x="264" y="1"/>
                      <a:pt x="200"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3"/>
              <p:cNvSpPr/>
              <p:nvPr/>
            </p:nvSpPr>
            <p:spPr>
              <a:xfrm flipH="1">
                <a:off x="4884724" y="4212900"/>
                <a:ext cx="22076" cy="19281"/>
              </a:xfrm>
              <a:custGeom>
                <a:rect b="b" l="l" r="r" t="t"/>
                <a:pathLst>
                  <a:path extrusionOk="0" h="338" w="387">
                    <a:moveTo>
                      <a:pt x="196" y="0"/>
                    </a:moveTo>
                    <a:cubicBezTo>
                      <a:pt x="171" y="0"/>
                      <a:pt x="145" y="6"/>
                      <a:pt x="120" y="17"/>
                    </a:cubicBezTo>
                    <a:cubicBezTo>
                      <a:pt x="38" y="58"/>
                      <a:pt x="1" y="157"/>
                      <a:pt x="42" y="243"/>
                    </a:cubicBezTo>
                    <a:cubicBezTo>
                      <a:pt x="71" y="302"/>
                      <a:pt x="131" y="337"/>
                      <a:pt x="194" y="337"/>
                    </a:cubicBezTo>
                    <a:cubicBezTo>
                      <a:pt x="218" y="337"/>
                      <a:pt x="243" y="332"/>
                      <a:pt x="267" y="321"/>
                    </a:cubicBezTo>
                    <a:cubicBezTo>
                      <a:pt x="352" y="280"/>
                      <a:pt x="387" y="181"/>
                      <a:pt x="346" y="95"/>
                    </a:cubicBezTo>
                    <a:cubicBezTo>
                      <a:pt x="316" y="35"/>
                      <a:pt x="258" y="0"/>
                      <a:pt x="196"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3"/>
              <p:cNvSpPr/>
              <p:nvPr/>
            </p:nvSpPr>
            <p:spPr>
              <a:xfrm flipH="1">
                <a:off x="4805087" y="4267094"/>
                <a:ext cx="16999" cy="14889"/>
              </a:xfrm>
              <a:custGeom>
                <a:rect b="b" l="l" r="r" t="t"/>
                <a:pathLst>
                  <a:path extrusionOk="0" h="261" w="298">
                    <a:moveTo>
                      <a:pt x="148" y="0"/>
                    </a:moveTo>
                    <a:cubicBezTo>
                      <a:pt x="130" y="0"/>
                      <a:pt x="111" y="4"/>
                      <a:pt x="93" y="13"/>
                    </a:cubicBezTo>
                    <a:cubicBezTo>
                      <a:pt x="28" y="43"/>
                      <a:pt x="0" y="122"/>
                      <a:pt x="31" y="187"/>
                    </a:cubicBezTo>
                    <a:cubicBezTo>
                      <a:pt x="53" y="233"/>
                      <a:pt x="100" y="261"/>
                      <a:pt x="149" y="261"/>
                    </a:cubicBezTo>
                    <a:cubicBezTo>
                      <a:pt x="168" y="261"/>
                      <a:pt x="187" y="257"/>
                      <a:pt x="205" y="248"/>
                    </a:cubicBezTo>
                    <a:cubicBezTo>
                      <a:pt x="271" y="218"/>
                      <a:pt x="298" y="139"/>
                      <a:pt x="267" y="74"/>
                    </a:cubicBezTo>
                    <a:cubicBezTo>
                      <a:pt x="242" y="28"/>
                      <a:pt x="196" y="0"/>
                      <a:pt x="148"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3"/>
              <p:cNvSpPr/>
              <p:nvPr/>
            </p:nvSpPr>
            <p:spPr>
              <a:xfrm flipH="1">
                <a:off x="4807255" y="4344163"/>
                <a:ext cx="17570" cy="15630"/>
              </a:xfrm>
              <a:custGeom>
                <a:rect b="b" l="l" r="r" t="t"/>
                <a:pathLst>
                  <a:path extrusionOk="0" h="274" w="308">
                    <a:moveTo>
                      <a:pt x="153" y="1"/>
                    </a:moveTo>
                    <a:cubicBezTo>
                      <a:pt x="134" y="1"/>
                      <a:pt x="114" y="5"/>
                      <a:pt x="97" y="14"/>
                    </a:cubicBezTo>
                    <a:cubicBezTo>
                      <a:pt x="28" y="47"/>
                      <a:pt x="1" y="129"/>
                      <a:pt x="32" y="195"/>
                    </a:cubicBezTo>
                    <a:cubicBezTo>
                      <a:pt x="54" y="244"/>
                      <a:pt x="102" y="273"/>
                      <a:pt x="153" y="273"/>
                    </a:cubicBezTo>
                    <a:cubicBezTo>
                      <a:pt x="173" y="273"/>
                      <a:pt x="193" y="269"/>
                      <a:pt x="212" y="259"/>
                    </a:cubicBezTo>
                    <a:cubicBezTo>
                      <a:pt x="281" y="228"/>
                      <a:pt x="308" y="146"/>
                      <a:pt x="278" y="78"/>
                    </a:cubicBezTo>
                    <a:cubicBezTo>
                      <a:pt x="253" y="29"/>
                      <a:pt x="203" y="1"/>
                      <a:pt x="153"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3"/>
              <p:cNvSpPr/>
              <p:nvPr/>
            </p:nvSpPr>
            <p:spPr>
              <a:xfrm flipH="1">
                <a:off x="4630987" y="4519580"/>
                <a:ext cx="240730" cy="158357"/>
              </a:xfrm>
              <a:custGeom>
                <a:rect b="b" l="l" r="r" t="t"/>
                <a:pathLst>
                  <a:path extrusionOk="0" h="2776" w="4220">
                    <a:moveTo>
                      <a:pt x="2045" y="0"/>
                    </a:moveTo>
                    <a:cubicBezTo>
                      <a:pt x="226" y="0"/>
                      <a:pt x="0" y="1530"/>
                      <a:pt x="7" y="2318"/>
                    </a:cubicBezTo>
                    <a:cubicBezTo>
                      <a:pt x="7" y="2571"/>
                      <a:pt x="212" y="2776"/>
                      <a:pt x="468" y="2776"/>
                    </a:cubicBezTo>
                    <a:lnTo>
                      <a:pt x="1929" y="2776"/>
                    </a:lnTo>
                    <a:cubicBezTo>
                      <a:pt x="2215" y="2763"/>
                      <a:pt x="2572" y="2759"/>
                      <a:pt x="2918" y="2759"/>
                    </a:cubicBezTo>
                    <a:cubicBezTo>
                      <a:pt x="3218" y="2759"/>
                      <a:pt x="3509" y="2762"/>
                      <a:pt x="3738" y="2765"/>
                    </a:cubicBezTo>
                    <a:cubicBezTo>
                      <a:pt x="3742" y="2765"/>
                      <a:pt x="3746" y="2765"/>
                      <a:pt x="3751" y="2765"/>
                    </a:cubicBezTo>
                    <a:cubicBezTo>
                      <a:pt x="4011" y="2765"/>
                      <a:pt x="4219" y="2546"/>
                      <a:pt x="4205" y="2284"/>
                    </a:cubicBezTo>
                    <a:cubicBezTo>
                      <a:pt x="4161" y="1486"/>
                      <a:pt x="3834" y="0"/>
                      <a:pt x="2045"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3"/>
              <p:cNvSpPr/>
              <p:nvPr/>
            </p:nvSpPr>
            <p:spPr>
              <a:xfrm flipH="1">
                <a:off x="4698584" y="4676912"/>
                <a:ext cx="102225" cy="79178"/>
              </a:xfrm>
              <a:custGeom>
                <a:rect b="b" l="l" r="r" t="t"/>
                <a:pathLst>
                  <a:path extrusionOk="0" h="1388" w="1792">
                    <a:moveTo>
                      <a:pt x="1546" y="1"/>
                    </a:moveTo>
                    <a:lnTo>
                      <a:pt x="259" y="18"/>
                    </a:lnTo>
                    <a:cubicBezTo>
                      <a:pt x="259" y="18"/>
                      <a:pt x="0" y="1387"/>
                      <a:pt x="871" y="1387"/>
                    </a:cubicBezTo>
                    <a:cubicBezTo>
                      <a:pt x="879" y="1387"/>
                      <a:pt x="886" y="1387"/>
                      <a:pt x="894" y="1387"/>
                    </a:cubicBezTo>
                    <a:cubicBezTo>
                      <a:pt x="1792" y="1366"/>
                      <a:pt x="1546" y="1"/>
                      <a:pt x="15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3"/>
              <p:cNvSpPr/>
              <p:nvPr/>
            </p:nvSpPr>
            <p:spPr>
              <a:xfrm flipH="1">
                <a:off x="4749354" y="4603894"/>
                <a:ext cx="36109" cy="36052"/>
              </a:xfrm>
              <a:custGeom>
                <a:rect b="b" l="l" r="r" t="t"/>
                <a:pathLst>
                  <a:path extrusionOk="0" h="632" w="633">
                    <a:moveTo>
                      <a:pt x="318" y="0"/>
                    </a:moveTo>
                    <a:cubicBezTo>
                      <a:pt x="144" y="0"/>
                      <a:pt x="1" y="144"/>
                      <a:pt x="1" y="318"/>
                    </a:cubicBezTo>
                    <a:cubicBezTo>
                      <a:pt x="1" y="488"/>
                      <a:pt x="144" y="632"/>
                      <a:pt x="318" y="632"/>
                    </a:cubicBezTo>
                    <a:cubicBezTo>
                      <a:pt x="489" y="632"/>
                      <a:pt x="632" y="488"/>
                      <a:pt x="632" y="318"/>
                    </a:cubicBezTo>
                    <a:cubicBezTo>
                      <a:pt x="632" y="144"/>
                      <a:pt x="489" y="0"/>
                      <a:pt x="31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3"/>
              <p:cNvSpPr/>
              <p:nvPr/>
            </p:nvSpPr>
            <p:spPr>
              <a:xfrm flipH="1">
                <a:off x="4820091" y="4582216"/>
                <a:ext cx="37992" cy="35311"/>
              </a:xfrm>
              <a:custGeom>
                <a:rect b="b" l="l" r="r" t="t"/>
                <a:pathLst>
                  <a:path extrusionOk="0" h="619" w="666">
                    <a:moveTo>
                      <a:pt x="353" y="1"/>
                    </a:moveTo>
                    <a:cubicBezTo>
                      <a:pt x="238" y="1"/>
                      <a:pt x="123" y="73"/>
                      <a:pt x="68" y="193"/>
                    </a:cubicBezTo>
                    <a:cubicBezTo>
                      <a:pt x="0" y="353"/>
                      <a:pt x="62" y="534"/>
                      <a:pt x="205" y="596"/>
                    </a:cubicBezTo>
                    <a:cubicBezTo>
                      <a:pt x="241" y="611"/>
                      <a:pt x="278" y="619"/>
                      <a:pt x="315" y="619"/>
                    </a:cubicBezTo>
                    <a:cubicBezTo>
                      <a:pt x="430" y="619"/>
                      <a:pt x="542" y="547"/>
                      <a:pt x="594" y="429"/>
                    </a:cubicBezTo>
                    <a:cubicBezTo>
                      <a:pt x="666" y="268"/>
                      <a:pt x="604" y="87"/>
                      <a:pt x="458" y="22"/>
                    </a:cubicBezTo>
                    <a:cubicBezTo>
                      <a:pt x="424" y="8"/>
                      <a:pt x="388" y="1"/>
                      <a:pt x="353"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3"/>
              <p:cNvSpPr/>
              <p:nvPr/>
            </p:nvSpPr>
            <p:spPr>
              <a:xfrm flipH="1">
                <a:off x="4735606" y="4537891"/>
                <a:ext cx="36623" cy="28066"/>
              </a:xfrm>
              <a:custGeom>
                <a:rect b="b" l="l" r="r" t="t"/>
                <a:pathLst>
                  <a:path extrusionOk="0" h="492" w="642">
                    <a:moveTo>
                      <a:pt x="322" y="0"/>
                    </a:moveTo>
                    <a:cubicBezTo>
                      <a:pt x="144" y="0"/>
                      <a:pt x="0" y="109"/>
                      <a:pt x="0" y="246"/>
                    </a:cubicBezTo>
                    <a:cubicBezTo>
                      <a:pt x="0" y="383"/>
                      <a:pt x="144" y="492"/>
                      <a:pt x="322" y="492"/>
                    </a:cubicBezTo>
                    <a:cubicBezTo>
                      <a:pt x="499" y="492"/>
                      <a:pt x="642" y="383"/>
                      <a:pt x="642" y="246"/>
                    </a:cubicBezTo>
                    <a:cubicBezTo>
                      <a:pt x="642" y="109"/>
                      <a:pt x="499" y="0"/>
                      <a:pt x="322"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3"/>
              <p:cNvSpPr/>
              <p:nvPr/>
            </p:nvSpPr>
            <p:spPr>
              <a:xfrm flipH="1">
                <a:off x="4663728" y="4577025"/>
                <a:ext cx="31603" cy="29492"/>
              </a:xfrm>
              <a:custGeom>
                <a:rect b="b" l="l" r="r" t="t"/>
                <a:pathLst>
                  <a:path extrusionOk="0" h="517" w="554">
                    <a:moveTo>
                      <a:pt x="277" y="0"/>
                    </a:moveTo>
                    <a:cubicBezTo>
                      <a:pt x="124" y="0"/>
                      <a:pt x="1" y="116"/>
                      <a:pt x="1" y="257"/>
                    </a:cubicBezTo>
                    <a:cubicBezTo>
                      <a:pt x="1" y="400"/>
                      <a:pt x="124" y="516"/>
                      <a:pt x="277" y="516"/>
                    </a:cubicBezTo>
                    <a:cubicBezTo>
                      <a:pt x="431" y="516"/>
                      <a:pt x="554" y="400"/>
                      <a:pt x="554" y="257"/>
                    </a:cubicBezTo>
                    <a:cubicBezTo>
                      <a:pt x="554" y="116"/>
                      <a:pt x="431" y="0"/>
                      <a:pt x="277"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DDDA">
            <a:alpha val="71900"/>
          </a:srgbClr>
        </a:solidFill>
      </p:bgPr>
    </p:bg>
    <p:spTree>
      <p:nvGrpSpPr>
        <p:cNvPr id="1207" name="Shape 1207"/>
        <p:cNvGrpSpPr/>
        <p:nvPr/>
      </p:nvGrpSpPr>
      <p:grpSpPr>
        <a:xfrm>
          <a:off x="0" y="0"/>
          <a:ext cx="0" cy="0"/>
          <a:chOff x="0" y="0"/>
          <a:chExt cx="0" cy="0"/>
        </a:xfrm>
      </p:grpSpPr>
      <p:sp>
        <p:nvSpPr>
          <p:cNvPr id="1208" name="Google Shape;1208;p32"/>
          <p:cNvSpPr txBox="1"/>
          <p:nvPr/>
        </p:nvSpPr>
        <p:spPr>
          <a:xfrm>
            <a:off x="1985098" y="1547078"/>
            <a:ext cx="1101900" cy="36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4783C"/>
                </a:solidFill>
                <a:latin typeface="Chau Philomene One"/>
                <a:ea typeface="Chau Philomene One"/>
                <a:cs typeface="Chau Philomene One"/>
                <a:sym typeface="Chau Philomene One"/>
              </a:rPr>
              <a:t>26 APRIL </a:t>
            </a:r>
            <a:endParaRPr sz="1000">
              <a:solidFill>
                <a:srgbClr val="F4783C"/>
              </a:solidFill>
              <a:latin typeface="Chau Philomene One"/>
              <a:ea typeface="Chau Philomene One"/>
              <a:cs typeface="Chau Philomene One"/>
              <a:sym typeface="Chau Philomene One"/>
            </a:endParaRPr>
          </a:p>
        </p:txBody>
      </p:sp>
      <p:sp>
        <p:nvSpPr>
          <p:cNvPr id="1209" name="Google Shape;1209;p32"/>
          <p:cNvSpPr txBox="1"/>
          <p:nvPr/>
        </p:nvSpPr>
        <p:spPr>
          <a:xfrm>
            <a:off x="1968050" y="1820851"/>
            <a:ext cx="1341000" cy="63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sz="1000">
                <a:latin typeface="Barlow Semi Condensed Light"/>
                <a:ea typeface="Barlow Semi Condensed Light"/>
                <a:cs typeface="Barlow Semi Condensed Light"/>
                <a:sym typeface="Barlow Semi Condensed Light"/>
              </a:rPr>
              <a:t>Mercury is the closest planet to the Sun</a:t>
            </a:r>
            <a:endParaRPr sz="1000">
              <a:latin typeface="Barlow Semi Condensed Light"/>
              <a:ea typeface="Barlow Semi Condensed Light"/>
              <a:cs typeface="Barlow Semi Condensed Light"/>
              <a:sym typeface="Barlow Semi Condensed Light"/>
            </a:endParaRPr>
          </a:p>
        </p:txBody>
      </p:sp>
      <p:sp>
        <p:nvSpPr>
          <p:cNvPr id="1210" name="Google Shape;1210;p32"/>
          <p:cNvSpPr txBox="1"/>
          <p:nvPr/>
        </p:nvSpPr>
        <p:spPr>
          <a:xfrm>
            <a:off x="3443755" y="3814281"/>
            <a:ext cx="1020000" cy="36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4783C"/>
                </a:solidFill>
                <a:latin typeface="Chau Philomene One"/>
                <a:ea typeface="Chau Philomene One"/>
                <a:cs typeface="Chau Philomene One"/>
                <a:sym typeface="Chau Philomene One"/>
              </a:rPr>
              <a:t>06 JUNE</a:t>
            </a:r>
            <a:endParaRPr sz="1000">
              <a:solidFill>
                <a:srgbClr val="F4783C"/>
              </a:solidFill>
              <a:latin typeface="Chau Philomene One"/>
              <a:ea typeface="Chau Philomene One"/>
              <a:cs typeface="Chau Philomene One"/>
              <a:sym typeface="Chau Philomene One"/>
            </a:endParaRPr>
          </a:p>
        </p:txBody>
      </p:sp>
      <p:sp>
        <p:nvSpPr>
          <p:cNvPr id="1211" name="Google Shape;1211;p32"/>
          <p:cNvSpPr txBox="1"/>
          <p:nvPr/>
        </p:nvSpPr>
        <p:spPr>
          <a:xfrm>
            <a:off x="3443751" y="3300533"/>
            <a:ext cx="1241400" cy="60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s" sz="1000">
                <a:latin typeface="Barlow Semi Condensed Light"/>
                <a:ea typeface="Barlow Semi Condensed Light"/>
                <a:cs typeface="Barlow Semi Condensed Light"/>
                <a:sym typeface="Barlow Semi Condensed Light"/>
              </a:rPr>
              <a:t>Venus has a beautiful name, but it’s very hot</a:t>
            </a:r>
            <a:endParaRPr sz="1000">
              <a:latin typeface="Barlow Semi Condensed Light"/>
              <a:ea typeface="Barlow Semi Condensed Light"/>
              <a:cs typeface="Barlow Semi Condensed Light"/>
              <a:sym typeface="Barlow Semi Condensed Light"/>
            </a:endParaRPr>
          </a:p>
        </p:txBody>
      </p:sp>
      <p:sp>
        <p:nvSpPr>
          <p:cNvPr id="1212" name="Google Shape;1212;p32"/>
          <p:cNvSpPr txBox="1"/>
          <p:nvPr/>
        </p:nvSpPr>
        <p:spPr>
          <a:xfrm>
            <a:off x="4899442" y="1547075"/>
            <a:ext cx="1020000" cy="36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4783C"/>
                </a:solidFill>
                <a:latin typeface="Chau Philomene One"/>
                <a:ea typeface="Chau Philomene One"/>
                <a:cs typeface="Chau Philomene One"/>
                <a:sym typeface="Chau Philomene One"/>
              </a:rPr>
              <a:t>13 JULY </a:t>
            </a:r>
            <a:endParaRPr sz="1000">
              <a:solidFill>
                <a:srgbClr val="F4783C"/>
              </a:solidFill>
              <a:latin typeface="Chau Philomene One"/>
              <a:ea typeface="Chau Philomene One"/>
              <a:cs typeface="Chau Philomene One"/>
              <a:sym typeface="Chau Philomene One"/>
            </a:endParaRPr>
          </a:p>
        </p:txBody>
      </p:sp>
      <p:sp>
        <p:nvSpPr>
          <p:cNvPr id="1213" name="Google Shape;1213;p32"/>
          <p:cNvSpPr txBox="1"/>
          <p:nvPr/>
        </p:nvSpPr>
        <p:spPr>
          <a:xfrm>
            <a:off x="4883650" y="1820849"/>
            <a:ext cx="1241400" cy="63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sz="1000">
                <a:latin typeface="Barlow Semi Condensed Light"/>
                <a:ea typeface="Barlow Semi Condensed Light"/>
                <a:cs typeface="Barlow Semi Condensed Light"/>
                <a:sym typeface="Barlow Semi Condensed Light"/>
              </a:rPr>
              <a:t>Despite being red, Mars is a cold place</a:t>
            </a:r>
            <a:endParaRPr sz="1000">
              <a:latin typeface="Barlow Semi Condensed Light"/>
              <a:ea typeface="Barlow Semi Condensed Light"/>
              <a:cs typeface="Barlow Semi Condensed Light"/>
              <a:sym typeface="Barlow Semi Condensed Light"/>
            </a:endParaRPr>
          </a:p>
        </p:txBody>
      </p:sp>
      <p:sp>
        <p:nvSpPr>
          <p:cNvPr id="1214" name="Google Shape;1214;p32"/>
          <p:cNvSpPr txBox="1"/>
          <p:nvPr/>
        </p:nvSpPr>
        <p:spPr>
          <a:xfrm>
            <a:off x="6352214" y="3818122"/>
            <a:ext cx="1101900" cy="36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4783C"/>
                </a:solidFill>
                <a:latin typeface="Chau Philomene One"/>
                <a:ea typeface="Chau Philomene One"/>
                <a:cs typeface="Chau Philomene One"/>
                <a:sym typeface="Chau Philomene One"/>
              </a:rPr>
              <a:t>30 AUGUST</a:t>
            </a:r>
            <a:endParaRPr sz="1000">
              <a:solidFill>
                <a:srgbClr val="F4783C"/>
              </a:solidFill>
              <a:latin typeface="Chau Philomene One"/>
              <a:ea typeface="Chau Philomene One"/>
              <a:cs typeface="Chau Philomene One"/>
              <a:sym typeface="Chau Philomene One"/>
            </a:endParaRPr>
          </a:p>
        </p:txBody>
      </p:sp>
      <p:sp>
        <p:nvSpPr>
          <p:cNvPr id="1215" name="Google Shape;1215;p32"/>
          <p:cNvSpPr txBox="1"/>
          <p:nvPr/>
        </p:nvSpPr>
        <p:spPr>
          <a:xfrm>
            <a:off x="6352211" y="3300533"/>
            <a:ext cx="1341000" cy="60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s" sz="1000">
                <a:latin typeface="Barlow Semi Condensed Light"/>
                <a:ea typeface="Barlow Semi Condensed Light"/>
                <a:cs typeface="Barlow Semi Condensed Light"/>
                <a:sym typeface="Barlow Semi Condensed Light"/>
              </a:rPr>
              <a:t>Saturn is composed of hydrogen and helium</a:t>
            </a:r>
            <a:endParaRPr sz="1000">
              <a:latin typeface="Barlow Semi Condensed Light"/>
              <a:ea typeface="Barlow Semi Condensed Light"/>
              <a:cs typeface="Barlow Semi Condensed Light"/>
              <a:sym typeface="Barlow Semi Condensed Light"/>
            </a:endParaRPr>
          </a:p>
        </p:txBody>
      </p:sp>
      <p:sp>
        <p:nvSpPr>
          <p:cNvPr id="1216" name="Google Shape;1216;p32"/>
          <p:cNvSpPr/>
          <p:nvPr/>
        </p:nvSpPr>
        <p:spPr>
          <a:xfrm>
            <a:off x="1989513" y="2458000"/>
            <a:ext cx="831000" cy="83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2"/>
          <p:cNvSpPr/>
          <p:nvPr/>
        </p:nvSpPr>
        <p:spPr>
          <a:xfrm>
            <a:off x="3443738" y="2458000"/>
            <a:ext cx="831000" cy="83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2"/>
          <p:cNvSpPr/>
          <p:nvPr/>
        </p:nvSpPr>
        <p:spPr>
          <a:xfrm>
            <a:off x="4897963" y="2458000"/>
            <a:ext cx="831000" cy="83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2"/>
          <p:cNvSpPr/>
          <p:nvPr/>
        </p:nvSpPr>
        <p:spPr>
          <a:xfrm>
            <a:off x="6352188" y="2458000"/>
            <a:ext cx="831000" cy="83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0" name="Google Shape;1220;p32"/>
          <p:cNvCxnSpPr>
            <a:stCxn id="1216" idx="1"/>
            <a:endCxn id="1208" idx="1"/>
          </p:cNvCxnSpPr>
          <p:nvPr/>
        </p:nvCxnSpPr>
        <p:spPr>
          <a:xfrm rot="10800000">
            <a:off x="1985013" y="1729600"/>
            <a:ext cx="4500" cy="1143900"/>
          </a:xfrm>
          <a:prstGeom prst="straightConnector1">
            <a:avLst/>
          </a:prstGeom>
          <a:noFill/>
          <a:ln cap="flat" cmpd="sng" w="19050">
            <a:solidFill>
              <a:srgbClr val="F4783C"/>
            </a:solidFill>
            <a:prstDash val="solid"/>
            <a:round/>
            <a:headEnd len="med" w="med" type="none"/>
            <a:tailEnd len="med" w="med" type="none"/>
          </a:ln>
        </p:spPr>
      </p:cxnSp>
      <p:cxnSp>
        <p:nvCxnSpPr>
          <p:cNvPr id="1221" name="Google Shape;1221;p32"/>
          <p:cNvCxnSpPr>
            <a:stCxn id="1218" idx="1"/>
            <a:endCxn id="1212" idx="1"/>
          </p:cNvCxnSpPr>
          <p:nvPr/>
        </p:nvCxnSpPr>
        <p:spPr>
          <a:xfrm flipH="1" rot="10800000">
            <a:off x="4897963" y="1729600"/>
            <a:ext cx="1500" cy="1143900"/>
          </a:xfrm>
          <a:prstGeom prst="straightConnector1">
            <a:avLst/>
          </a:prstGeom>
          <a:noFill/>
          <a:ln cap="flat" cmpd="sng" w="19050">
            <a:solidFill>
              <a:srgbClr val="F4783C"/>
            </a:solidFill>
            <a:prstDash val="solid"/>
            <a:round/>
            <a:headEnd len="med" w="med" type="none"/>
            <a:tailEnd len="med" w="med" type="none"/>
          </a:ln>
        </p:spPr>
      </p:cxnSp>
      <p:grpSp>
        <p:nvGrpSpPr>
          <p:cNvPr id="1222" name="Google Shape;1222;p32"/>
          <p:cNvGrpSpPr/>
          <p:nvPr/>
        </p:nvGrpSpPr>
        <p:grpSpPr>
          <a:xfrm>
            <a:off x="6540667" y="2690947"/>
            <a:ext cx="454070" cy="365102"/>
            <a:chOff x="1190625" y="749425"/>
            <a:chExt cx="5219200" cy="4196575"/>
          </a:xfrm>
        </p:grpSpPr>
        <p:sp>
          <p:nvSpPr>
            <p:cNvPr id="1223" name="Google Shape;1223;p32"/>
            <p:cNvSpPr/>
            <p:nvPr/>
          </p:nvSpPr>
          <p:spPr>
            <a:xfrm>
              <a:off x="4067675" y="3082575"/>
              <a:ext cx="207975" cy="207975"/>
            </a:xfrm>
            <a:custGeom>
              <a:rect b="b" l="l" r="r" t="t"/>
              <a:pathLst>
                <a:path extrusionOk="0" h="8319" w="8319">
                  <a:moveTo>
                    <a:pt x="5383" y="0"/>
                  </a:moveTo>
                  <a:lnTo>
                    <a:pt x="1" y="2936"/>
                  </a:lnTo>
                  <a:lnTo>
                    <a:pt x="2969" y="8318"/>
                  </a:lnTo>
                  <a:lnTo>
                    <a:pt x="8319" y="5382"/>
                  </a:lnTo>
                  <a:lnTo>
                    <a:pt x="538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2"/>
            <p:cNvSpPr/>
            <p:nvPr/>
          </p:nvSpPr>
          <p:spPr>
            <a:xfrm>
              <a:off x="3297850" y="3074400"/>
              <a:ext cx="709500" cy="395550"/>
            </a:xfrm>
            <a:custGeom>
              <a:rect b="b" l="l" r="r" t="t"/>
              <a:pathLst>
                <a:path extrusionOk="0" h="15822" w="28380">
                  <a:moveTo>
                    <a:pt x="2937" y="1"/>
                  </a:moveTo>
                  <a:lnTo>
                    <a:pt x="1" y="5383"/>
                  </a:lnTo>
                  <a:lnTo>
                    <a:pt x="16017" y="14125"/>
                  </a:lnTo>
                  <a:cubicBezTo>
                    <a:pt x="19051" y="15822"/>
                    <a:pt x="19051" y="15822"/>
                    <a:pt x="19834" y="15822"/>
                  </a:cubicBezTo>
                  <a:lnTo>
                    <a:pt x="20616" y="15822"/>
                  </a:lnTo>
                  <a:lnTo>
                    <a:pt x="28380" y="11548"/>
                  </a:lnTo>
                  <a:lnTo>
                    <a:pt x="25444" y="6199"/>
                  </a:lnTo>
                  <a:lnTo>
                    <a:pt x="19834" y="9265"/>
                  </a:lnTo>
                  <a:cubicBezTo>
                    <a:pt x="18366" y="8449"/>
                    <a:pt x="15887" y="7079"/>
                    <a:pt x="12788" y="5383"/>
                  </a:cubicBezTo>
                  <a:lnTo>
                    <a:pt x="2937"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2"/>
            <p:cNvSpPr/>
            <p:nvPr/>
          </p:nvSpPr>
          <p:spPr>
            <a:xfrm>
              <a:off x="3416925" y="1065025"/>
              <a:ext cx="413475" cy="320525"/>
            </a:xfrm>
            <a:custGeom>
              <a:rect b="b" l="l" r="r" t="t"/>
              <a:pathLst>
                <a:path extrusionOk="0" h="12821" w="16539">
                  <a:moveTo>
                    <a:pt x="13603" y="1"/>
                  </a:moveTo>
                  <a:lnTo>
                    <a:pt x="0" y="7438"/>
                  </a:lnTo>
                  <a:lnTo>
                    <a:pt x="2936" y="12820"/>
                  </a:lnTo>
                  <a:lnTo>
                    <a:pt x="16539" y="5383"/>
                  </a:lnTo>
                  <a:lnTo>
                    <a:pt x="1360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2"/>
            <p:cNvSpPr/>
            <p:nvPr/>
          </p:nvSpPr>
          <p:spPr>
            <a:xfrm>
              <a:off x="3148625" y="1324350"/>
              <a:ext cx="207975" cy="207975"/>
            </a:xfrm>
            <a:custGeom>
              <a:rect b="b" l="l" r="r" t="t"/>
              <a:pathLst>
                <a:path extrusionOk="0" h="8319" w="8319">
                  <a:moveTo>
                    <a:pt x="5383" y="1"/>
                  </a:moveTo>
                  <a:lnTo>
                    <a:pt x="0" y="2936"/>
                  </a:lnTo>
                  <a:lnTo>
                    <a:pt x="2936" y="8319"/>
                  </a:lnTo>
                  <a:lnTo>
                    <a:pt x="8318" y="5383"/>
                  </a:lnTo>
                  <a:lnTo>
                    <a:pt x="538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2"/>
            <p:cNvSpPr/>
            <p:nvPr/>
          </p:nvSpPr>
          <p:spPr>
            <a:xfrm>
              <a:off x="5456475" y="1994700"/>
              <a:ext cx="440400" cy="335175"/>
            </a:xfrm>
            <a:custGeom>
              <a:rect b="b" l="l" r="r" t="t"/>
              <a:pathLst>
                <a:path extrusionOk="0" h="13407" w="17616">
                  <a:moveTo>
                    <a:pt x="2936" y="0"/>
                  </a:moveTo>
                  <a:lnTo>
                    <a:pt x="1" y="5350"/>
                  </a:lnTo>
                  <a:lnTo>
                    <a:pt x="14647" y="13407"/>
                  </a:lnTo>
                  <a:lnTo>
                    <a:pt x="17615" y="8025"/>
                  </a:lnTo>
                  <a:lnTo>
                    <a:pt x="2936"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2"/>
            <p:cNvSpPr/>
            <p:nvPr/>
          </p:nvSpPr>
          <p:spPr>
            <a:xfrm>
              <a:off x="5187350" y="1847900"/>
              <a:ext cx="208000" cy="207175"/>
            </a:xfrm>
            <a:custGeom>
              <a:rect b="b" l="l" r="r" t="t"/>
              <a:pathLst>
                <a:path extrusionOk="0" h="8287" w="8320">
                  <a:moveTo>
                    <a:pt x="2937" y="1"/>
                  </a:moveTo>
                  <a:lnTo>
                    <a:pt x="1" y="5350"/>
                  </a:lnTo>
                  <a:lnTo>
                    <a:pt x="5383" y="8286"/>
                  </a:lnTo>
                  <a:lnTo>
                    <a:pt x="8319" y="2936"/>
                  </a:lnTo>
                  <a:lnTo>
                    <a:pt x="2937"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2"/>
            <p:cNvSpPr/>
            <p:nvPr/>
          </p:nvSpPr>
          <p:spPr>
            <a:xfrm>
              <a:off x="4919075" y="1701125"/>
              <a:ext cx="207975" cy="207150"/>
            </a:xfrm>
            <a:custGeom>
              <a:rect b="b" l="l" r="r" t="t"/>
              <a:pathLst>
                <a:path extrusionOk="0" h="8286" w="8319">
                  <a:moveTo>
                    <a:pt x="2936" y="0"/>
                  </a:moveTo>
                  <a:lnTo>
                    <a:pt x="0" y="5350"/>
                  </a:lnTo>
                  <a:lnTo>
                    <a:pt x="5382" y="8285"/>
                  </a:lnTo>
                  <a:lnTo>
                    <a:pt x="8318" y="2936"/>
                  </a:lnTo>
                  <a:lnTo>
                    <a:pt x="2936"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2"/>
            <p:cNvSpPr/>
            <p:nvPr/>
          </p:nvSpPr>
          <p:spPr>
            <a:xfrm>
              <a:off x="1691325" y="2195300"/>
              <a:ext cx="379225" cy="301775"/>
            </a:xfrm>
            <a:custGeom>
              <a:rect b="b" l="l" r="r" t="t"/>
              <a:pathLst>
                <a:path extrusionOk="0" h="12071" w="15169">
                  <a:moveTo>
                    <a:pt x="2936" y="1"/>
                  </a:moveTo>
                  <a:lnTo>
                    <a:pt x="1" y="5383"/>
                  </a:lnTo>
                  <a:lnTo>
                    <a:pt x="12233" y="12070"/>
                  </a:lnTo>
                  <a:lnTo>
                    <a:pt x="15169" y="6720"/>
                  </a:lnTo>
                  <a:lnTo>
                    <a:pt x="2936"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2"/>
            <p:cNvSpPr/>
            <p:nvPr/>
          </p:nvSpPr>
          <p:spPr>
            <a:xfrm>
              <a:off x="2442400" y="3721925"/>
              <a:ext cx="382500" cy="382475"/>
            </a:xfrm>
            <a:custGeom>
              <a:rect b="b" l="l" r="r" t="t"/>
              <a:pathLst>
                <a:path extrusionOk="0" h="15299" w="15300">
                  <a:moveTo>
                    <a:pt x="0" y="0"/>
                  </a:moveTo>
                  <a:lnTo>
                    <a:pt x="0" y="15299"/>
                  </a:lnTo>
                  <a:lnTo>
                    <a:pt x="15299" y="15299"/>
                  </a:lnTo>
                  <a:lnTo>
                    <a:pt x="15299" y="9166"/>
                  </a:lnTo>
                  <a:lnTo>
                    <a:pt x="6100" y="9166"/>
                  </a:lnTo>
                  <a:lnTo>
                    <a:pt x="6100"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2"/>
            <p:cNvSpPr/>
            <p:nvPr/>
          </p:nvSpPr>
          <p:spPr>
            <a:xfrm>
              <a:off x="5931100" y="4787775"/>
              <a:ext cx="153325" cy="158225"/>
            </a:xfrm>
            <a:custGeom>
              <a:rect b="b" l="l" r="r" t="t"/>
              <a:pathLst>
                <a:path extrusionOk="0" h="6329" w="6133">
                  <a:moveTo>
                    <a:pt x="0" y="0"/>
                  </a:moveTo>
                  <a:lnTo>
                    <a:pt x="0" y="6328"/>
                  </a:lnTo>
                  <a:lnTo>
                    <a:pt x="6133" y="6328"/>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2"/>
            <p:cNvSpPr/>
            <p:nvPr/>
          </p:nvSpPr>
          <p:spPr>
            <a:xfrm>
              <a:off x="6236900" y="4734750"/>
              <a:ext cx="172925" cy="171300"/>
            </a:xfrm>
            <a:custGeom>
              <a:rect b="b" l="l" r="r" t="t"/>
              <a:pathLst>
                <a:path extrusionOk="0" h="6852" w="6917">
                  <a:moveTo>
                    <a:pt x="6035" y="1"/>
                  </a:moveTo>
                  <a:lnTo>
                    <a:pt x="1" y="914"/>
                  </a:lnTo>
                  <a:lnTo>
                    <a:pt x="881" y="6851"/>
                  </a:lnTo>
                  <a:lnTo>
                    <a:pt x="6916" y="5970"/>
                  </a:lnTo>
                  <a:lnTo>
                    <a:pt x="6035"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2"/>
            <p:cNvSpPr/>
            <p:nvPr/>
          </p:nvSpPr>
          <p:spPr>
            <a:xfrm>
              <a:off x="1190625" y="749425"/>
              <a:ext cx="5206150" cy="3885050"/>
            </a:xfrm>
            <a:custGeom>
              <a:rect b="b" l="l" r="r" t="t"/>
              <a:pathLst>
                <a:path extrusionOk="0" h="155402" w="208246">
                  <a:moveTo>
                    <a:pt x="192686" y="120107"/>
                  </a:moveTo>
                  <a:cubicBezTo>
                    <a:pt x="197742" y="120107"/>
                    <a:pt x="201852" y="124217"/>
                    <a:pt x="201852" y="129306"/>
                  </a:cubicBezTo>
                  <a:cubicBezTo>
                    <a:pt x="201852" y="134362"/>
                    <a:pt x="197742" y="138472"/>
                    <a:pt x="192686" y="138472"/>
                  </a:cubicBezTo>
                  <a:cubicBezTo>
                    <a:pt x="187629" y="138472"/>
                    <a:pt x="183487" y="134362"/>
                    <a:pt x="183487" y="129306"/>
                  </a:cubicBezTo>
                  <a:cubicBezTo>
                    <a:pt x="183487" y="124217"/>
                    <a:pt x="187629" y="120107"/>
                    <a:pt x="192686" y="120107"/>
                  </a:cubicBezTo>
                  <a:close/>
                  <a:moveTo>
                    <a:pt x="104123" y="1"/>
                  </a:moveTo>
                  <a:cubicBezTo>
                    <a:pt x="101578" y="1"/>
                    <a:pt x="99034" y="653"/>
                    <a:pt x="96783" y="1893"/>
                  </a:cubicBezTo>
                  <a:lnTo>
                    <a:pt x="85268" y="8188"/>
                  </a:lnTo>
                  <a:lnTo>
                    <a:pt x="88237" y="13538"/>
                  </a:lnTo>
                  <a:lnTo>
                    <a:pt x="99719" y="7242"/>
                  </a:lnTo>
                  <a:cubicBezTo>
                    <a:pt x="101056" y="6525"/>
                    <a:pt x="102589" y="6133"/>
                    <a:pt x="104123" y="6133"/>
                  </a:cubicBezTo>
                  <a:cubicBezTo>
                    <a:pt x="105656" y="6133"/>
                    <a:pt x="107189" y="6525"/>
                    <a:pt x="108526" y="7242"/>
                  </a:cubicBezTo>
                  <a:lnTo>
                    <a:pt x="200319" y="57477"/>
                  </a:lnTo>
                  <a:cubicBezTo>
                    <a:pt x="201460" y="58097"/>
                    <a:pt x="202145" y="59238"/>
                    <a:pt x="202145" y="60543"/>
                  </a:cubicBezTo>
                  <a:cubicBezTo>
                    <a:pt x="202145" y="61815"/>
                    <a:pt x="201460" y="62957"/>
                    <a:pt x="200319" y="63577"/>
                  </a:cubicBezTo>
                  <a:lnTo>
                    <a:pt x="191740" y="68274"/>
                  </a:lnTo>
                  <a:lnTo>
                    <a:pt x="104677" y="52616"/>
                  </a:lnTo>
                  <a:lnTo>
                    <a:pt x="103601" y="58651"/>
                  </a:lnTo>
                  <a:lnTo>
                    <a:pt x="183193" y="72939"/>
                  </a:lnTo>
                  <a:lnTo>
                    <a:pt x="147670" y="92380"/>
                  </a:lnTo>
                  <a:lnTo>
                    <a:pt x="150606" y="97762"/>
                  </a:lnTo>
                  <a:lnTo>
                    <a:pt x="164306" y="90260"/>
                  </a:lnTo>
                  <a:lnTo>
                    <a:pt x="164306" y="140299"/>
                  </a:lnTo>
                  <a:lnTo>
                    <a:pt x="43939" y="140299"/>
                  </a:lnTo>
                  <a:lnTo>
                    <a:pt x="43939" y="90260"/>
                  </a:lnTo>
                  <a:lnTo>
                    <a:pt x="96783" y="119161"/>
                  </a:lnTo>
                  <a:cubicBezTo>
                    <a:pt x="99034" y="120401"/>
                    <a:pt x="101578" y="121053"/>
                    <a:pt x="104123" y="121053"/>
                  </a:cubicBezTo>
                  <a:cubicBezTo>
                    <a:pt x="106700" y="121053"/>
                    <a:pt x="109211" y="120401"/>
                    <a:pt x="111462" y="119161"/>
                  </a:cubicBezTo>
                  <a:lnTo>
                    <a:pt x="145224" y="100698"/>
                  </a:lnTo>
                  <a:lnTo>
                    <a:pt x="142288" y="95349"/>
                  </a:lnTo>
                  <a:lnTo>
                    <a:pt x="108526" y="113811"/>
                  </a:lnTo>
                  <a:cubicBezTo>
                    <a:pt x="107189" y="114529"/>
                    <a:pt x="105656" y="114920"/>
                    <a:pt x="104123" y="114920"/>
                  </a:cubicBezTo>
                  <a:cubicBezTo>
                    <a:pt x="102589" y="114920"/>
                    <a:pt x="101056" y="114529"/>
                    <a:pt x="99719" y="113811"/>
                  </a:cubicBezTo>
                  <a:lnTo>
                    <a:pt x="7927" y="63577"/>
                  </a:lnTo>
                  <a:cubicBezTo>
                    <a:pt x="6785" y="62957"/>
                    <a:pt x="6133" y="61815"/>
                    <a:pt x="6133" y="60543"/>
                  </a:cubicBezTo>
                  <a:cubicBezTo>
                    <a:pt x="6133" y="59238"/>
                    <a:pt x="6785" y="58097"/>
                    <a:pt x="7927" y="57477"/>
                  </a:cubicBezTo>
                  <a:lnTo>
                    <a:pt x="82854" y="16474"/>
                  </a:lnTo>
                  <a:lnTo>
                    <a:pt x="79919" y="11124"/>
                  </a:lnTo>
                  <a:lnTo>
                    <a:pt x="4991" y="52127"/>
                  </a:lnTo>
                  <a:cubicBezTo>
                    <a:pt x="1859" y="53823"/>
                    <a:pt x="0" y="56955"/>
                    <a:pt x="0" y="60543"/>
                  </a:cubicBezTo>
                  <a:cubicBezTo>
                    <a:pt x="0" y="64099"/>
                    <a:pt x="1859" y="67230"/>
                    <a:pt x="4991" y="68926"/>
                  </a:cubicBezTo>
                  <a:lnTo>
                    <a:pt x="37806" y="86900"/>
                  </a:lnTo>
                  <a:lnTo>
                    <a:pt x="37806" y="146431"/>
                  </a:lnTo>
                  <a:lnTo>
                    <a:pt x="170439" y="146431"/>
                  </a:lnTo>
                  <a:lnTo>
                    <a:pt x="170439" y="86900"/>
                  </a:lnTo>
                  <a:lnTo>
                    <a:pt x="189619" y="76396"/>
                  </a:lnTo>
                  <a:lnTo>
                    <a:pt x="189619" y="114301"/>
                  </a:lnTo>
                  <a:cubicBezTo>
                    <a:pt x="182639" y="115703"/>
                    <a:pt x="177387" y="121901"/>
                    <a:pt x="177387" y="129306"/>
                  </a:cubicBezTo>
                  <a:cubicBezTo>
                    <a:pt x="177387" y="132568"/>
                    <a:pt x="178431" y="135634"/>
                    <a:pt x="180192" y="138113"/>
                  </a:cubicBezTo>
                  <a:lnTo>
                    <a:pt x="177941" y="153379"/>
                  </a:lnTo>
                  <a:lnTo>
                    <a:pt x="184009" y="154260"/>
                  </a:lnTo>
                  <a:lnTo>
                    <a:pt x="185672" y="142876"/>
                  </a:lnTo>
                  <a:cubicBezTo>
                    <a:pt x="186912" y="143528"/>
                    <a:pt x="188217" y="143985"/>
                    <a:pt x="189619" y="144278"/>
                  </a:cubicBezTo>
                  <a:lnTo>
                    <a:pt x="189619" y="155402"/>
                  </a:lnTo>
                  <a:lnTo>
                    <a:pt x="195752" y="155402"/>
                  </a:lnTo>
                  <a:lnTo>
                    <a:pt x="195752" y="144278"/>
                  </a:lnTo>
                  <a:cubicBezTo>
                    <a:pt x="196991" y="144017"/>
                    <a:pt x="198198" y="143626"/>
                    <a:pt x="199307" y="143071"/>
                  </a:cubicBezTo>
                  <a:lnTo>
                    <a:pt x="200938" y="154260"/>
                  </a:lnTo>
                  <a:lnTo>
                    <a:pt x="207006" y="153379"/>
                  </a:lnTo>
                  <a:lnTo>
                    <a:pt x="204820" y="138570"/>
                  </a:lnTo>
                  <a:cubicBezTo>
                    <a:pt x="206810" y="135993"/>
                    <a:pt x="207984" y="132796"/>
                    <a:pt x="207984" y="129306"/>
                  </a:cubicBezTo>
                  <a:cubicBezTo>
                    <a:pt x="207984" y="121901"/>
                    <a:pt x="202732" y="115703"/>
                    <a:pt x="195752" y="114301"/>
                  </a:cubicBezTo>
                  <a:lnTo>
                    <a:pt x="195752" y="73069"/>
                  </a:lnTo>
                  <a:lnTo>
                    <a:pt x="203254" y="68926"/>
                  </a:lnTo>
                  <a:cubicBezTo>
                    <a:pt x="206386" y="67230"/>
                    <a:pt x="208245" y="64099"/>
                    <a:pt x="208245" y="60543"/>
                  </a:cubicBezTo>
                  <a:cubicBezTo>
                    <a:pt x="208245" y="56955"/>
                    <a:pt x="206386" y="53823"/>
                    <a:pt x="203254" y="52127"/>
                  </a:cubicBezTo>
                  <a:lnTo>
                    <a:pt x="111462" y="1893"/>
                  </a:lnTo>
                  <a:cubicBezTo>
                    <a:pt x="109244" y="653"/>
                    <a:pt x="106700" y="1"/>
                    <a:pt x="104123"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2"/>
            <p:cNvSpPr/>
            <p:nvPr/>
          </p:nvSpPr>
          <p:spPr>
            <a:xfrm>
              <a:off x="5595100" y="4734750"/>
              <a:ext cx="172925" cy="171300"/>
            </a:xfrm>
            <a:custGeom>
              <a:rect b="b" l="l" r="r" t="t"/>
              <a:pathLst>
                <a:path extrusionOk="0" h="6852" w="6917">
                  <a:moveTo>
                    <a:pt x="882" y="1"/>
                  </a:moveTo>
                  <a:lnTo>
                    <a:pt x="1" y="5938"/>
                  </a:lnTo>
                  <a:lnTo>
                    <a:pt x="6068" y="6851"/>
                  </a:lnTo>
                  <a:lnTo>
                    <a:pt x="6916" y="882"/>
                  </a:lnTo>
                  <a:lnTo>
                    <a:pt x="882"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32"/>
          <p:cNvGrpSpPr/>
          <p:nvPr/>
        </p:nvGrpSpPr>
        <p:grpSpPr>
          <a:xfrm>
            <a:off x="2200437" y="2694543"/>
            <a:ext cx="409185" cy="357910"/>
            <a:chOff x="1190625" y="565125"/>
            <a:chExt cx="5219200" cy="4565175"/>
          </a:xfrm>
        </p:grpSpPr>
        <p:sp>
          <p:nvSpPr>
            <p:cNvPr id="1237" name="Google Shape;1237;p32"/>
            <p:cNvSpPr/>
            <p:nvPr/>
          </p:nvSpPr>
          <p:spPr>
            <a:xfrm>
              <a:off x="1190625" y="565125"/>
              <a:ext cx="5219200" cy="2599025"/>
            </a:xfrm>
            <a:custGeom>
              <a:rect b="b" l="l" r="r" t="t"/>
              <a:pathLst>
                <a:path extrusionOk="0" h="103961" w="208768">
                  <a:moveTo>
                    <a:pt x="22671" y="6133"/>
                  </a:moveTo>
                  <a:cubicBezTo>
                    <a:pt x="27792" y="6133"/>
                    <a:pt x="32131" y="9591"/>
                    <a:pt x="33468" y="14288"/>
                  </a:cubicBezTo>
                  <a:lnTo>
                    <a:pt x="11874" y="14288"/>
                  </a:lnTo>
                  <a:cubicBezTo>
                    <a:pt x="13211" y="9591"/>
                    <a:pt x="17549" y="6133"/>
                    <a:pt x="22671" y="6133"/>
                  </a:cubicBezTo>
                  <a:close/>
                  <a:moveTo>
                    <a:pt x="63543" y="6133"/>
                  </a:moveTo>
                  <a:cubicBezTo>
                    <a:pt x="68665" y="6133"/>
                    <a:pt x="73003" y="9591"/>
                    <a:pt x="74341" y="14288"/>
                  </a:cubicBezTo>
                  <a:lnTo>
                    <a:pt x="52714" y="14288"/>
                  </a:lnTo>
                  <a:cubicBezTo>
                    <a:pt x="54051" y="9591"/>
                    <a:pt x="58390" y="6133"/>
                    <a:pt x="63543" y="6133"/>
                  </a:cubicBezTo>
                  <a:close/>
                  <a:moveTo>
                    <a:pt x="104384" y="6133"/>
                  </a:moveTo>
                  <a:cubicBezTo>
                    <a:pt x="109505" y="6133"/>
                    <a:pt x="113843" y="9591"/>
                    <a:pt x="115181" y="14288"/>
                  </a:cubicBezTo>
                  <a:lnTo>
                    <a:pt x="93586" y="14288"/>
                  </a:lnTo>
                  <a:cubicBezTo>
                    <a:pt x="94924" y="9591"/>
                    <a:pt x="99262" y="6133"/>
                    <a:pt x="104384" y="6133"/>
                  </a:cubicBezTo>
                  <a:close/>
                  <a:moveTo>
                    <a:pt x="145224" y="6133"/>
                  </a:moveTo>
                  <a:cubicBezTo>
                    <a:pt x="150378" y="6133"/>
                    <a:pt x="154716" y="9591"/>
                    <a:pt x="156053" y="14288"/>
                  </a:cubicBezTo>
                  <a:lnTo>
                    <a:pt x="134426" y="14288"/>
                  </a:lnTo>
                  <a:cubicBezTo>
                    <a:pt x="135764" y="9591"/>
                    <a:pt x="140102" y="6133"/>
                    <a:pt x="145224" y="6133"/>
                  </a:cubicBezTo>
                  <a:close/>
                  <a:moveTo>
                    <a:pt x="186096" y="6133"/>
                  </a:moveTo>
                  <a:cubicBezTo>
                    <a:pt x="191218" y="6133"/>
                    <a:pt x="195556" y="9591"/>
                    <a:pt x="196894" y="14288"/>
                  </a:cubicBezTo>
                  <a:lnTo>
                    <a:pt x="175299" y="14288"/>
                  </a:lnTo>
                  <a:cubicBezTo>
                    <a:pt x="176637" y="9591"/>
                    <a:pt x="180975" y="6133"/>
                    <a:pt x="186096" y="6133"/>
                  </a:cubicBezTo>
                  <a:close/>
                  <a:moveTo>
                    <a:pt x="22671" y="1"/>
                  </a:moveTo>
                  <a:cubicBezTo>
                    <a:pt x="14157" y="1"/>
                    <a:pt x="7046" y="6166"/>
                    <a:pt x="5578" y="14288"/>
                  </a:cubicBezTo>
                  <a:lnTo>
                    <a:pt x="0" y="14288"/>
                  </a:lnTo>
                  <a:lnTo>
                    <a:pt x="0" y="103960"/>
                  </a:lnTo>
                  <a:lnTo>
                    <a:pt x="6133" y="103960"/>
                  </a:lnTo>
                  <a:lnTo>
                    <a:pt x="6133" y="65762"/>
                  </a:lnTo>
                  <a:lnTo>
                    <a:pt x="170569" y="65762"/>
                  </a:lnTo>
                  <a:lnTo>
                    <a:pt x="170569" y="59630"/>
                  </a:lnTo>
                  <a:lnTo>
                    <a:pt x="6133" y="59630"/>
                  </a:lnTo>
                  <a:lnTo>
                    <a:pt x="6133" y="22606"/>
                  </a:lnTo>
                  <a:cubicBezTo>
                    <a:pt x="8351" y="29619"/>
                    <a:pt x="14940" y="34708"/>
                    <a:pt x="22671" y="34708"/>
                  </a:cubicBezTo>
                  <a:lnTo>
                    <a:pt x="22671" y="28576"/>
                  </a:lnTo>
                  <a:cubicBezTo>
                    <a:pt x="17549" y="28576"/>
                    <a:pt x="13211" y="25118"/>
                    <a:pt x="11874" y="20421"/>
                  </a:cubicBezTo>
                  <a:lnTo>
                    <a:pt x="46451" y="20421"/>
                  </a:lnTo>
                  <a:cubicBezTo>
                    <a:pt x="47886" y="28543"/>
                    <a:pt x="54997" y="34708"/>
                    <a:pt x="63543" y="34708"/>
                  </a:cubicBezTo>
                  <a:lnTo>
                    <a:pt x="63543" y="28576"/>
                  </a:lnTo>
                  <a:cubicBezTo>
                    <a:pt x="58390" y="28576"/>
                    <a:pt x="54051" y="25118"/>
                    <a:pt x="52714" y="20421"/>
                  </a:cubicBezTo>
                  <a:lnTo>
                    <a:pt x="87291" y="20421"/>
                  </a:lnTo>
                  <a:cubicBezTo>
                    <a:pt x="88759" y="28543"/>
                    <a:pt x="95870" y="34708"/>
                    <a:pt x="104384" y="34708"/>
                  </a:cubicBezTo>
                  <a:lnTo>
                    <a:pt x="104384" y="28576"/>
                  </a:lnTo>
                  <a:cubicBezTo>
                    <a:pt x="99262" y="28576"/>
                    <a:pt x="94924" y="25118"/>
                    <a:pt x="93586" y="20421"/>
                  </a:cubicBezTo>
                  <a:lnTo>
                    <a:pt x="128163" y="20421"/>
                  </a:lnTo>
                  <a:cubicBezTo>
                    <a:pt x="129599" y="28543"/>
                    <a:pt x="136710" y="34708"/>
                    <a:pt x="145224" y="34708"/>
                  </a:cubicBezTo>
                  <a:lnTo>
                    <a:pt x="145224" y="28576"/>
                  </a:lnTo>
                  <a:cubicBezTo>
                    <a:pt x="140102" y="28576"/>
                    <a:pt x="135764" y="25118"/>
                    <a:pt x="134426" y="20421"/>
                  </a:cubicBezTo>
                  <a:lnTo>
                    <a:pt x="169004" y="20421"/>
                  </a:lnTo>
                  <a:cubicBezTo>
                    <a:pt x="170471" y="28543"/>
                    <a:pt x="177550" y="34708"/>
                    <a:pt x="186096" y="34708"/>
                  </a:cubicBezTo>
                  <a:lnTo>
                    <a:pt x="186096" y="28576"/>
                  </a:lnTo>
                  <a:cubicBezTo>
                    <a:pt x="180975" y="28576"/>
                    <a:pt x="176637" y="25118"/>
                    <a:pt x="175299" y="20421"/>
                  </a:cubicBezTo>
                  <a:lnTo>
                    <a:pt x="202635" y="20421"/>
                  </a:lnTo>
                  <a:lnTo>
                    <a:pt x="202635" y="34512"/>
                  </a:lnTo>
                  <a:lnTo>
                    <a:pt x="208767" y="34512"/>
                  </a:lnTo>
                  <a:lnTo>
                    <a:pt x="208767" y="14288"/>
                  </a:lnTo>
                  <a:lnTo>
                    <a:pt x="203189" y="14288"/>
                  </a:lnTo>
                  <a:cubicBezTo>
                    <a:pt x="201721" y="6166"/>
                    <a:pt x="194610" y="1"/>
                    <a:pt x="186096" y="1"/>
                  </a:cubicBezTo>
                  <a:cubicBezTo>
                    <a:pt x="177550" y="1"/>
                    <a:pt x="170471" y="6166"/>
                    <a:pt x="169004" y="14288"/>
                  </a:cubicBezTo>
                  <a:lnTo>
                    <a:pt x="162316" y="14288"/>
                  </a:lnTo>
                  <a:cubicBezTo>
                    <a:pt x="160881" y="6166"/>
                    <a:pt x="153770" y="1"/>
                    <a:pt x="145224" y="1"/>
                  </a:cubicBezTo>
                  <a:cubicBezTo>
                    <a:pt x="136710" y="1"/>
                    <a:pt x="129599" y="6166"/>
                    <a:pt x="128163" y="14288"/>
                  </a:cubicBezTo>
                  <a:lnTo>
                    <a:pt x="121476" y="14288"/>
                  </a:lnTo>
                  <a:cubicBezTo>
                    <a:pt x="120008" y="6166"/>
                    <a:pt x="112897" y="1"/>
                    <a:pt x="104384" y="1"/>
                  </a:cubicBezTo>
                  <a:cubicBezTo>
                    <a:pt x="95870" y="1"/>
                    <a:pt x="88759" y="6166"/>
                    <a:pt x="87291" y="14288"/>
                  </a:cubicBezTo>
                  <a:lnTo>
                    <a:pt x="80604" y="14288"/>
                  </a:lnTo>
                  <a:cubicBezTo>
                    <a:pt x="79168" y="6166"/>
                    <a:pt x="72057" y="1"/>
                    <a:pt x="63543" y="1"/>
                  </a:cubicBezTo>
                  <a:cubicBezTo>
                    <a:pt x="54997" y="1"/>
                    <a:pt x="47886" y="6166"/>
                    <a:pt x="46451" y="14288"/>
                  </a:cubicBezTo>
                  <a:lnTo>
                    <a:pt x="39764" y="14288"/>
                  </a:lnTo>
                  <a:cubicBezTo>
                    <a:pt x="38296" y="6166"/>
                    <a:pt x="31217" y="1"/>
                    <a:pt x="22671"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2"/>
            <p:cNvSpPr/>
            <p:nvPr/>
          </p:nvSpPr>
          <p:spPr>
            <a:xfrm>
              <a:off x="1190625" y="3317425"/>
              <a:ext cx="3271775" cy="1812875"/>
            </a:xfrm>
            <a:custGeom>
              <a:rect b="b" l="l" r="r" t="t"/>
              <a:pathLst>
                <a:path extrusionOk="0" h="72515" w="130871">
                  <a:moveTo>
                    <a:pt x="0" y="1"/>
                  </a:moveTo>
                  <a:lnTo>
                    <a:pt x="0" y="57216"/>
                  </a:lnTo>
                  <a:cubicBezTo>
                    <a:pt x="0" y="65664"/>
                    <a:pt x="6883" y="72515"/>
                    <a:pt x="15331" y="72515"/>
                  </a:cubicBezTo>
                  <a:lnTo>
                    <a:pt x="130871" y="72515"/>
                  </a:lnTo>
                  <a:lnTo>
                    <a:pt x="130871" y="66382"/>
                  </a:lnTo>
                  <a:lnTo>
                    <a:pt x="15331" y="66382"/>
                  </a:lnTo>
                  <a:cubicBezTo>
                    <a:pt x="10243" y="66382"/>
                    <a:pt x="6133" y="62272"/>
                    <a:pt x="6133" y="57216"/>
                  </a:cubicBez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2"/>
            <p:cNvSpPr/>
            <p:nvPr/>
          </p:nvSpPr>
          <p:spPr>
            <a:xfrm>
              <a:off x="4615700" y="1581225"/>
              <a:ext cx="1794125" cy="3549075"/>
            </a:xfrm>
            <a:custGeom>
              <a:rect b="b" l="l" r="r" t="t"/>
              <a:pathLst>
                <a:path extrusionOk="0" h="141963" w="71765">
                  <a:moveTo>
                    <a:pt x="65632" y="1"/>
                  </a:moveTo>
                  <a:lnTo>
                    <a:pt x="65632" y="18986"/>
                  </a:lnTo>
                  <a:lnTo>
                    <a:pt x="39699" y="18986"/>
                  </a:lnTo>
                  <a:lnTo>
                    <a:pt x="39699" y="25118"/>
                  </a:lnTo>
                  <a:lnTo>
                    <a:pt x="65632" y="25118"/>
                  </a:lnTo>
                  <a:lnTo>
                    <a:pt x="65632" y="126664"/>
                  </a:lnTo>
                  <a:cubicBezTo>
                    <a:pt x="65632" y="131720"/>
                    <a:pt x="61521" y="135830"/>
                    <a:pt x="56433" y="135830"/>
                  </a:cubicBezTo>
                  <a:lnTo>
                    <a:pt x="0" y="135830"/>
                  </a:lnTo>
                  <a:lnTo>
                    <a:pt x="0" y="141963"/>
                  </a:lnTo>
                  <a:lnTo>
                    <a:pt x="56433" y="141963"/>
                  </a:lnTo>
                  <a:cubicBezTo>
                    <a:pt x="64881" y="141963"/>
                    <a:pt x="71764" y="135112"/>
                    <a:pt x="71764" y="126664"/>
                  </a:cubicBezTo>
                  <a:lnTo>
                    <a:pt x="71764"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2"/>
            <p:cNvSpPr/>
            <p:nvPr/>
          </p:nvSpPr>
          <p:spPr>
            <a:xfrm>
              <a:off x="3734150" y="2525575"/>
              <a:ext cx="2236125" cy="1838975"/>
            </a:xfrm>
            <a:custGeom>
              <a:rect b="b" l="l" r="r" t="t"/>
              <a:pathLst>
                <a:path extrusionOk="0" h="73559" w="89445">
                  <a:moveTo>
                    <a:pt x="27760" y="6133"/>
                  </a:moveTo>
                  <a:lnTo>
                    <a:pt x="27760" y="22476"/>
                  </a:lnTo>
                  <a:lnTo>
                    <a:pt x="6100" y="22476"/>
                  </a:lnTo>
                  <a:lnTo>
                    <a:pt x="6100" y="9200"/>
                  </a:lnTo>
                  <a:cubicBezTo>
                    <a:pt x="6100" y="7503"/>
                    <a:pt x="7503" y="6133"/>
                    <a:pt x="9167" y="6133"/>
                  </a:cubicBezTo>
                  <a:close/>
                  <a:moveTo>
                    <a:pt x="55552" y="6133"/>
                  </a:moveTo>
                  <a:lnTo>
                    <a:pt x="55552" y="22476"/>
                  </a:lnTo>
                  <a:lnTo>
                    <a:pt x="33892" y="22476"/>
                  </a:lnTo>
                  <a:lnTo>
                    <a:pt x="33892" y="6133"/>
                  </a:lnTo>
                  <a:close/>
                  <a:moveTo>
                    <a:pt x="80278" y="6133"/>
                  </a:moveTo>
                  <a:cubicBezTo>
                    <a:pt x="81941" y="6133"/>
                    <a:pt x="83344" y="7503"/>
                    <a:pt x="83344" y="9200"/>
                  </a:cubicBezTo>
                  <a:lnTo>
                    <a:pt x="83344" y="22476"/>
                  </a:lnTo>
                  <a:lnTo>
                    <a:pt x="61685" y="22476"/>
                  </a:lnTo>
                  <a:lnTo>
                    <a:pt x="61685" y="6133"/>
                  </a:lnTo>
                  <a:close/>
                  <a:moveTo>
                    <a:pt x="27760" y="28608"/>
                  </a:moveTo>
                  <a:lnTo>
                    <a:pt x="27760" y="44951"/>
                  </a:lnTo>
                  <a:lnTo>
                    <a:pt x="6100" y="44951"/>
                  </a:lnTo>
                  <a:lnTo>
                    <a:pt x="6100" y="28608"/>
                  </a:lnTo>
                  <a:close/>
                  <a:moveTo>
                    <a:pt x="55552" y="28608"/>
                  </a:moveTo>
                  <a:lnTo>
                    <a:pt x="55552" y="44951"/>
                  </a:lnTo>
                  <a:lnTo>
                    <a:pt x="33892" y="44951"/>
                  </a:lnTo>
                  <a:lnTo>
                    <a:pt x="33892" y="28608"/>
                  </a:lnTo>
                  <a:close/>
                  <a:moveTo>
                    <a:pt x="83344" y="28608"/>
                  </a:moveTo>
                  <a:lnTo>
                    <a:pt x="83344" y="44951"/>
                  </a:lnTo>
                  <a:lnTo>
                    <a:pt x="61685" y="44951"/>
                  </a:lnTo>
                  <a:lnTo>
                    <a:pt x="61685" y="28608"/>
                  </a:lnTo>
                  <a:close/>
                  <a:moveTo>
                    <a:pt x="27760" y="51083"/>
                  </a:moveTo>
                  <a:lnTo>
                    <a:pt x="27760" y="67426"/>
                  </a:lnTo>
                  <a:lnTo>
                    <a:pt x="9167" y="67426"/>
                  </a:lnTo>
                  <a:cubicBezTo>
                    <a:pt x="7503" y="67426"/>
                    <a:pt x="6100" y="66056"/>
                    <a:pt x="6100" y="64360"/>
                  </a:cubicBezTo>
                  <a:lnTo>
                    <a:pt x="6100" y="51083"/>
                  </a:lnTo>
                  <a:close/>
                  <a:moveTo>
                    <a:pt x="55552" y="51083"/>
                  </a:moveTo>
                  <a:lnTo>
                    <a:pt x="55552" y="67426"/>
                  </a:lnTo>
                  <a:lnTo>
                    <a:pt x="33892" y="67426"/>
                  </a:lnTo>
                  <a:lnTo>
                    <a:pt x="33892" y="51083"/>
                  </a:lnTo>
                  <a:close/>
                  <a:moveTo>
                    <a:pt x="83344" y="51083"/>
                  </a:moveTo>
                  <a:lnTo>
                    <a:pt x="83344" y="64360"/>
                  </a:lnTo>
                  <a:cubicBezTo>
                    <a:pt x="83344" y="66056"/>
                    <a:pt x="81941" y="67426"/>
                    <a:pt x="80278" y="67426"/>
                  </a:cubicBezTo>
                  <a:lnTo>
                    <a:pt x="61685" y="67426"/>
                  </a:lnTo>
                  <a:lnTo>
                    <a:pt x="61685" y="51083"/>
                  </a:lnTo>
                  <a:close/>
                  <a:moveTo>
                    <a:pt x="9167" y="1"/>
                  </a:moveTo>
                  <a:cubicBezTo>
                    <a:pt x="4110" y="1"/>
                    <a:pt x="0" y="4143"/>
                    <a:pt x="0" y="9200"/>
                  </a:cubicBezTo>
                  <a:lnTo>
                    <a:pt x="0" y="64360"/>
                  </a:lnTo>
                  <a:cubicBezTo>
                    <a:pt x="0" y="69416"/>
                    <a:pt x="4110" y="73559"/>
                    <a:pt x="9167" y="73559"/>
                  </a:cubicBezTo>
                  <a:lnTo>
                    <a:pt x="80278" y="73559"/>
                  </a:lnTo>
                  <a:cubicBezTo>
                    <a:pt x="85334" y="73559"/>
                    <a:pt x="89444" y="69416"/>
                    <a:pt x="89444" y="64360"/>
                  </a:cubicBezTo>
                  <a:lnTo>
                    <a:pt x="89444" y="9200"/>
                  </a:lnTo>
                  <a:cubicBezTo>
                    <a:pt x="89444" y="4143"/>
                    <a:pt x="85334" y="1"/>
                    <a:pt x="80278"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2"/>
            <p:cNvSpPr/>
            <p:nvPr/>
          </p:nvSpPr>
          <p:spPr>
            <a:xfrm>
              <a:off x="1508650" y="2786550"/>
              <a:ext cx="2070575" cy="1268925"/>
            </a:xfrm>
            <a:custGeom>
              <a:rect b="b" l="l" r="r" t="t"/>
              <a:pathLst>
                <a:path extrusionOk="0" h="50757" w="82823">
                  <a:moveTo>
                    <a:pt x="41395" y="6524"/>
                  </a:moveTo>
                  <a:lnTo>
                    <a:pt x="65371" y="15527"/>
                  </a:lnTo>
                  <a:lnTo>
                    <a:pt x="41395" y="24498"/>
                  </a:lnTo>
                  <a:lnTo>
                    <a:pt x="17452" y="15527"/>
                  </a:lnTo>
                  <a:lnTo>
                    <a:pt x="41395" y="6524"/>
                  </a:lnTo>
                  <a:close/>
                  <a:moveTo>
                    <a:pt x="56727" y="25313"/>
                  </a:moveTo>
                  <a:lnTo>
                    <a:pt x="56727" y="42308"/>
                  </a:lnTo>
                  <a:cubicBezTo>
                    <a:pt x="51752" y="43857"/>
                    <a:pt x="46582" y="44632"/>
                    <a:pt x="41412" y="44632"/>
                  </a:cubicBezTo>
                  <a:cubicBezTo>
                    <a:pt x="36241" y="44632"/>
                    <a:pt x="31071" y="43857"/>
                    <a:pt x="26097" y="42308"/>
                  </a:cubicBezTo>
                  <a:lnTo>
                    <a:pt x="26097" y="25313"/>
                  </a:lnTo>
                  <a:lnTo>
                    <a:pt x="41395" y="31054"/>
                  </a:lnTo>
                  <a:lnTo>
                    <a:pt x="56727" y="25313"/>
                  </a:lnTo>
                  <a:close/>
                  <a:moveTo>
                    <a:pt x="41395" y="0"/>
                  </a:moveTo>
                  <a:lnTo>
                    <a:pt x="1" y="15527"/>
                  </a:lnTo>
                  <a:lnTo>
                    <a:pt x="19964" y="22997"/>
                  </a:lnTo>
                  <a:lnTo>
                    <a:pt x="19964" y="46679"/>
                  </a:lnTo>
                  <a:lnTo>
                    <a:pt x="21987" y="47429"/>
                  </a:lnTo>
                  <a:cubicBezTo>
                    <a:pt x="28250" y="49648"/>
                    <a:pt x="34839" y="50757"/>
                    <a:pt x="41395" y="50757"/>
                  </a:cubicBezTo>
                  <a:cubicBezTo>
                    <a:pt x="47985" y="50757"/>
                    <a:pt x="54574" y="49648"/>
                    <a:pt x="60837" y="47429"/>
                  </a:cubicBezTo>
                  <a:lnTo>
                    <a:pt x="62859" y="46679"/>
                  </a:lnTo>
                  <a:lnTo>
                    <a:pt x="62859" y="22997"/>
                  </a:lnTo>
                  <a:lnTo>
                    <a:pt x="82823" y="15527"/>
                  </a:lnTo>
                  <a:lnTo>
                    <a:pt x="41395"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2"/>
            <p:cNvSpPr/>
            <p:nvPr/>
          </p:nvSpPr>
          <p:spPr>
            <a:xfrm>
              <a:off x="1609775" y="4308250"/>
              <a:ext cx="587175" cy="433875"/>
            </a:xfrm>
            <a:custGeom>
              <a:rect b="b" l="l" r="r" t="t"/>
              <a:pathLst>
                <a:path extrusionOk="0" h="17355" w="23487">
                  <a:moveTo>
                    <a:pt x="1" y="1"/>
                  </a:moveTo>
                  <a:lnTo>
                    <a:pt x="1" y="17355"/>
                  </a:lnTo>
                  <a:lnTo>
                    <a:pt x="23487" y="17355"/>
                  </a:lnTo>
                  <a:lnTo>
                    <a:pt x="23487" y="11222"/>
                  </a:lnTo>
                  <a:lnTo>
                    <a:pt x="6101" y="11222"/>
                  </a:lnTo>
                  <a:lnTo>
                    <a:pt x="6101"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2"/>
            <p:cNvSpPr/>
            <p:nvPr/>
          </p:nvSpPr>
          <p:spPr>
            <a:xfrm>
              <a:off x="2350250" y="4588775"/>
              <a:ext cx="152525" cy="153350"/>
            </a:xfrm>
            <a:custGeom>
              <a:rect b="b" l="l" r="r" t="t"/>
              <a:pathLst>
                <a:path extrusionOk="0" h="6134" w="6101">
                  <a:moveTo>
                    <a:pt x="0" y="1"/>
                  </a:moveTo>
                  <a:lnTo>
                    <a:pt x="0" y="6134"/>
                  </a:lnTo>
                  <a:lnTo>
                    <a:pt x="6100" y="6134"/>
                  </a:lnTo>
                  <a:lnTo>
                    <a:pt x="6100"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2"/>
            <p:cNvSpPr/>
            <p:nvPr/>
          </p:nvSpPr>
          <p:spPr>
            <a:xfrm>
              <a:off x="5750875" y="4588775"/>
              <a:ext cx="153325" cy="153350"/>
            </a:xfrm>
            <a:custGeom>
              <a:rect b="b" l="l" r="r" t="t"/>
              <a:pathLst>
                <a:path extrusionOk="0" h="6134" w="6133">
                  <a:moveTo>
                    <a:pt x="0" y="1"/>
                  </a:moveTo>
                  <a:lnTo>
                    <a:pt x="0" y="6134"/>
                  </a:lnTo>
                  <a:lnTo>
                    <a:pt x="6133" y="6134"/>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2"/>
            <p:cNvSpPr/>
            <p:nvPr/>
          </p:nvSpPr>
          <p:spPr>
            <a:xfrm>
              <a:off x="5444250" y="4588775"/>
              <a:ext cx="153325" cy="153350"/>
            </a:xfrm>
            <a:custGeom>
              <a:rect b="b" l="l" r="r" t="t"/>
              <a:pathLst>
                <a:path extrusionOk="0" h="6134" w="6133">
                  <a:moveTo>
                    <a:pt x="0" y="1"/>
                  </a:moveTo>
                  <a:lnTo>
                    <a:pt x="0" y="6134"/>
                  </a:lnTo>
                  <a:lnTo>
                    <a:pt x="6133" y="6134"/>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2"/>
            <p:cNvSpPr/>
            <p:nvPr/>
          </p:nvSpPr>
          <p:spPr>
            <a:xfrm>
              <a:off x="4678500" y="4588775"/>
              <a:ext cx="613275" cy="153350"/>
            </a:xfrm>
            <a:custGeom>
              <a:rect b="b" l="l" r="r" t="t"/>
              <a:pathLst>
                <a:path extrusionOk="0" h="6134" w="24531">
                  <a:moveTo>
                    <a:pt x="0" y="1"/>
                  </a:moveTo>
                  <a:lnTo>
                    <a:pt x="0" y="6134"/>
                  </a:lnTo>
                  <a:lnTo>
                    <a:pt x="24530" y="6134"/>
                  </a:lnTo>
                  <a:lnTo>
                    <a:pt x="24530"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2"/>
            <p:cNvSpPr/>
            <p:nvPr/>
          </p:nvSpPr>
          <p:spPr>
            <a:xfrm>
              <a:off x="2064000" y="1617125"/>
              <a:ext cx="612475" cy="153325"/>
            </a:xfrm>
            <a:custGeom>
              <a:rect b="b" l="l" r="r" t="t"/>
              <a:pathLst>
                <a:path extrusionOk="0" h="6133" w="24499">
                  <a:moveTo>
                    <a:pt x="1" y="0"/>
                  </a:moveTo>
                  <a:lnTo>
                    <a:pt x="1" y="6133"/>
                  </a:lnTo>
                  <a:lnTo>
                    <a:pt x="24498" y="6133"/>
                  </a:lnTo>
                  <a:lnTo>
                    <a:pt x="24498"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2"/>
            <p:cNvSpPr/>
            <p:nvPr/>
          </p:nvSpPr>
          <p:spPr>
            <a:xfrm>
              <a:off x="2829750" y="1617125"/>
              <a:ext cx="153350" cy="153325"/>
            </a:xfrm>
            <a:custGeom>
              <a:rect b="b" l="l" r="r" t="t"/>
              <a:pathLst>
                <a:path extrusionOk="0" h="6133" w="6134">
                  <a:moveTo>
                    <a:pt x="1" y="0"/>
                  </a:moveTo>
                  <a:lnTo>
                    <a:pt x="1" y="6133"/>
                  </a:lnTo>
                  <a:lnTo>
                    <a:pt x="6133" y="6133"/>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2"/>
            <p:cNvSpPr/>
            <p:nvPr/>
          </p:nvSpPr>
          <p:spPr>
            <a:xfrm>
              <a:off x="4362075" y="1617125"/>
              <a:ext cx="153350" cy="153325"/>
            </a:xfrm>
            <a:custGeom>
              <a:rect b="b" l="l" r="r" t="t"/>
              <a:pathLst>
                <a:path extrusionOk="0" h="6133" w="6134">
                  <a:moveTo>
                    <a:pt x="1" y="0"/>
                  </a:moveTo>
                  <a:lnTo>
                    <a:pt x="1" y="6133"/>
                  </a:lnTo>
                  <a:lnTo>
                    <a:pt x="6133" y="6133"/>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2"/>
            <p:cNvSpPr/>
            <p:nvPr/>
          </p:nvSpPr>
          <p:spPr>
            <a:xfrm>
              <a:off x="4668700" y="1617125"/>
              <a:ext cx="305850" cy="153325"/>
            </a:xfrm>
            <a:custGeom>
              <a:rect b="b" l="l" r="r" t="t"/>
              <a:pathLst>
                <a:path extrusionOk="0" h="6133" w="12234">
                  <a:moveTo>
                    <a:pt x="1" y="0"/>
                  </a:moveTo>
                  <a:lnTo>
                    <a:pt x="1" y="6133"/>
                  </a:lnTo>
                  <a:lnTo>
                    <a:pt x="12233" y="6133"/>
                  </a:lnTo>
                  <a:lnTo>
                    <a:pt x="122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2"/>
            <p:cNvSpPr/>
            <p:nvPr/>
          </p:nvSpPr>
          <p:spPr>
            <a:xfrm>
              <a:off x="3136375" y="1617125"/>
              <a:ext cx="306675" cy="153325"/>
            </a:xfrm>
            <a:custGeom>
              <a:rect b="b" l="l" r="r" t="t"/>
              <a:pathLst>
                <a:path extrusionOk="0" h="6133" w="12267">
                  <a:moveTo>
                    <a:pt x="1" y="0"/>
                  </a:moveTo>
                  <a:lnTo>
                    <a:pt x="1" y="6133"/>
                  </a:lnTo>
                  <a:lnTo>
                    <a:pt x="12266" y="6133"/>
                  </a:lnTo>
                  <a:lnTo>
                    <a:pt x="12266"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2"/>
            <p:cNvSpPr/>
            <p:nvPr/>
          </p:nvSpPr>
          <p:spPr>
            <a:xfrm>
              <a:off x="3596325" y="1617125"/>
              <a:ext cx="612475" cy="153325"/>
            </a:xfrm>
            <a:custGeom>
              <a:rect b="b" l="l" r="r" t="t"/>
              <a:pathLst>
                <a:path extrusionOk="0" h="6133" w="24499">
                  <a:moveTo>
                    <a:pt x="1" y="0"/>
                  </a:moveTo>
                  <a:lnTo>
                    <a:pt x="1" y="6133"/>
                  </a:lnTo>
                  <a:lnTo>
                    <a:pt x="24498" y="6133"/>
                  </a:lnTo>
                  <a:lnTo>
                    <a:pt x="24498"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2"/>
            <p:cNvSpPr/>
            <p:nvPr/>
          </p:nvSpPr>
          <p:spPr>
            <a:xfrm>
              <a:off x="5127825" y="1617125"/>
              <a:ext cx="408600" cy="153325"/>
            </a:xfrm>
            <a:custGeom>
              <a:rect b="b" l="l" r="r" t="t"/>
              <a:pathLst>
                <a:path extrusionOk="0" h="6133" w="16344">
                  <a:moveTo>
                    <a:pt x="1" y="0"/>
                  </a:moveTo>
                  <a:lnTo>
                    <a:pt x="1" y="6133"/>
                  </a:lnTo>
                  <a:lnTo>
                    <a:pt x="16343" y="6133"/>
                  </a:lnTo>
                  <a:lnTo>
                    <a:pt x="1634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32"/>
          <p:cNvGrpSpPr/>
          <p:nvPr/>
        </p:nvGrpSpPr>
        <p:grpSpPr>
          <a:xfrm>
            <a:off x="5154213" y="2662121"/>
            <a:ext cx="318520" cy="422755"/>
            <a:chOff x="1834050" y="238125"/>
            <a:chExt cx="3932350" cy="5219200"/>
          </a:xfrm>
        </p:grpSpPr>
        <p:sp>
          <p:nvSpPr>
            <p:cNvPr id="1255" name="Google Shape;1255;p32"/>
            <p:cNvSpPr/>
            <p:nvPr/>
          </p:nvSpPr>
          <p:spPr>
            <a:xfrm>
              <a:off x="1834050" y="238125"/>
              <a:ext cx="2502775" cy="3092375"/>
            </a:xfrm>
            <a:custGeom>
              <a:rect b="b" l="l" r="r" t="t"/>
              <a:pathLst>
                <a:path extrusionOk="0" h="123695" w="100111">
                  <a:moveTo>
                    <a:pt x="15331" y="0"/>
                  </a:moveTo>
                  <a:cubicBezTo>
                    <a:pt x="6883" y="0"/>
                    <a:pt x="0" y="6883"/>
                    <a:pt x="0" y="15331"/>
                  </a:cubicBezTo>
                  <a:lnTo>
                    <a:pt x="0" y="123695"/>
                  </a:lnTo>
                  <a:lnTo>
                    <a:pt x="6133" y="123695"/>
                  </a:lnTo>
                  <a:lnTo>
                    <a:pt x="6133" y="15331"/>
                  </a:lnTo>
                  <a:cubicBezTo>
                    <a:pt x="6133" y="10243"/>
                    <a:pt x="10243" y="6133"/>
                    <a:pt x="15331" y="6133"/>
                  </a:cubicBezTo>
                  <a:lnTo>
                    <a:pt x="100110" y="6133"/>
                  </a:lnTo>
                  <a:lnTo>
                    <a:pt x="100110"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2"/>
            <p:cNvSpPr/>
            <p:nvPr/>
          </p:nvSpPr>
          <p:spPr>
            <a:xfrm>
              <a:off x="4490100" y="238125"/>
              <a:ext cx="1276300" cy="847325"/>
            </a:xfrm>
            <a:custGeom>
              <a:rect b="b" l="l" r="r" t="t"/>
              <a:pathLst>
                <a:path extrusionOk="0" h="33893" w="51052">
                  <a:moveTo>
                    <a:pt x="1" y="0"/>
                  </a:moveTo>
                  <a:lnTo>
                    <a:pt x="1" y="6133"/>
                  </a:lnTo>
                  <a:lnTo>
                    <a:pt x="35720" y="6133"/>
                  </a:lnTo>
                  <a:cubicBezTo>
                    <a:pt x="40808" y="6133"/>
                    <a:pt x="44919" y="10243"/>
                    <a:pt x="44919" y="15331"/>
                  </a:cubicBezTo>
                  <a:lnTo>
                    <a:pt x="44919" y="33892"/>
                  </a:lnTo>
                  <a:lnTo>
                    <a:pt x="51051" y="33892"/>
                  </a:lnTo>
                  <a:lnTo>
                    <a:pt x="51051" y="15331"/>
                  </a:lnTo>
                  <a:cubicBezTo>
                    <a:pt x="51051" y="6883"/>
                    <a:pt x="44168" y="0"/>
                    <a:pt x="3572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2"/>
            <p:cNvSpPr/>
            <p:nvPr/>
          </p:nvSpPr>
          <p:spPr>
            <a:xfrm>
              <a:off x="1834050" y="1237900"/>
              <a:ext cx="3932350" cy="4219425"/>
            </a:xfrm>
            <a:custGeom>
              <a:rect b="b" l="l" r="r" t="t"/>
              <a:pathLst>
                <a:path extrusionOk="0" h="168777" w="157294">
                  <a:moveTo>
                    <a:pt x="36763" y="132014"/>
                  </a:moveTo>
                  <a:lnTo>
                    <a:pt x="36763" y="158305"/>
                  </a:lnTo>
                  <a:lnTo>
                    <a:pt x="10471" y="132014"/>
                  </a:lnTo>
                  <a:close/>
                  <a:moveTo>
                    <a:pt x="151161" y="1"/>
                  </a:moveTo>
                  <a:lnTo>
                    <a:pt x="151161" y="153445"/>
                  </a:lnTo>
                  <a:cubicBezTo>
                    <a:pt x="151161" y="158533"/>
                    <a:pt x="147050" y="162644"/>
                    <a:pt x="141962" y="162644"/>
                  </a:cubicBezTo>
                  <a:lnTo>
                    <a:pt x="42895" y="162644"/>
                  </a:lnTo>
                  <a:lnTo>
                    <a:pt x="42895" y="125881"/>
                  </a:lnTo>
                  <a:lnTo>
                    <a:pt x="6133" y="125881"/>
                  </a:lnTo>
                  <a:lnTo>
                    <a:pt x="6133" y="89836"/>
                  </a:lnTo>
                  <a:lnTo>
                    <a:pt x="0" y="89836"/>
                  </a:lnTo>
                  <a:lnTo>
                    <a:pt x="0" y="130219"/>
                  </a:lnTo>
                  <a:lnTo>
                    <a:pt x="38557" y="168776"/>
                  </a:lnTo>
                  <a:lnTo>
                    <a:pt x="141962" y="168776"/>
                  </a:lnTo>
                  <a:cubicBezTo>
                    <a:pt x="150410" y="168776"/>
                    <a:pt x="157293" y="161893"/>
                    <a:pt x="157293" y="153445"/>
                  </a:cubicBezTo>
                  <a:lnTo>
                    <a:pt x="15729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2"/>
            <p:cNvSpPr/>
            <p:nvPr/>
          </p:nvSpPr>
          <p:spPr>
            <a:xfrm>
              <a:off x="2242600" y="748625"/>
              <a:ext cx="3115225" cy="766575"/>
            </a:xfrm>
            <a:custGeom>
              <a:rect b="b" l="l" r="r" t="t"/>
              <a:pathLst>
                <a:path extrusionOk="0" h="30663" w="124609">
                  <a:moveTo>
                    <a:pt x="109277" y="6133"/>
                  </a:moveTo>
                  <a:cubicBezTo>
                    <a:pt x="114366" y="6133"/>
                    <a:pt x="118476" y="10243"/>
                    <a:pt x="118476" y="15331"/>
                  </a:cubicBezTo>
                  <a:cubicBezTo>
                    <a:pt x="118476" y="20387"/>
                    <a:pt x="114366" y="24530"/>
                    <a:pt x="109277" y="24530"/>
                  </a:cubicBezTo>
                  <a:lnTo>
                    <a:pt x="15332" y="24530"/>
                  </a:lnTo>
                  <a:cubicBezTo>
                    <a:pt x="10243" y="24530"/>
                    <a:pt x="6133" y="20387"/>
                    <a:pt x="6133" y="15331"/>
                  </a:cubicBezTo>
                  <a:cubicBezTo>
                    <a:pt x="6133" y="10243"/>
                    <a:pt x="10243" y="6133"/>
                    <a:pt x="15332" y="6133"/>
                  </a:cubicBezTo>
                  <a:close/>
                  <a:moveTo>
                    <a:pt x="15332" y="0"/>
                  </a:moveTo>
                  <a:cubicBezTo>
                    <a:pt x="6883" y="0"/>
                    <a:pt x="1" y="6883"/>
                    <a:pt x="1" y="15331"/>
                  </a:cubicBezTo>
                  <a:cubicBezTo>
                    <a:pt x="1" y="23780"/>
                    <a:pt x="6883" y="30663"/>
                    <a:pt x="15332" y="30663"/>
                  </a:cubicBezTo>
                  <a:lnTo>
                    <a:pt x="109277" y="30663"/>
                  </a:lnTo>
                  <a:cubicBezTo>
                    <a:pt x="117726" y="30663"/>
                    <a:pt x="124609" y="23780"/>
                    <a:pt x="124609" y="15331"/>
                  </a:cubicBezTo>
                  <a:cubicBezTo>
                    <a:pt x="124609" y="6883"/>
                    <a:pt x="117726" y="0"/>
                    <a:pt x="109277"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2"/>
            <p:cNvSpPr/>
            <p:nvPr/>
          </p:nvSpPr>
          <p:spPr>
            <a:xfrm>
              <a:off x="4060350" y="3823025"/>
              <a:ext cx="1277075" cy="1277100"/>
            </a:xfrm>
            <a:custGeom>
              <a:rect b="b" l="l" r="r" t="t"/>
              <a:pathLst>
                <a:path extrusionOk="0" h="51084" w="51083">
                  <a:moveTo>
                    <a:pt x="25542" y="6133"/>
                  </a:moveTo>
                  <a:cubicBezTo>
                    <a:pt x="26194" y="6133"/>
                    <a:pt x="27368" y="7079"/>
                    <a:pt x="28282" y="7830"/>
                  </a:cubicBezTo>
                  <a:cubicBezTo>
                    <a:pt x="29326" y="8678"/>
                    <a:pt x="30500" y="9624"/>
                    <a:pt x="31903" y="10211"/>
                  </a:cubicBezTo>
                  <a:cubicBezTo>
                    <a:pt x="33338" y="10798"/>
                    <a:pt x="34871" y="10961"/>
                    <a:pt x="36241" y="11124"/>
                  </a:cubicBezTo>
                  <a:cubicBezTo>
                    <a:pt x="37350" y="11255"/>
                    <a:pt x="38883" y="11418"/>
                    <a:pt x="39275" y="11809"/>
                  </a:cubicBezTo>
                  <a:cubicBezTo>
                    <a:pt x="39666" y="12233"/>
                    <a:pt x="39829" y="13734"/>
                    <a:pt x="39960" y="14843"/>
                  </a:cubicBezTo>
                  <a:cubicBezTo>
                    <a:pt x="40123" y="16213"/>
                    <a:pt x="40286" y="17746"/>
                    <a:pt x="40873" y="19181"/>
                  </a:cubicBezTo>
                  <a:cubicBezTo>
                    <a:pt x="41460" y="20584"/>
                    <a:pt x="42406" y="21758"/>
                    <a:pt x="43254" y="22802"/>
                  </a:cubicBezTo>
                  <a:cubicBezTo>
                    <a:pt x="44005" y="23716"/>
                    <a:pt x="44950" y="24890"/>
                    <a:pt x="44950" y="25542"/>
                  </a:cubicBezTo>
                  <a:cubicBezTo>
                    <a:pt x="44950" y="26195"/>
                    <a:pt x="44005" y="27336"/>
                    <a:pt x="43254" y="28282"/>
                  </a:cubicBezTo>
                  <a:cubicBezTo>
                    <a:pt x="42406" y="29326"/>
                    <a:pt x="41460" y="30500"/>
                    <a:pt x="40873" y="31903"/>
                  </a:cubicBezTo>
                  <a:cubicBezTo>
                    <a:pt x="40286" y="33338"/>
                    <a:pt x="40123" y="34872"/>
                    <a:pt x="39960" y="36242"/>
                  </a:cubicBezTo>
                  <a:cubicBezTo>
                    <a:pt x="39829" y="37351"/>
                    <a:pt x="39666" y="38851"/>
                    <a:pt x="39275" y="39275"/>
                  </a:cubicBezTo>
                  <a:cubicBezTo>
                    <a:pt x="38883" y="39667"/>
                    <a:pt x="37350" y="39830"/>
                    <a:pt x="36241" y="39960"/>
                  </a:cubicBezTo>
                  <a:cubicBezTo>
                    <a:pt x="34871" y="40123"/>
                    <a:pt x="33338" y="40286"/>
                    <a:pt x="31903" y="40874"/>
                  </a:cubicBezTo>
                  <a:cubicBezTo>
                    <a:pt x="30500" y="41461"/>
                    <a:pt x="29326" y="42407"/>
                    <a:pt x="28282" y="43255"/>
                  </a:cubicBezTo>
                  <a:cubicBezTo>
                    <a:pt x="27368" y="44005"/>
                    <a:pt x="26194" y="44951"/>
                    <a:pt x="25542" y="44951"/>
                  </a:cubicBezTo>
                  <a:cubicBezTo>
                    <a:pt x="24889" y="44951"/>
                    <a:pt x="23748" y="44005"/>
                    <a:pt x="22802" y="43255"/>
                  </a:cubicBezTo>
                  <a:cubicBezTo>
                    <a:pt x="21758" y="42407"/>
                    <a:pt x="20583" y="41461"/>
                    <a:pt x="19181" y="40874"/>
                  </a:cubicBezTo>
                  <a:cubicBezTo>
                    <a:pt x="17746" y="40286"/>
                    <a:pt x="16212" y="40123"/>
                    <a:pt x="14842" y="39960"/>
                  </a:cubicBezTo>
                  <a:cubicBezTo>
                    <a:pt x="13733" y="39830"/>
                    <a:pt x="12233" y="39667"/>
                    <a:pt x="11809" y="39275"/>
                  </a:cubicBezTo>
                  <a:cubicBezTo>
                    <a:pt x="11417" y="38851"/>
                    <a:pt x="11254" y="37351"/>
                    <a:pt x="11124" y="36242"/>
                  </a:cubicBezTo>
                  <a:cubicBezTo>
                    <a:pt x="10961" y="34872"/>
                    <a:pt x="10797" y="33338"/>
                    <a:pt x="10210" y="31903"/>
                  </a:cubicBezTo>
                  <a:cubicBezTo>
                    <a:pt x="9623" y="30500"/>
                    <a:pt x="8677" y="29326"/>
                    <a:pt x="7829" y="28282"/>
                  </a:cubicBezTo>
                  <a:cubicBezTo>
                    <a:pt x="7079" y="27336"/>
                    <a:pt x="6133" y="26195"/>
                    <a:pt x="6133" y="25542"/>
                  </a:cubicBezTo>
                  <a:cubicBezTo>
                    <a:pt x="6133" y="24890"/>
                    <a:pt x="7079" y="23716"/>
                    <a:pt x="7829" y="22802"/>
                  </a:cubicBezTo>
                  <a:cubicBezTo>
                    <a:pt x="8677" y="21758"/>
                    <a:pt x="9623" y="20584"/>
                    <a:pt x="10210" y="19181"/>
                  </a:cubicBezTo>
                  <a:cubicBezTo>
                    <a:pt x="10797" y="17746"/>
                    <a:pt x="10961" y="16213"/>
                    <a:pt x="11124" y="14843"/>
                  </a:cubicBezTo>
                  <a:cubicBezTo>
                    <a:pt x="11254" y="13734"/>
                    <a:pt x="11417" y="12201"/>
                    <a:pt x="11841" y="11809"/>
                  </a:cubicBezTo>
                  <a:cubicBezTo>
                    <a:pt x="12233" y="11418"/>
                    <a:pt x="13733" y="11255"/>
                    <a:pt x="14842" y="11124"/>
                  </a:cubicBezTo>
                  <a:cubicBezTo>
                    <a:pt x="16212" y="10961"/>
                    <a:pt x="17746" y="10798"/>
                    <a:pt x="19181" y="10211"/>
                  </a:cubicBezTo>
                  <a:cubicBezTo>
                    <a:pt x="20583" y="9624"/>
                    <a:pt x="21758" y="8678"/>
                    <a:pt x="22802" y="7830"/>
                  </a:cubicBezTo>
                  <a:cubicBezTo>
                    <a:pt x="23748" y="7079"/>
                    <a:pt x="24889" y="6133"/>
                    <a:pt x="25542" y="6133"/>
                  </a:cubicBezTo>
                  <a:close/>
                  <a:moveTo>
                    <a:pt x="25542" y="1"/>
                  </a:moveTo>
                  <a:cubicBezTo>
                    <a:pt x="22736" y="1"/>
                    <a:pt x="20649" y="1697"/>
                    <a:pt x="18952" y="3067"/>
                  </a:cubicBezTo>
                  <a:cubicBezTo>
                    <a:pt x="18202" y="3654"/>
                    <a:pt x="17419" y="4307"/>
                    <a:pt x="16832" y="4535"/>
                  </a:cubicBezTo>
                  <a:cubicBezTo>
                    <a:pt x="16212" y="4796"/>
                    <a:pt x="15169" y="4927"/>
                    <a:pt x="14157" y="5024"/>
                  </a:cubicBezTo>
                  <a:cubicBezTo>
                    <a:pt x="12037" y="5253"/>
                    <a:pt x="9395" y="5579"/>
                    <a:pt x="7503" y="7471"/>
                  </a:cubicBezTo>
                  <a:cubicBezTo>
                    <a:pt x="5578" y="9395"/>
                    <a:pt x="5285" y="12038"/>
                    <a:pt x="5024" y="14158"/>
                  </a:cubicBezTo>
                  <a:cubicBezTo>
                    <a:pt x="4926" y="15169"/>
                    <a:pt x="4795" y="16213"/>
                    <a:pt x="4534" y="16833"/>
                  </a:cubicBezTo>
                  <a:cubicBezTo>
                    <a:pt x="4306" y="17420"/>
                    <a:pt x="3686" y="18203"/>
                    <a:pt x="3067" y="18953"/>
                  </a:cubicBezTo>
                  <a:cubicBezTo>
                    <a:pt x="1697" y="20617"/>
                    <a:pt x="0" y="22737"/>
                    <a:pt x="0" y="25542"/>
                  </a:cubicBezTo>
                  <a:cubicBezTo>
                    <a:pt x="0" y="28348"/>
                    <a:pt x="1697" y="30435"/>
                    <a:pt x="3067" y="32131"/>
                  </a:cubicBezTo>
                  <a:cubicBezTo>
                    <a:pt x="3686" y="32882"/>
                    <a:pt x="4306" y="33665"/>
                    <a:pt x="4534" y="34252"/>
                  </a:cubicBezTo>
                  <a:cubicBezTo>
                    <a:pt x="4795" y="34872"/>
                    <a:pt x="4926" y="35915"/>
                    <a:pt x="5024" y="36927"/>
                  </a:cubicBezTo>
                  <a:cubicBezTo>
                    <a:pt x="5285" y="39047"/>
                    <a:pt x="5578" y="41689"/>
                    <a:pt x="7503" y="43581"/>
                  </a:cubicBezTo>
                  <a:cubicBezTo>
                    <a:pt x="9395" y="45506"/>
                    <a:pt x="12037" y="45799"/>
                    <a:pt x="14157" y="46060"/>
                  </a:cubicBezTo>
                  <a:cubicBezTo>
                    <a:pt x="15169" y="46158"/>
                    <a:pt x="16212" y="46289"/>
                    <a:pt x="16832" y="46549"/>
                  </a:cubicBezTo>
                  <a:cubicBezTo>
                    <a:pt x="17419" y="46778"/>
                    <a:pt x="18202" y="47398"/>
                    <a:pt x="18952" y="48017"/>
                  </a:cubicBezTo>
                  <a:cubicBezTo>
                    <a:pt x="20649" y="49387"/>
                    <a:pt x="22736" y="51084"/>
                    <a:pt x="25542" y="51084"/>
                  </a:cubicBezTo>
                  <a:cubicBezTo>
                    <a:pt x="28347" y="51084"/>
                    <a:pt x="30467" y="49387"/>
                    <a:pt x="32131" y="48017"/>
                  </a:cubicBezTo>
                  <a:cubicBezTo>
                    <a:pt x="32881" y="47398"/>
                    <a:pt x="33664" y="46778"/>
                    <a:pt x="34251" y="46549"/>
                  </a:cubicBezTo>
                  <a:cubicBezTo>
                    <a:pt x="34871" y="46289"/>
                    <a:pt x="35915" y="46158"/>
                    <a:pt x="36926" y="46060"/>
                  </a:cubicBezTo>
                  <a:cubicBezTo>
                    <a:pt x="39046" y="45799"/>
                    <a:pt x="41688" y="45506"/>
                    <a:pt x="43613" y="43581"/>
                  </a:cubicBezTo>
                  <a:cubicBezTo>
                    <a:pt x="45505" y="41689"/>
                    <a:pt x="45831" y="39047"/>
                    <a:pt x="46060" y="36927"/>
                  </a:cubicBezTo>
                  <a:cubicBezTo>
                    <a:pt x="46157" y="35915"/>
                    <a:pt x="46288" y="34872"/>
                    <a:pt x="46549" y="34252"/>
                  </a:cubicBezTo>
                  <a:cubicBezTo>
                    <a:pt x="46777" y="33665"/>
                    <a:pt x="47430" y="32882"/>
                    <a:pt x="48017" y="32131"/>
                  </a:cubicBezTo>
                  <a:cubicBezTo>
                    <a:pt x="49387" y="30435"/>
                    <a:pt x="51083" y="28348"/>
                    <a:pt x="51083" y="25542"/>
                  </a:cubicBezTo>
                  <a:cubicBezTo>
                    <a:pt x="51083" y="22737"/>
                    <a:pt x="49387" y="20617"/>
                    <a:pt x="48017" y="18953"/>
                  </a:cubicBezTo>
                  <a:cubicBezTo>
                    <a:pt x="47430" y="18203"/>
                    <a:pt x="46777" y="17420"/>
                    <a:pt x="46549" y="16833"/>
                  </a:cubicBezTo>
                  <a:cubicBezTo>
                    <a:pt x="46288" y="16213"/>
                    <a:pt x="46157" y="15169"/>
                    <a:pt x="46060" y="14158"/>
                  </a:cubicBezTo>
                  <a:cubicBezTo>
                    <a:pt x="45831" y="12038"/>
                    <a:pt x="45505" y="9395"/>
                    <a:pt x="43613" y="7471"/>
                  </a:cubicBezTo>
                  <a:cubicBezTo>
                    <a:pt x="41688" y="5579"/>
                    <a:pt x="39046" y="5253"/>
                    <a:pt x="36926" y="5024"/>
                  </a:cubicBezTo>
                  <a:cubicBezTo>
                    <a:pt x="35915" y="4927"/>
                    <a:pt x="34871" y="4796"/>
                    <a:pt x="34251" y="4535"/>
                  </a:cubicBezTo>
                  <a:cubicBezTo>
                    <a:pt x="33664" y="4307"/>
                    <a:pt x="32881" y="3654"/>
                    <a:pt x="32131" y="3067"/>
                  </a:cubicBezTo>
                  <a:cubicBezTo>
                    <a:pt x="30467" y="1697"/>
                    <a:pt x="28347" y="1"/>
                    <a:pt x="25542"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2"/>
            <p:cNvSpPr/>
            <p:nvPr/>
          </p:nvSpPr>
          <p:spPr>
            <a:xfrm>
              <a:off x="4438725" y="4200600"/>
              <a:ext cx="521125" cy="521125"/>
            </a:xfrm>
            <a:custGeom>
              <a:rect b="b" l="l" r="r" t="t"/>
              <a:pathLst>
                <a:path extrusionOk="0" h="20845" w="20845">
                  <a:moveTo>
                    <a:pt x="10407" y="6133"/>
                  </a:moveTo>
                  <a:cubicBezTo>
                    <a:pt x="12788" y="6133"/>
                    <a:pt x="14712" y="8058"/>
                    <a:pt x="14712" y="10439"/>
                  </a:cubicBezTo>
                  <a:cubicBezTo>
                    <a:pt x="14712" y="12788"/>
                    <a:pt x="12788" y="14712"/>
                    <a:pt x="10407" y="14712"/>
                  </a:cubicBezTo>
                  <a:cubicBezTo>
                    <a:pt x="8058" y="14712"/>
                    <a:pt x="6133" y="12788"/>
                    <a:pt x="6133" y="10439"/>
                  </a:cubicBezTo>
                  <a:cubicBezTo>
                    <a:pt x="6133" y="8058"/>
                    <a:pt x="8058" y="6133"/>
                    <a:pt x="10407" y="6133"/>
                  </a:cubicBezTo>
                  <a:close/>
                  <a:moveTo>
                    <a:pt x="10407" y="1"/>
                  </a:moveTo>
                  <a:cubicBezTo>
                    <a:pt x="4666" y="1"/>
                    <a:pt x="1" y="4698"/>
                    <a:pt x="1" y="10439"/>
                  </a:cubicBezTo>
                  <a:cubicBezTo>
                    <a:pt x="1" y="16180"/>
                    <a:pt x="4666" y="20845"/>
                    <a:pt x="10407" y="20845"/>
                  </a:cubicBezTo>
                  <a:cubicBezTo>
                    <a:pt x="16148" y="20845"/>
                    <a:pt x="20845" y="16180"/>
                    <a:pt x="20845" y="10439"/>
                  </a:cubicBezTo>
                  <a:cubicBezTo>
                    <a:pt x="20845" y="4698"/>
                    <a:pt x="16148" y="1"/>
                    <a:pt x="10407"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2"/>
            <p:cNvSpPr/>
            <p:nvPr/>
          </p:nvSpPr>
          <p:spPr>
            <a:xfrm>
              <a:off x="2881125" y="1974300"/>
              <a:ext cx="715225" cy="153350"/>
            </a:xfrm>
            <a:custGeom>
              <a:rect b="b" l="l" r="r" t="t"/>
              <a:pathLst>
                <a:path extrusionOk="0" h="6134" w="28609">
                  <a:moveTo>
                    <a:pt x="1" y="1"/>
                  </a:moveTo>
                  <a:lnTo>
                    <a:pt x="1" y="6133"/>
                  </a:lnTo>
                  <a:lnTo>
                    <a:pt x="28609" y="6133"/>
                  </a:lnTo>
                  <a:lnTo>
                    <a:pt x="28609"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2"/>
            <p:cNvSpPr/>
            <p:nvPr/>
          </p:nvSpPr>
          <p:spPr>
            <a:xfrm>
              <a:off x="5179200" y="1974300"/>
              <a:ext cx="153350" cy="153350"/>
            </a:xfrm>
            <a:custGeom>
              <a:rect b="b" l="l" r="r" t="t"/>
              <a:pathLst>
                <a:path extrusionOk="0" h="6134" w="6134">
                  <a:moveTo>
                    <a:pt x="1" y="1"/>
                  </a:moveTo>
                  <a:lnTo>
                    <a:pt x="1" y="6133"/>
                  </a:lnTo>
                  <a:lnTo>
                    <a:pt x="6133" y="6133"/>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2"/>
            <p:cNvSpPr/>
            <p:nvPr/>
          </p:nvSpPr>
          <p:spPr>
            <a:xfrm>
              <a:off x="4310700" y="1974300"/>
              <a:ext cx="715225" cy="153350"/>
            </a:xfrm>
            <a:custGeom>
              <a:rect b="b" l="l" r="r" t="t"/>
              <a:pathLst>
                <a:path extrusionOk="0" h="6134" w="28609">
                  <a:moveTo>
                    <a:pt x="1" y="1"/>
                  </a:moveTo>
                  <a:lnTo>
                    <a:pt x="1" y="6133"/>
                  </a:lnTo>
                  <a:lnTo>
                    <a:pt x="28608" y="6133"/>
                  </a:lnTo>
                  <a:lnTo>
                    <a:pt x="28608"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2"/>
            <p:cNvSpPr/>
            <p:nvPr/>
          </p:nvSpPr>
          <p:spPr>
            <a:xfrm>
              <a:off x="3748825" y="1974300"/>
              <a:ext cx="408600" cy="153350"/>
            </a:xfrm>
            <a:custGeom>
              <a:rect b="b" l="l" r="r" t="t"/>
              <a:pathLst>
                <a:path extrusionOk="0" h="6134" w="16344">
                  <a:moveTo>
                    <a:pt x="1" y="1"/>
                  </a:moveTo>
                  <a:lnTo>
                    <a:pt x="1" y="6133"/>
                  </a:lnTo>
                  <a:lnTo>
                    <a:pt x="16343" y="6133"/>
                  </a:lnTo>
                  <a:lnTo>
                    <a:pt x="1634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2"/>
            <p:cNvSpPr/>
            <p:nvPr/>
          </p:nvSpPr>
          <p:spPr>
            <a:xfrm>
              <a:off x="2625875" y="2791425"/>
              <a:ext cx="408600" cy="153350"/>
            </a:xfrm>
            <a:custGeom>
              <a:rect b="b" l="l" r="r" t="t"/>
              <a:pathLst>
                <a:path extrusionOk="0" h="6134" w="16344">
                  <a:moveTo>
                    <a:pt x="1" y="1"/>
                  </a:moveTo>
                  <a:lnTo>
                    <a:pt x="1" y="6133"/>
                  </a:lnTo>
                  <a:lnTo>
                    <a:pt x="16344" y="6133"/>
                  </a:lnTo>
                  <a:lnTo>
                    <a:pt x="16344"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2"/>
            <p:cNvSpPr/>
            <p:nvPr/>
          </p:nvSpPr>
          <p:spPr>
            <a:xfrm>
              <a:off x="2267875" y="2791425"/>
              <a:ext cx="204725" cy="153350"/>
            </a:xfrm>
            <a:custGeom>
              <a:rect b="b" l="l" r="r" t="t"/>
              <a:pathLst>
                <a:path extrusionOk="0" h="6134" w="8189">
                  <a:moveTo>
                    <a:pt x="1" y="1"/>
                  </a:moveTo>
                  <a:lnTo>
                    <a:pt x="1" y="6133"/>
                  </a:lnTo>
                  <a:lnTo>
                    <a:pt x="8188" y="6133"/>
                  </a:lnTo>
                  <a:lnTo>
                    <a:pt x="8188"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2"/>
            <p:cNvSpPr/>
            <p:nvPr/>
          </p:nvSpPr>
          <p:spPr>
            <a:xfrm>
              <a:off x="3187775" y="2791425"/>
              <a:ext cx="714400" cy="153350"/>
            </a:xfrm>
            <a:custGeom>
              <a:rect b="b" l="l" r="r" t="t"/>
              <a:pathLst>
                <a:path extrusionOk="0" h="6134" w="28576">
                  <a:moveTo>
                    <a:pt x="0" y="1"/>
                  </a:moveTo>
                  <a:lnTo>
                    <a:pt x="0" y="6133"/>
                  </a:lnTo>
                  <a:lnTo>
                    <a:pt x="28575" y="6133"/>
                  </a:lnTo>
                  <a:lnTo>
                    <a:pt x="28575"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2"/>
            <p:cNvSpPr/>
            <p:nvPr/>
          </p:nvSpPr>
          <p:spPr>
            <a:xfrm>
              <a:off x="4055450" y="2791425"/>
              <a:ext cx="408600" cy="153350"/>
            </a:xfrm>
            <a:custGeom>
              <a:rect b="b" l="l" r="r" t="t"/>
              <a:pathLst>
                <a:path extrusionOk="0" h="6134" w="16344">
                  <a:moveTo>
                    <a:pt x="1" y="1"/>
                  </a:moveTo>
                  <a:lnTo>
                    <a:pt x="1" y="6133"/>
                  </a:lnTo>
                  <a:lnTo>
                    <a:pt x="16343" y="6133"/>
                  </a:lnTo>
                  <a:lnTo>
                    <a:pt x="1634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2"/>
            <p:cNvSpPr/>
            <p:nvPr/>
          </p:nvSpPr>
          <p:spPr>
            <a:xfrm>
              <a:off x="4617325" y="2791425"/>
              <a:ext cx="715225" cy="153350"/>
            </a:xfrm>
            <a:custGeom>
              <a:rect b="b" l="l" r="r" t="t"/>
              <a:pathLst>
                <a:path extrusionOk="0" h="6134" w="28609">
                  <a:moveTo>
                    <a:pt x="1" y="1"/>
                  </a:moveTo>
                  <a:lnTo>
                    <a:pt x="1" y="6133"/>
                  </a:lnTo>
                  <a:lnTo>
                    <a:pt x="28608" y="6133"/>
                  </a:lnTo>
                  <a:lnTo>
                    <a:pt x="28608"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2"/>
            <p:cNvSpPr/>
            <p:nvPr/>
          </p:nvSpPr>
          <p:spPr>
            <a:xfrm>
              <a:off x="3443025" y="2382875"/>
              <a:ext cx="612450" cy="153325"/>
            </a:xfrm>
            <a:custGeom>
              <a:rect b="b" l="l" r="r" t="t"/>
              <a:pathLst>
                <a:path extrusionOk="0" h="6133" w="24498">
                  <a:moveTo>
                    <a:pt x="0" y="0"/>
                  </a:moveTo>
                  <a:lnTo>
                    <a:pt x="0" y="6133"/>
                  </a:lnTo>
                  <a:lnTo>
                    <a:pt x="24498" y="6133"/>
                  </a:lnTo>
                  <a:lnTo>
                    <a:pt x="24498"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2"/>
            <p:cNvSpPr/>
            <p:nvPr/>
          </p:nvSpPr>
          <p:spPr>
            <a:xfrm>
              <a:off x="2267875" y="2382875"/>
              <a:ext cx="715225" cy="153325"/>
            </a:xfrm>
            <a:custGeom>
              <a:rect b="b" l="l" r="r" t="t"/>
              <a:pathLst>
                <a:path extrusionOk="0" h="6133" w="28609">
                  <a:moveTo>
                    <a:pt x="1" y="0"/>
                  </a:moveTo>
                  <a:lnTo>
                    <a:pt x="1" y="6133"/>
                  </a:lnTo>
                  <a:lnTo>
                    <a:pt x="28608" y="6133"/>
                  </a:lnTo>
                  <a:lnTo>
                    <a:pt x="28608"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2"/>
            <p:cNvSpPr/>
            <p:nvPr/>
          </p:nvSpPr>
          <p:spPr>
            <a:xfrm>
              <a:off x="4208775" y="2382875"/>
              <a:ext cx="1123775" cy="153325"/>
            </a:xfrm>
            <a:custGeom>
              <a:rect b="b" l="l" r="r" t="t"/>
              <a:pathLst>
                <a:path extrusionOk="0" h="6133" w="44951">
                  <a:moveTo>
                    <a:pt x="0" y="0"/>
                  </a:moveTo>
                  <a:lnTo>
                    <a:pt x="0" y="6133"/>
                  </a:lnTo>
                  <a:lnTo>
                    <a:pt x="44950" y="6133"/>
                  </a:lnTo>
                  <a:lnTo>
                    <a:pt x="44950"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2"/>
            <p:cNvSpPr/>
            <p:nvPr/>
          </p:nvSpPr>
          <p:spPr>
            <a:xfrm>
              <a:off x="3136375" y="2382875"/>
              <a:ext cx="153350" cy="153325"/>
            </a:xfrm>
            <a:custGeom>
              <a:rect b="b" l="l" r="r" t="t"/>
              <a:pathLst>
                <a:path extrusionOk="0" h="6133" w="6134">
                  <a:moveTo>
                    <a:pt x="1" y="0"/>
                  </a:moveTo>
                  <a:lnTo>
                    <a:pt x="1" y="6133"/>
                  </a:lnTo>
                  <a:lnTo>
                    <a:pt x="6134" y="6133"/>
                  </a:lnTo>
                  <a:lnTo>
                    <a:pt x="6134"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2"/>
            <p:cNvSpPr/>
            <p:nvPr/>
          </p:nvSpPr>
          <p:spPr>
            <a:xfrm>
              <a:off x="3596325" y="3200000"/>
              <a:ext cx="919100" cy="153325"/>
            </a:xfrm>
            <a:custGeom>
              <a:rect b="b" l="l" r="r" t="t"/>
              <a:pathLst>
                <a:path extrusionOk="0" h="6133" w="36764">
                  <a:moveTo>
                    <a:pt x="1" y="0"/>
                  </a:moveTo>
                  <a:lnTo>
                    <a:pt x="1" y="6133"/>
                  </a:lnTo>
                  <a:lnTo>
                    <a:pt x="36763" y="6133"/>
                  </a:lnTo>
                  <a:lnTo>
                    <a:pt x="3676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2"/>
            <p:cNvSpPr/>
            <p:nvPr/>
          </p:nvSpPr>
          <p:spPr>
            <a:xfrm>
              <a:off x="3289700" y="3200000"/>
              <a:ext cx="153350" cy="153325"/>
            </a:xfrm>
            <a:custGeom>
              <a:rect b="b" l="l" r="r" t="t"/>
              <a:pathLst>
                <a:path extrusionOk="0" h="6133" w="6134">
                  <a:moveTo>
                    <a:pt x="1" y="0"/>
                  </a:moveTo>
                  <a:lnTo>
                    <a:pt x="1" y="6133"/>
                  </a:lnTo>
                  <a:lnTo>
                    <a:pt x="6133" y="6133"/>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2"/>
            <p:cNvSpPr/>
            <p:nvPr/>
          </p:nvSpPr>
          <p:spPr>
            <a:xfrm>
              <a:off x="2983075" y="3200000"/>
              <a:ext cx="153325" cy="153325"/>
            </a:xfrm>
            <a:custGeom>
              <a:rect b="b" l="l" r="r" t="t"/>
              <a:pathLst>
                <a:path extrusionOk="0" h="6133" w="6133">
                  <a:moveTo>
                    <a:pt x="0" y="0"/>
                  </a:moveTo>
                  <a:lnTo>
                    <a:pt x="0" y="6133"/>
                  </a:lnTo>
                  <a:lnTo>
                    <a:pt x="6133" y="6133"/>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2"/>
            <p:cNvSpPr/>
            <p:nvPr/>
          </p:nvSpPr>
          <p:spPr>
            <a:xfrm>
              <a:off x="2267875" y="3200000"/>
              <a:ext cx="561900" cy="153325"/>
            </a:xfrm>
            <a:custGeom>
              <a:rect b="b" l="l" r="r" t="t"/>
              <a:pathLst>
                <a:path extrusionOk="0" h="6133" w="22476">
                  <a:moveTo>
                    <a:pt x="1" y="0"/>
                  </a:moveTo>
                  <a:lnTo>
                    <a:pt x="1" y="6133"/>
                  </a:lnTo>
                  <a:lnTo>
                    <a:pt x="22476" y="6133"/>
                  </a:lnTo>
                  <a:lnTo>
                    <a:pt x="22476"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32"/>
          <p:cNvGrpSpPr/>
          <p:nvPr/>
        </p:nvGrpSpPr>
        <p:grpSpPr>
          <a:xfrm>
            <a:off x="3644221" y="2658601"/>
            <a:ext cx="430062" cy="429792"/>
            <a:chOff x="1190625" y="239750"/>
            <a:chExt cx="5219200" cy="5215925"/>
          </a:xfrm>
        </p:grpSpPr>
        <p:sp>
          <p:nvSpPr>
            <p:cNvPr id="1279" name="Google Shape;1279;p32"/>
            <p:cNvSpPr/>
            <p:nvPr/>
          </p:nvSpPr>
          <p:spPr>
            <a:xfrm>
              <a:off x="4111725" y="4587975"/>
              <a:ext cx="1471175" cy="561900"/>
            </a:xfrm>
            <a:custGeom>
              <a:rect b="b" l="l" r="r" t="t"/>
              <a:pathLst>
                <a:path extrusionOk="0" h="22476" w="58847">
                  <a:moveTo>
                    <a:pt x="52714" y="6133"/>
                  </a:moveTo>
                  <a:lnTo>
                    <a:pt x="52714" y="16343"/>
                  </a:lnTo>
                  <a:lnTo>
                    <a:pt x="6133" y="16343"/>
                  </a:lnTo>
                  <a:lnTo>
                    <a:pt x="6133" y="6133"/>
                  </a:lnTo>
                  <a:close/>
                  <a:moveTo>
                    <a:pt x="0" y="0"/>
                  </a:moveTo>
                  <a:lnTo>
                    <a:pt x="0" y="22475"/>
                  </a:lnTo>
                  <a:lnTo>
                    <a:pt x="58847" y="22475"/>
                  </a:lnTo>
                  <a:lnTo>
                    <a:pt x="58847"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2"/>
            <p:cNvSpPr/>
            <p:nvPr/>
          </p:nvSpPr>
          <p:spPr>
            <a:xfrm>
              <a:off x="1190625" y="3055650"/>
              <a:ext cx="5219200" cy="2400025"/>
            </a:xfrm>
            <a:custGeom>
              <a:rect b="b" l="l" r="r" t="t"/>
              <a:pathLst>
                <a:path extrusionOk="0" h="96001" w="208768">
                  <a:moveTo>
                    <a:pt x="20420" y="6133"/>
                  </a:moveTo>
                  <a:lnTo>
                    <a:pt x="20420" y="24531"/>
                  </a:lnTo>
                  <a:lnTo>
                    <a:pt x="6133" y="24531"/>
                  </a:lnTo>
                  <a:lnTo>
                    <a:pt x="6133" y="6133"/>
                  </a:lnTo>
                  <a:close/>
                  <a:moveTo>
                    <a:pt x="32685" y="6133"/>
                  </a:moveTo>
                  <a:lnTo>
                    <a:pt x="32685" y="24531"/>
                  </a:lnTo>
                  <a:lnTo>
                    <a:pt x="26553" y="24531"/>
                  </a:lnTo>
                  <a:lnTo>
                    <a:pt x="26553" y="6133"/>
                  </a:lnTo>
                  <a:close/>
                  <a:moveTo>
                    <a:pt x="44950" y="6133"/>
                  </a:moveTo>
                  <a:lnTo>
                    <a:pt x="44950" y="24531"/>
                  </a:lnTo>
                  <a:lnTo>
                    <a:pt x="38818" y="24531"/>
                  </a:lnTo>
                  <a:lnTo>
                    <a:pt x="38818" y="6133"/>
                  </a:lnTo>
                  <a:close/>
                  <a:moveTo>
                    <a:pt x="182215" y="6133"/>
                  </a:moveTo>
                  <a:lnTo>
                    <a:pt x="182215" y="24531"/>
                  </a:lnTo>
                  <a:lnTo>
                    <a:pt x="176082" y="24531"/>
                  </a:lnTo>
                  <a:lnTo>
                    <a:pt x="176082" y="6133"/>
                  </a:lnTo>
                  <a:close/>
                  <a:moveTo>
                    <a:pt x="202635" y="6133"/>
                  </a:moveTo>
                  <a:lnTo>
                    <a:pt x="202635" y="24531"/>
                  </a:lnTo>
                  <a:lnTo>
                    <a:pt x="188347" y="24531"/>
                  </a:lnTo>
                  <a:lnTo>
                    <a:pt x="188347" y="6133"/>
                  </a:lnTo>
                  <a:close/>
                  <a:moveTo>
                    <a:pt x="24106" y="30663"/>
                  </a:moveTo>
                  <a:lnTo>
                    <a:pt x="24106" y="49028"/>
                  </a:lnTo>
                  <a:lnTo>
                    <a:pt x="6133" y="49028"/>
                  </a:lnTo>
                  <a:lnTo>
                    <a:pt x="6133" y="30663"/>
                  </a:lnTo>
                  <a:close/>
                  <a:moveTo>
                    <a:pt x="175267" y="30663"/>
                  </a:moveTo>
                  <a:lnTo>
                    <a:pt x="175267" y="49028"/>
                  </a:lnTo>
                  <a:lnTo>
                    <a:pt x="160979" y="49028"/>
                  </a:lnTo>
                  <a:lnTo>
                    <a:pt x="160979" y="30663"/>
                  </a:lnTo>
                  <a:close/>
                  <a:moveTo>
                    <a:pt x="20420" y="55161"/>
                  </a:moveTo>
                  <a:lnTo>
                    <a:pt x="20420" y="89901"/>
                  </a:lnTo>
                  <a:lnTo>
                    <a:pt x="6133" y="89901"/>
                  </a:lnTo>
                  <a:lnTo>
                    <a:pt x="6133" y="55161"/>
                  </a:lnTo>
                  <a:close/>
                  <a:moveTo>
                    <a:pt x="36763" y="55161"/>
                  </a:moveTo>
                  <a:lnTo>
                    <a:pt x="36763" y="89901"/>
                  </a:lnTo>
                  <a:lnTo>
                    <a:pt x="26553" y="89901"/>
                  </a:lnTo>
                  <a:lnTo>
                    <a:pt x="26553" y="55161"/>
                  </a:lnTo>
                  <a:close/>
                  <a:moveTo>
                    <a:pt x="154846" y="30663"/>
                  </a:moveTo>
                  <a:lnTo>
                    <a:pt x="154846" y="49028"/>
                  </a:lnTo>
                  <a:lnTo>
                    <a:pt x="68436" y="49028"/>
                  </a:lnTo>
                  <a:lnTo>
                    <a:pt x="68436" y="55161"/>
                  </a:lnTo>
                  <a:lnTo>
                    <a:pt x="194056" y="55161"/>
                  </a:lnTo>
                  <a:lnTo>
                    <a:pt x="194056" y="89901"/>
                  </a:lnTo>
                  <a:lnTo>
                    <a:pt x="42895" y="89901"/>
                  </a:lnTo>
                  <a:lnTo>
                    <a:pt x="42895" y="55161"/>
                  </a:lnTo>
                  <a:lnTo>
                    <a:pt x="62304" y="55161"/>
                  </a:lnTo>
                  <a:lnTo>
                    <a:pt x="62304" y="49028"/>
                  </a:lnTo>
                  <a:lnTo>
                    <a:pt x="30239" y="49028"/>
                  </a:lnTo>
                  <a:lnTo>
                    <a:pt x="30239" y="30663"/>
                  </a:lnTo>
                  <a:close/>
                  <a:moveTo>
                    <a:pt x="0" y="1"/>
                  </a:moveTo>
                  <a:lnTo>
                    <a:pt x="0" y="96001"/>
                  </a:lnTo>
                  <a:lnTo>
                    <a:pt x="200188" y="96001"/>
                  </a:lnTo>
                  <a:lnTo>
                    <a:pt x="200188" y="49028"/>
                  </a:lnTo>
                  <a:lnTo>
                    <a:pt x="181399" y="49028"/>
                  </a:lnTo>
                  <a:lnTo>
                    <a:pt x="181399" y="30663"/>
                  </a:lnTo>
                  <a:lnTo>
                    <a:pt x="208767" y="30663"/>
                  </a:lnTo>
                  <a:lnTo>
                    <a:pt x="208767" y="1"/>
                  </a:lnTo>
                  <a:lnTo>
                    <a:pt x="150965" y="1"/>
                  </a:lnTo>
                  <a:lnTo>
                    <a:pt x="150965" y="6133"/>
                  </a:lnTo>
                  <a:lnTo>
                    <a:pt x="169949" y="6133"/>
                  </a:lnTo>
                  <a:lnTo>
                    <a:pt x="169949" y="24531"/>
                  </a:lnTo>
                  <a:lnTo>
                    <a:pt x="51083" y="24531"/>
                  </a:lnTo>
                  <a:lnTo>
                    <a:pt x="51083" y="6133"/>
                  </a:lnTo>
                  <a:lnTo>
                    <a:pt x="144832" y="6133"/>
                  </a:lnTo>
                  <a:lnTo>
                    <a:pt x="144832"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2"/>
            <p:cNvSpPr/>
            <p:nvPr/>
          </p:nvSpPr>
          <p:spPr>
            <a:xfrm>
              <a:off x="2651175" y="239750"/>
              <a:ext cx="1892775" cy="2273625"/>
            </a:xfrm>
            <a:custGeom>
              <a:rect b="b" l="l" r="r" t="t"/>
              <a:pathLst>
                <a:path extrusionOk="0" h="90945" w="75711">
                  <a:moveTo>
                    <a:pt x="62337" y="0"/>
                  </a:moveTo>
                  <a:cubicBezTo>
                    <a:pt x="51801" y="2773"/>
                    <a:pt x="44135" y="11939"/>
                    <a:pt x="43319" y="22802"/>
                  </a:cubicBezTo>
                  <a:lnTo>
                    <a:pt x="43222" y="23943"/>
                  </a:lnTo>
                  <a:cubicBezTo>
                    <a:pt x="39372" y="21692"/>
                    <a:pt x="35262" y="20551"/>
                    <a:pt x="31054" y="20551"/>
                  </a:cubicBezTo>
                  <a:cubicBezTo>
                    <a:pt x="22377" y="20551"/>
                    <a:pt x="14516" y="24139"/>
                    <a:pt x="8938" y="30630"/>
                  </a:cubicBezTo>
                  <a:cubicBezTo>
                    <a:pt x="3099" y="37415"/>
                    <a:pt x="0" y="46940"/>
                    <a:pt x="0" y="58161"/>
                  </a:cubicBezTo>
                  <a:cubicBezTo>
                    <a:pt x="0" y="68959"/>
                    <a:pt x="3784" y="80898"/>
                    <a:pt x="10373" y="90944"/>
                  </a:cubicBezTo>
                  <a:lnTo>
                    <a:pt x="15495" y="87552"/>
                  </a:lnTo>
                  <a:cubicBezTo>
                    <a:pt x="9525" y="78516"/>
                    <a:pt x="6133" y="67784"/>
                    <a:pt x="6133" y="58161"/>
                  </a:cubicBezTo>
                  <a:cubicBezTo>
                    <a:pt x="6133" y="39340"/>
                    <a:pt x="16147" y="26683"/>
                    <a:pt x="31054" y="26683"/>
                  </a:cubicBezTo>
                  <a:cubicBezTo>
                    <a:pt x="34316" y="26683"/>
                    <a:pt x="37513" y="27629"/>
                    <a:pt x="40547" y="29489"/>
                  </a:cubicBezTo>
                  <a:cubicBezTo>
                    <a:pt x="42178" y="30500"/>
                    <a:pt x="44037" y="31022"/>
                    <a:pt x="45962" y="31022"/>
                  </a:cubicBezTo>
                  <a:cubicBezTo>
                    <a:pt x="47886" y="31022"/>
                    <a:pt x="49745" y="30500"/>
                    <a:pt x="51376" y="29489"/>
                  </a:cubicBezTo>
                  <a:cubicBezTo>
                    <a:pt x="54410" y="27629"/>
                    <a:pt x="57607" y="26683"/>
                    <a:pt x="60869" y="26683"/>
                  </a:cubicBezTo>
                  <a:cubicBezTo>
                    <a:pt x="65142" y="26683"/>
                    <a:pt x="69089" y="27727"/>
                    <a:pt x="72579" y="29782"/>
                  </a:cubicBezTo>
                  <a:lnTo>
                    <a:pt x="75711" y="24498"/>
                  </a:lnTo>
                  <a:cubicBezTo>
                    <a:pt x="71307" y="21921"/>
                    <a:pt x="66186" y="20551"/>
                    <a:pt x="60869" y="20551"/>
                  </a:cubicBezTo>
                  <a:cubicBezTo>
                    <a:pt x="56889" y="20551"/>
                    <a:pt x="53040" y="21562"/>
                    <a:pt x="49387" y="23552"/>
                  </a:cubicBezTo>
                  <a:lnTo>
                    <a:pt x="49419" y="23291"/>
                  </a:lnTo>
                  <a:cubicBezTo>
                    <a:pt x="50072" y="15005"/>
                    <a:pt x="55878" y="8025"/>
                    <a:pt x="63902" y="5904"/>
                  </a:cubicBezTo>
                  <a:lnTo>
                    <a:pt x="62337"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2"/>
            <p:cNvSpPr/>
            <p:nvPr/>
          </p:nvSpPr>
          <p:spPr>
            <a:xfrm>
              <a:off x="3006725" y="956575"/>
              <a:ext cx="1942525" cy="1945800"/>
            </a:xfrm>
            <a:custGeom>
              <a:rect b="b" l="l" r="r" t="t"/>
              <a:pathLst>
                <a:path extrusionOk="0" h="77832" w="77701">
                  <a:moveTo>
                    <a:pt x="66904" y="0"/>
                  </a:moveTo>
                  <a:lnTo>
                    <a:pt x="62631" y="4371"/>
                  </a:lnTo>
                  <a:cubicBezTo>
                    <a:pt x="68470" y="10047"/>
                    <a:pt x="71568" y="18724"/>
                    <a:pt x="71568" y="29488"/>
                  </a:cubicBezTo>
                  <a:cubicBezTo>
                    <a:pt x="71568" y="50430"/>
                    <a:pt x="55585" y="71699"/>
                    <a:pt x="46647" y="71699"/>
                  </a:cubicBezTo>
                  <a:cubicBezTo>
                    <a:pt x="43059" y="71699"/>
                    <a:pt x="40319" y="71307"/>
                    <a:pt x="38035" y="70394"/>
                  </a:cubicBezTo>
                  <a:cubicBezTo>
                    <a:pt x="36045" y="69578"/>
                    <a:pt x="33925" y="69187"/>
                    <a:pt x="31740" y="69187"/>
                  </a:cubicBezTo>
                  <a:cubicBezTo>
                    <a:pt x="29554" y="69187"/>
                    <a:pt x="27434" y="69578"/>
                    <a:pt x="25444" y="70394"/>
                  </a:cubicBezTo>
                  <a:cubicBezTo>
                    <a:pt x="23161" y="71307"/>
                    <a:pt x="20420" y="71699"/>
                    <a:pt x="16832" y="71699"/>
                  </a:cubicBezTo>
                  <a:cubicBezTo>
                    <a:pt x="13505" y="71699"/>
                    <a:pt x="8971" y="68665"/>
                    <a:pt x="4698" y="63544"/>
                  </a:cubicBezTo>
                  <a:lnTo>
                    <a:pt x="0" y="67458"/>
                  </a:lnTo>
                  <a:cubicBezTo>
                    <a:pt x="5611" y="74145"/>
                    <a:pt x="11580" y="77831"/>
                    <a:pt x="16832" y="77831"/>
                  </a:cubicBezTo>
                  <a:cubicBezTo>
                    <a:pt x="21203" y="77831"/>
                    <a:pt x="24661" y="77277"/>
                    <a:pt x="27695" y="76070"/>
                  </a:cubicBezTo>
                  <a:cubicBezTo>
                    <a:pt x="28983" y="75564"/>
                    <a:pt x="30361" y="75311"/>
                    <a:pt x="31740" y="75311"/>
                  </a:cubicBezTo>
                  <a:cubicBezTo>
                    <a:pt x="33118" y="75311"/>
                    <a:pt x="34496" y="75564"/>
                    <a:pt x="35784" y="76070"/>
                  </a:cubicBezTo>
                  <a:cubicBezTo>
                    <a:pt x="38818" y="77277"/>
                    <a:pt x="42276" y="77831"/>
                    <a:pt x="46647" y="77831"/>
                  </a:cubicBezTo>
                  <a:cubicBezTo>
                    <a:pt x="53236" y="77831"/>
                    <a:pt x="61032" y="71960"/>
                    <a:pt x="67458" y="62076"/>
                  </a:cubicBezTo>
                  <a:cubicBezTo>
                    <a:pt x="73950" y="52094"/>
                    <a:pt x="77701" y="40220"/>
                    <a:pt x="77701" y="29488"/>
                  </a:cubicBezTo>
                  <a:cubicBezTo>
                    <a:pt x="77701" y="17028"/>
                    <a:pt x="73982" y="6850"/>
                    <a:pt x="66904"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2"/>
            <p:cNvSpPr/>
            <p:nvPr/>
          </p:nvSpPr>
          <p:spPr>
            <a:xfrm>
              <a:off x="3197550" y="3964925"/>
              <a:ext cx="153350" cy="153350"/>
            </a:xfrm>
            <a:custGeom>
              <a:rect b="b" l="l" r="r" t="t"/>
              <a:pathLst>
                <a:path extrusionOk="0" h="6134" w="6134">
                  <a:moveTo>
                    <a:pt x="0" y="1"/>
                  </a:moveTo>
                  <a:lnTo>
                    <a:pt x="0" y="6133"/>
                  </a:lnTo>
                  <a:lnTo>
                    <a:pt x="6133" y="6133"/>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2"/>
            <p:cNvSpPr/>
            <p:nvPr/>
          </p:nvSpPr>
          <p:spPr>
            <a:xfrm>
              <a:off x="3504175" y="3964925"/>
              <a:ext cx="612475" cy="153350"/>
            </a:xfrm>
            <a:custGeom>
              <a:rect b="b" l="l" r="r" t="t"/>
              <a:pathLst>
                <a:path extrusionOk="0" h="6134" w="24499">
                  <a:moveTo>
                    <a:pt x="1" y="1"/>
                  </a:moveTo>
                  <a:lnTo>
                    <a:pt x="1" y="6133"/>
                  </a:lnTo>
                  <a:lnTo>
                    <a:pt x="24498" y="6133"/>
                  </a:lnTo>
                  <a:lnTo>
                    <a:pt x="24498"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2"/>
            <p:cNvSpPr/>
            <p:nvPr/>
          </p:nvSpPr>
          <p:spPr>
            <a:xfrm>
              <a:off x="2890925" y="3964925"/>
              <a:ext cx="153325" cy="153350"/>
            </a:xfrm>
            <a:custGeom>
              <a:rect b="b" l="l" r="r" t="t"/>
              <a:pathLst>
                <a:path extrusionOk="0" h="6134" w="6133">
                  <a:moveTo>
                    <a:pt x="0" y="1"/>
                  </a:moveTo>
                  <a:lnTo>
                    <a:pt x="0" y="6133"/>
                  </a:lnTo>
                  <a:lnTo>
                    <a:pt x="6133" y="6133"/>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2"/>
            <p:cNvSpPr/>
            <p:nvPr/>
          </p:nvSpPr>
          <p:spPr>
            <a:xfrm>
              <a:off x="3703150" y="4592875"/>
              <a:ext cx="153350" cy="551300"/>
            </a:xfrm>
            <a:custGeom>
              <a:rect b="b" l="l" r="r" t="t"/>
              <a:pathLst>
                <a:path extrusionOk="0" h="22052" w="6134">
                  <a:moveTo>
                    <a:pt x="1" y="0"/>
                  </a:moveTo>
                  <a:lnTo>
                    <a:pt x="1" y="22051"/>
                  </a:lnTo>
                  <a:lnTo>
                    <a:pt x="6133" y="22051"/>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2"/>
            <p:cNvSpPr/>
            <p:nvPr/>
          </p:nvSpPr>
          <p:spPr>
            <a:xfrm>
              <a:off x="3396525" y="4592875"/>
              <a:ext cx="153350" cy="551300"/>
            </a:xfrm>
            <a:custGeom>
              <a:rect b="b" l="l" r="r" t="t"/>
              <a:pathLst>
                <a:path extrusionOk="0" h="22052" w="6134">
                  <a:moveTo>
                    <a:pt x="1" y="0"/>
                  </a:moveTo>
                  <a:lnTo>
                    <a:pt x="1" y="22051"/>
                  </a:lnTo>
                  <a:lnTo>
                    <a:pt x="6133" y="22051"/>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2"/>
            <p:cNvSpPr/>
            <p:nvPr/>
          </p:nvSpPr>
          <p:spPr>
            <a:xfrm>
              <a:off x="3090725" y="4797550"/>
              <a:ext cx="152525" cy="346625"/>
            </a:xfrm>
            <a:custGeom>
              <a:rect b="b" l="l" r="r" t="t"/>
              <a:pathLst>
                <a:path extrusionOk="0" h="13865" w="6101">
                  <a:moveTo>
                    <a:pt x="0" y="1"/>
                  </a:moveTo>
                  <a:lnTo>
                    <a:pt x="0" y="13864"/>
                  </a:lnTo>
                  <a:lnTo>
                    <a:pt x="6100" y="13864"/>
                  </a:lnTo>
                  <a:lnTo>
                    <a:pt x="6100"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2"/>
            <p:cNvSpPr/>
            <p:nvPr/>
          </p:nvSpPr>
          <p:spPr>
            <a:xfrm>
              <a:off x="3340250" y="3362275"/>
              <a:ext cx="256100" cy="153350"/>
            </a:xfrm>
            <a:custGeom>
              <a:rect b="b" l="l" r="r" t="t"/>
              <a:pathLst>
                <a:path extrusionOk="0" h="6134" w="10244">
                  <a:moveTo>
                    <a:pt x="1" y="1"/>
                  </a:moveTo>
                  <a:lnTo>
                    <a:pt x="1" y="6133"/>
                  </a:lnTo>
                  <a:lnTo>
                    <a:pt x="10244" y="6133"/>
                  </a:lnTo>
                  <a:lnTo>
                    <a:pt x="10244"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2"/>
            <p:cNvSpPr/>
            <p:nvPr/>
          </p:nvSpPr>
          <p:spPr>
            <a:xfrm>
              <a:off x="3748825" y="3362275"/>
              <a:ext cx="153350" cy="153350"/>
            </a:xfrm>
            <a:custGeom>
              <a:rect b="b" l="l" r="r" t="t"/>
              <a:pathLst>
                <a:path extrusionOk="0" h="6134" w="6134">
                  <a:moveTo>
                    <a:pt x="1" y="1"/>
                  </a:moveTo>
                  <a:lnTo>
                    <a:pt x="1" y="6133"/>
                  </a:lnTo>
                  <a:lnTo>
                    <a:pt x="6133" y="6133"/>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2"/>
            <p:cNvSpPr/>
            <p:nvPr/>
          </p:nvSpPr>
          <p:spPr>
            <a:xfrm>
              <a:off x="4055450" y="3362275"/>
              <a:ext cx="510525" cy="153350"/>
            </a:xfrm>
            <a:custGeom>
              <a:rect b="b" l="l" r="r" t="t"/>
              <a:pathLst>
                <a:path extrusionOk="0" h="6134" w="20421">
                  <a:moveTo>
                    <a:pt x="1" y="1"/>
                  </a:moveTo>
                  <a:lnTo>
                    <a:pt x="1" y="6133"/>
                  </a:lnTo>
                  <a:lnTo>
                    <a:pt x="20421" y="6133"/>
                  </a:lnTo>
                  <a:lnTo>
                    <a:pt x="20421"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2"/>
            <p:cNvSpPr/>
            <p:nvPr/>
          </p:nvSpPr>
          <p:spPr>
            <a:xfrm>
              <a:off x="3503350" y="1107425"/>
              <a:ext cx="296875" cy="214500"/>
            </a:xfrm>
            <a:custGeom>
              <a:rect b="b" l="l" r="r" t="t"/>
              <a:pathLst>
                <a:path extrusionOk="0" h="8580" w="11875">
                  <a:moveTo>
                    <a:pt x="3230" y="1"/>
                  </a:moveTo>
                  <a:lnTo>
                    <a:pt x="1" y="5220"/>
                  </a:lnTo>
                  <a:cubicBezTo>
                    <a:pt x="3589" y="7405"/>
                    <a:pt x="7667" y="8580"/>
                    <a:pt x="11875" y="8580"/>
                  </a:cubicBezTo>
                  <a:lnTo>
                    <a:pt x="11875" y="2447"/>
                  </a:lnTo>
                  <a:cubicBezTo>
                    <a:pt x="8808" y="2447"/>
                    <a:pt x="5840" y="1599"/>
                    <a:pt x="3230"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2"/>
            <p:cNvSpPr/>
            <p:nvPr/>
          </p:nvSpPr>
          <p:spPr>
            <a:xfrm>
              <a:off x="3061350" y="2089300"/>
              <a:ext cx="206350" cy="206325"/>
            </a:xfrm>
            <a:custGeom>
              <a:rect b="b" l="l" r="r" t="t"/>
              <a:pathLst>
                <a:path extrusionOk="0" h="8253" w="8254">
                  <a:moveTo>
                    <a:pt x="5612" y="0"/>
                  </a:moveTo>
                  <a:lnTo>
                    <a:pt x="1" y="2479"/>
                  </a:lnTo>
                  <a:cubicBezTo>
                    <a:pt x="882" y="4469"/>
                    <a:pt x="1893" y="6394"/>
                    <a:pt x="2969" y="8253"/>
                  </a:cubicBezTo>
                  <a:lnTo>
                    <a:pt x="8254" y="5121"/>
                  </a:lnTo>
                  <a:cubicBezTo>
                    <a:pt x="7275" y="3490"/>
                    <a:pt x="6394" y="1762"/>
                    <a:pt x="5612"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2"/>
            <p:cNvSpPr/>
            <p:nvPr/>
          </p:nvSpPr>
          <p:spPr>
            <a:xfrm>
              <a:off x="2957800" y="1549425"/>
              <a:ext cx="194100" cy="449375"/>
            </a:xfrm>
            <a:custGeom>
              <a:rect b="b" l="l" r="r" t="t"/>
              <a:pathLst>
                <a:path extrusionOk="0" h="17975" w="7764">
                  <a:moveTo>
                    <a:pt x="359" y="1"/>
                  </a:moveTo>
                  <a:cubicBezTo>
                    <a:pt x="98" y="1827"/>
                    <a:pt x="0" y="3785"/>
                    <a:pt x="0" y="5774"/>
                  </a:cubicBezTo>
                  <a:cubicBezTo>
                    <a:pt x="0" y="9656"/>
                    <a:pt x="620" y="13766"/>
                    <a:pt x="1892" y="17974"/>
                  </a:cubicBezTo>
                  <a:lnTo>
                    <a:pt x="7764" y="16213"/>
                  </a:lnTo>
                  <a:cubicBezTo>
                    <a:pt x="6687" y="12625"/>
                    <a:pt x="6133" y="9004"/>
                    <a:pt x="6133" y="5774"/>
                  </a:cubicBezTo>
                  <a:cubicBezTo>
                    <a:pt x="6133" y="4046"/>
                    <a:pt x="6231" y="2382"/>
                    <a:pt x="6426" y="816"/>
                  </a:cubicBezTo>
                  <a:lnTo>
                    <a:pt x="359"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2"/>
            <p:cNvSpPr/>
            <p:nvPr/>
          </p:nvSpPr>
          <p:spPr>
            <a:xfrm>
              <a:off x="4479500" y="1529850"/>
              <a:ext cx="163125" cy="163950"/>
            </a:xfrm>
            <a:custGeom>
              <a:rect b="b" l="l" r="r" t="t"/>
              <a:pathLst>
                <a:path extrusionOk="0" h="6558" w="6525">
                  <a:moveTo>
                    <a:pt x="6068" y="1"/>
                  </a:moveTo>
                  <a:lnTo>
                    <a:pt x="1" y="914"/>
                  </a:lnTo>
                  <a:cubicBezTo>
                    <a:pt x="262" y="2676"/>
                    <a:pt x="392" y="4568"/>
                    <a:pt x="392" y="6557"/>
                  </a:cubicBezTo>
                  <a:lnTo>
                    <a:pt x="6525" y="6557"/>
                  </a:lnTo>
                  <a:cubicBezTo>
                    <a:pt x="6525" y="4274"/>
                    <a:pt x="6362" y="2056"/>
                    <a:pt x="6068"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2"/>
            <p:cNvSpPr/>
            <p:nvPr/>
          </p:nvSpPr>
          <p:spPr>
            <a:xfrm>
              <a:off x="4295200" y="1102550"/>
              <a:ext cx="293600" cy="318050"/>
            </a:xfrm>
            <a:custGeom>
              <a:rect b="b" l="l" r="r" t="t"/>
              <a:pathLst>
                <a:path extrusionOk="0" h="12722" w="11744">
                  <a:moveTo>
                    <a:pt x="2708" y="0"/>
                  </a:moveTo>
                  <a:lnTo>
                    <a:pt x="1" y="5513"/>
                  </a:lnTo>
                  <a:cubicBezTo>
                    <a:pt x="2643" y="6818"/>
                    <a:pt x="4665" y="9231"/>
                    <a:pt x="6003" y="12722"/>
                  </a:cubicBezTo>
                  <a:lnTo>
                    <a:pt x="11744" y="10536"/>
                  </a:lnTo>
                  <a:cubicBezTo>
                    <a:pt x="9819" y="5611"/>
                    <a:pt x="6721" y="1990"/>
                    <a:pt x="2708"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 name="Google Shape;1297;p32"/>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OctoPlay</a:t>
            </a:r>
            <a:endParaRPr/>
          </a:p>
        </p:txBody>
      </p:sp>
      <p:cxnSp>
        <p:nvCxnSpPr>
          <p:cNvPr id="1298" name="Google Shape;1298;p32"/>
          <p:cNvCxnSpPr/>
          <p:nvPr/>
        </p:nvCxnSpPr>
        <p:spPr>
          <a:xfrm rot="10800000">
            <a:off x="3434325" y="2873500"/>
            <a:ext cx="4500" cy="1143900"/>
          </a:xfrm>
          <a:prstGeom prst="straightConnector1">
            <a:avLst/>
          </a:prstGeom>
          <a:noFill/>
          <a:ln cap="flat" cmpd="sng" w="19050">
            <a:solidFill>
              <a:srgbClr val="F4783C"/>
            </a:solidFill>
            <a:prstDash val="solid"/>
            <a:round/>
            <a:headEnd len="med" w="med" type="none"/>
            <a:tailEnd len="med" w="med" type="none"/>
          </a:ln>
        </p:spPr>
      </p:cxnSp>
      <p:cxnSp>
        <p:nvCxnSpPr>
          <p:cNvPr id="1299" name="Google Shape;1299;p32"/>
          <p:cNvCxnSpPr/>
          <p:nvPr/>
        </p:nvCxnSpPr>
        <p:spPr>
          <a:xfrm rot="10800000">
            <a:off x="6352200" y="2873500"/>
            <a:ext cx="4500" cy="1143900"/>
          </a:xfrm>
          <a:prstGeom prst="straightConnector1">
            <a:avLst/>
          </a:prstGeom>
          <a:noFill/>
          <a:ln cap="flat" cmpd="sng" w="19050">
            <a:solidFill>
              <a:srgbClr val="F4783C"/>
            </a:solidFill>
            <a:prstDash val="solid"/>
            <a:round/>
            <a:headEnd len="med" w="med" type="none"/>
            <a:tailEnd len="med" w="med" type="none"/>
          </a:ln>
        </p:spPr>
      </p:cxnSp>
      <p:pic>
        <p:nvPicPr>
          <p:cNvPr id="1300" name="Google Shape;1300;p32"/>
          <p:cNvPicPr preferRelativeResize="0"/>
          <p:nvPr/>
        </p:nvPicPr>
        <p:blipFill>
          <a:blip r:embed="rId3">
            <a:alphaModFix/>
          </a:blip>
          <a:stretch>
            <a:fillRect/>
          </a:stretch>
        </p:blipFill>
        <p:spPr>
          <a:xfrm>
            <a:off x="739125" y="1237900"/>
            <a:ext cx="7824225" cy="3625600"/>
          </a:xfrm>
          <a:prstGeom prst="rect">
            <a:avLst/>
          </a:prstGeom>
          <a:noFill/>
          <a:ln>
            <a:noFill/>
          </a:ln>
        </p:spPr>
      </p:pic>
      <p:pic>
        <p:nvPicPr>
          <p:cNvPr id="1301" name="Google Shape;1301;p32"/>
          <p:cNvPicPr preferRelativeResize="0"/>
          <p:nvPr/>
        </p:nvPicPr>
        <p:blipFill rotWithShape="1">
          <a:blip r:embed="rId4">
            <a:alphaModFix/>
          </a:blip>
          <a:srcRect b="5871" l="0" r="0" t="10851"/>
          <a:stretch/>
        </p:blipFill>
        <p:spPr>
          <a:xfrm>
            <a:off x="5797925" y="988650"/>
            <a:ext cx="2985525" cy="2099751"/>
          </a:xfrm>
          <a:prstGeom prst="rect">
            <a:avLst/>
          </a:prstGeom>
          <a:noFill/>
          <a:ln>
            <a:noFill/>
          </a:ln>
        </p:spPr>
      </p:pic>
      <p:pic>
        <p:nvPicPr>
          <p:cNvPr id="1302" name="Google Shape;1302;p32"/>
          <p:cNvPicPr preferRelativeResize="0"/>
          <p:nvPr/>
        </p:nvPicPr>
        <p:blipFill rotWithShape="1">
          <a:blip r:embed="rId5">
            <a:alphaModFix/>
          </a:blip>
          <a:srcRect b="0" l="0" r="0" t="6924"/>
          <a:stretch/>
        </p:blipFill>
        <p:spPr>
          <a:xfrm>
            <a:off x="383175" y="988650"/>
            <a:ext cx="2823425" cy="2219550"/>
          </a:xfrm>
          <a:prstGeom prst="rect">
            <a:avLst/>
          </a:prstGeom>
          <a:noFill/>
          <a:ln>
            <a:noFill/>
          </a:ln>
        </p:spPr>
      </p:pic>
      <p:pic>
        <p:nvPicPr>
          <p:cNvPr id="1303" name="Google Shape;1303;p32"/>
          <p:cNvPicPr preferRelativeResize="0"/>
          <p:nvPr/>
        </p:nvPicPr>
        <p:blipFill rotWithShape="1">
          <a:blip r:embed="rId6">
            <a:alphaModFix/>
          </a:blip>
          <a:srcRect b="5982" l="0" r="0" t="6689"/>
          <a:stretch/>
        </p:blipFill>
        <p:spPr>
          <a:xfrm>
            <a:off x="3206600" y="988650"/>
            <a:ext cx="2591325" cy="1884850"/>
          </a:xfrm>
          <a:prstGeom prst="rect">
            <a:avLst/>
          </a:prstGeom>
          <a:noFill/>
          <a:ln>
            <a:noFill/>
          </a:ln>
        </p:spPr>
      </p:pic>
      <p:pic>
        <p:nvPicPr>
          <p:cNvPr id="1304" name="Google Shape;1304;p32"/>
          <p:cNvPicPr preferRelativeResize="0"/>
          <p:nvPr/>
        </p:nvPicPr>
        <p:blipFill>
          <a:blip r:embed="rId7">
            <a:alphaModFix/>
          </a:blip>
          <a:stretch>
            <a:fillRect/>
          </a:stretch>
        </p:blipFill>
        <p:spPr>
          <a:xfrm>
            <a:off x="383175" y="2892250"/>
            <a:ext cx="8400275" cy="1884850"/>
          </a:xfrm>
          <a:prstGeom prst="rect">
            <a:avLst/>
          </a:prstGeom>
          <a:noFill/>
          <a:ln>
            <a:noFill/>
          </a:ln>
        </p:spPr>
      </p:pic>
      <p:sp>
        <p:nvSpPr>
          <p:cNvPr id="1305" name="Google Shape;1305;p32"/>
          <p:cNvSpPr txBox="1"/>
          <p:nvPr/>
        </p:nvSpPr>
        <p:spPr>
          <a:xfrm>
            <a:off x="739075" y="3138525"/>
            <a:ext cx="7824300" cy="13923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434343"/>
              </a:buClr>
              <a:buSzPts val="1200"/>
              <a:buFont typeface="Barlow Semi Condensed Light"/>
              <a:buChar char="●"/>
            </a:pPr>
            <a:r>
              <a:rPr lang="es" sz="1200">
                <a:solidFill>
                  <a:srgbClr val="434343"/>
                </a:solidFill>
                <a:latin typeface="Barlow Semi Condensed Light"/>
                <a:ea typeface="Barlow Semi Condensed Light"/>
                <a:cs typeface="Barlow Semi Condensed Light"/>
                <a:sym typeface="Barlow Semi Condensed Light"/>
              </a:rPr>
              <a:t>Cu ajutorul</a:t>
            </a:r>
            <a:r>
              <a:rPr lang="es" sz="1200">
                <a:solidFill>
                  <a:srgbClr val="434343"/>
                </a:solidFill>
                <a:latin typeface="Barlow Semi Condensed Light"/>
                <a:ea typeface="Barlow Semi Condensed Light"/>
                <a:cs typeface="Barlow Semi Condensed Light"/>
                <a:sym typeface="Barlow Semi Condensed Light"/>
              </a:rPr>
              <a:t> </a:t>
            </a:r>
            <a:r>
              <a:rPr b="1" lang="es" sz="1200">
                <a:solidFill>
                  <a:srgbClr val="434343"/>
                </a:solidFill>
                <a:latin typeface="Barlow Semi Condensed"/>
                <a:ea typeface="Barlow Semi Condensed"/>
                <a:cs typeface="Barlow Semi Condensed"/>
                <a:sym typeface="Barlow Semi Condensed"/>
              </a:rPr>
              <a:t>AI</a:t>
            </a:r>
            <a:r>
              <a:rPr lang="es" sz="1200">
                <a:solidFill>
                  <a:srgbClr val="434343"/>
                </a:solidFill>
                <a:latin typeface="Barlow Semi Condensed Light"/>
                <a:ea typeface="Barlow Semi Condensed Light"/>
                <a:cs typeface="Barlow Semi Condensed Light"/>
                <a:sym typeface="Barlow Semi Condensed Light"/>
              </a:rPr>
              <a:t>, platforma </a:t>
            </a:r>
            <a:r>
              <a:rPr b="1" lang="es" sz="1200">
                <a:solidFill>
                  <a:srgbClr val="434343"/>
                </a:solidFill>
                <a:latin typeface="Barlow Semi Condensed"/>
                <a:ea typeface="Barlow Semi Condensed"/>
                <a:cs typeface="Barlow Semi Condensed"/>
                <a:sym typeface="Barlow Semi Condensed"/>
              </a:rPr>
              <a:t>adaptează conținutul și dificultatea</a:t>
            </a:r>
            <a:r>
              <a:rPr lang="es" sz="1200">
                <a:solidFill>
                  <a:srgbClr val="434343"/>
                </a:solidFill>
                <a:latin typeface="Barlow Semi Condensed Light"/>
                <a:ea typeface="Barlow Semi Condensed Light"/>
                <a:cs typeface="Barlow Semi Condensed Light"/>
                <a:sym typeface="Barlow Semi Condensed Light"/>
              </a:rPr>
              <a:t> exercițiilor în funcție de </a:t>
            </a:r>
            <a:r>
              <a:rPr b="1" lang="es" sz="1200">
                <a:solidFill>
                  <a:srgbClr val="434343"/>
                </a:solidFill>
                <a:latin typeface="Barlow Semi Condensed"/>
                <a:ea typeface="Barlow Semi Condensed"/>
                <a:cs typeface="Barlow Semi Condensed"/>
                <a:sym typeface="Barlow Semi Condensed"/>
              </a:rPr>
              <a:t>progresul și nevoile individuale</a:t>
            </a:r>
            <a:r>
              <a:rPr lang="es" sz="1200">
                <a:solidFill>
                  <a:srgbClr val="434343"/>
                </a:solidFill>
                <a:latin typeface="Barlow Semi Condensed Light"/>
                <a:ea typeface="Barlow Semi Condensed Light"/>
                <a:cs typeface="Barlow Semi Condensed Light"/>
                <a:sym typeface="Barlow Semi Condensed Light"/>
              </a:rPr>
              <a:t> ale fiecărui copil. </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rtl="0" algn="l">
              <a:spcBef>
                <a:spcPts val="0"/>
              </a:spcBef>
              <a:spcAft>
                <a:spcPts val="0"/>
              </a:spcAft>
              <a:buClr>
                <a:srgbClr val="434343"/>
              </a:buClr>
              <a:buSzPts val="1200"/>
              <a:buFont typeface="Barlow Semi Condensed Light"/>
              <a:buChar char="●"/>
            </a:pPr>
            <a:r>
              <a:rPr b="1" lang="es" sz="1200">
                <a:solidFill>
                  <a:srgbClr val="434343"/>
                </a:solidFill>
                <a:latin typeface="Barlow Semi Condensed"/>
                <a:ea typeface="Barlow Semi Condensed"/>
                <a:cs typeface="Barlow Semi Condensed"/>
                <a:sym typeface="Barlow Semi Condensed"/>
              </a:rPr>
              <a:t>Realitatea virtuală și augmentată</a:t>
            </a:r>
            <a:r>
              <a:rPr lang="es" sz="1200">
                <a:solidFill>
                  <a:srgbClr val="434343"/>
                </a:solidFill>
                <a:latin typeface="Barlow Semi Condensed Light"/>
                <a:ea typeface="Barlow Semi Condensed Light"/>
                <a:cs typeface="Barlow Semi Condensed Light"/>
                <a:sym typeface="Barlow Semi Condensed Light"/>
              </a:rPr>
              <a:t> sunt integrate în </a:t>
            </a:r>
            <a:r>
              <a:rPr b="1" lang="es" sz="1200">
                <a:solidFill>
                  <a:srgbClr val="434343"/>
                </a:solidFill>
                <a:latin typeface="Barlow Semi Condensed"/>
                <a:ea typeface="Barlow Semi Condensed"/>
                <a:cs typeface="Barlow Semi Condensed"/>
                <a:sym typeface="Barlow Semi Condensed"/>
              </a:rPr>
              <a:t>jocuri și exerciții interactive</a:t>
            </a:r>
            <a:r>
              <a:rPr lang="es" sz="1200">
                <a:solidFill>
                  <a:srgbClr val="434343"/>
                </a:solidFill>
                <a:latin typeface="Barlow Semi Condensed Light"/>
                <a:ea typeface="Barlow Semi Condensed Light"/>
                <a:cs typeface="Barlow Semi Condensed Light"/>
                <a:sym typeface="Barlow Semi Condensed Light"/>
              </a:rPr>
              <a:t>, experimentând scenarii realiste într-un mediu virtual.</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rtl="0" algn="l">
              <a:spcBef>
                <a:spcPts val="0"/>
              </a:spcBef>
              <a:spcAft>
                <a:spcPts val="0"/>
              </a:spcAft>
              <a:buClr>
                <a:srgbClr val="434343"/>
              </a:buClr>
              <a:buSzPts val="1200"/>
              <a:buFont typeface="Barlow Semi Condensed Light"/>
              <a:buChar char="●"/>
            </a:pPr>
            <a:r>
              <a:rPr lang="es" sz="1200">
                <a:solidFill>
                  <a:srgbClr val="434343"/>
                </a:solidFill>
                <a:latin typeface="Barlow Semi Condensed Light"/>
                <a:ea typeface="Barlow Semi Condensed Light"/>
                <a:cs typeface="Barlow Semi Condensed Light"/>
                <a:sym typeface="Barlow Semi Condensed Light"/>
              </a:rPr>
              <a:t>Oferă copiilor un mediu de învățare </a:t>
            </a:r>
            <a:r>
              <a:rPr b="1" lang="es" sz="1200">
                <a:solidFill>
                  <a:srgbClr val="434343"/>
                </a:solidFill>
                <a:latin typeface="Barlow Semi Condensed"/>
                <a:ea typeface="Barlow Semi Condensed"/>
                <a:cs typeface="Barlow Semi Condensed"/>
                <a:sym typeface="Barlow Semi Condensed"/>
              </a:rPr>
              <a:t>accesibil, interactiv și personalizat </a:t>
            </a:r>
            <a:r>
              <a:rPr lang="es" sz="1200">
                <a:solidFill>
                  <a:srgbClr val="434343"/>
                </a:solidFill>
                <a:latin typeface="Barlow Semi Condensed Light"/>
                <a:ea typeface="Barlow Semi Condensed Light"/>
                <a:cs typeface="Barlow Semi Condensed Light"/>
                <a:sym typeface="Barlow Semi Condensed Light"/>
              </a:rPr>
              <a:t>în care să-și dezvolte abilitățile de vorbire.</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rtl="0" algn="l">
              <a:spcBef>
                <a:spcPts val="0"/>
              </a:spcBef>
              <a:spcAft>
                <a:spcPts val="0"/>
              </a:spcAft>
              <a:buClr>
                <a:srgbClr val="434343"/>
              </a:buClr>
              <a:buSzPts val="1200"/>
              <a:buFont typeface="Barlow Semi Condensed Light"/>
              <a:buChar char="●"/>
            </a:pPr>
            <a:r>
              <a:rPr b="1" lang="es" sz="1200">
                <a:solidFill>
                  <a:srgbClr val="434343"/>
                </a:solidFill>
                <a:latin typeface="Barlow Semi Condensed"/>
                <a:ea typeface="Barlow Semi Condensed"/>
                <a:cs typeface="Barlow Semi Condensed"/>
                <a:sym typeface="Barlow Semi Condensed"/>
              </a:rPr>
              <a:t>Colectarea și utilizarea datelor personale</a:t>
            </a:r>
            <a:r>
              <a:rPr lang="es" sz="1200">
                <a:solidFill>
                  <a:srgbClr val="434343"/>
                </a:solidFill>
                <a:latin typeface="Barlow Semi Condensed Light"/>
                <a:ea typeface="Barlow Semi Condensed Light"/>
                <a:cs typeface="Barlow Semi Condensed Light"/>
                <a:sym typeface="Barlow Semi Condensed Light"/>
              </a:rPr>
              <a:t> ale copiilor trebuie să respecte cele mai înalte standarde de </a:t>
            </a:r>
            <a:r>
              <a:rPr b="1" lang="es" sz="1200">
                <a:solidFill>
                  <a:srgbClr val="434343"/>
                </a:solidFill>
                <a:latin typeface="Barlow Semi Condensed"/>
                <a:ea typeface="Barlow Semi Condensed"/>
                <a:cs typeface="Barlow Semi Condensed"/>
                <a:sym typeface="Barlow Semi Condensed"/>
              </a:rPr>
              <a:t>confidențialitate, securitate, integritate și transparență. </a:t>
            </a:r>
            <a:endParaRPr b="1" sz="1200">
              <a:solidFill>
                <a:srgbClr val="434343"/>
              </a:solidFill>
              <a:latin typeface="Barlow Semi Condensed"/>
              <a:ea typeface="Barlow Semi Condensed"/>
              <a:cs typeface="Barlow Semi Condensed"/>
              <a:sym typeface="Barlow Semi Condense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DDDA">
            <a:alpha val="71900"/>
          </a:srgbClr>
        </a:solidFill>
      </p:bgPr>
    </p:bg>
    <p:spTree>
      <p:nvGrpSpPr>
        <p:cNvPr id="1309" name="Shape 1309"/>
        <p:cNvGrpSpPr/>
        <p:nvPr/>
      </p:nvGrpSpPr>
      <p:grpSpPr>
        <a:xfrm>
          <a:off x="0" y="0"/>
          <a:ext cx="0" cy="0"/>
          <a:chOff x="0" y="0"/>
          <a:chExt cx="0" cy="0"/>
        </a:xfrm>
      </p:grpSpPr>
      <p:sp>
        <p:nvSpPr>
          <p:cNvPr id="1310" name="Google Shape;1310;p33"/>
          <p:cNvSpPr txBox="1"/>
          <p:nvPr>
            <p:ph idx="3" type="ctrTitle"/>
          </p:nvPr>
        </p:nvSpPr>
        <p:spPr>
          <a:xfrm>
            <a:off x="532475" y="1763700"/>
            <a:ext cx="3440700" cy="9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s" sz="5500"/>
              <a:t>Concluzii</a:t>
            </a:r>
            <a:endParaRPr b="0" sz="5500">
              <a:solidFill>
                <a:srgbClr val="FF7C3E"/>
              </a:solidFill>
            </a:endParaRPr>
          </a:p>
        </p:txBody>
      </p:sp>
      <p:sp>
        <p:nvSpPr>
          <p:cNvPr id="1311" name="Google Shape;1311;p33"/>
          <p:cNvSpPr txBox="1"/>
          <p:nvPr>
            <p:ph idx="1" type="subTitle"/>
          </p:nvPr>
        </p:nvSpPr>
        <p:spPr>
          <a:xfrm>
            <a:off x="5082100" y="1183900"/>
            <a:ext cx="3757200" cy="22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t>În concluzie, </a:t>
            </a:r>
            <a:r>
              <a:rPr b="1" lang="es" sz="1200">
                <a:latin typeface="Barlow Semi Condensed"/>
                <a:ea typeface="Barlow Semi Condensed"/>
                <a:cs typeface="Barlow Semi Condensed"/>
                <a:sym typeface="Barlow Semi Condensed"/>
              </a:rPr>
              <a:t>integrarea tehnologiei în educație</a:t>
            </a:r>
            <a:r>
              <a:rPr lang="es" sz="1200"/>
              <a:t> poate aduce </a:t>
            </a:r>
            <a:r>
              <a:rPr b="1" lang="es" sz="1200">
                <a:latin typeface="Barlow Semi Condensed"/>
                <a:ea typeface="Barlow Semi Condensed"/>
                <a:cs typeface="Barlow Semi Condensed"/>
                <a:sym typeface="Barlow Semi Condensed"/>
              </a:rPr>
              <a:t>transformări semnificative</a:t>
            </a:r>
            <a:r>
              <a:rPr lang="es" sz="1200"/>
              <a:t> în modul în care învățăm și în care accesăm cunoștințe. Cu toate acestea, este crucial să fim </a:t>
            </a:r>
            <a:r>
              <a:rPr b="1" lang="es" sz="1200">
                <a:latin typeface="Barlow Semi Condensed"/>
                <a:ea typeface="Barlow Semi Condensed"/>
                <a:cs typeface="Barlow Semi Condensed"/>
                <a:sym typeface="Barlow Semi Condensed"/>
              </a:rPr>
              <a:t>conștienți de implicațiile etice</a:t>
            </a:r>
            <a:r>
              <a:rPr lang="es" sz="1200"/>
              <a:t> și de a ne asigura că tehnologia este folosită într-un </a:t>
            </a:r>
            <a:r>
              <a:rPr b="1" lang="es" sz="1200">
                <a:latin typeface="Barlow Semi Condensed"/>
                <a:ea typeface="Barlow Semi Condensed"/>
                <a:cs typeface="Barlow Semi Condensed"/>
                <a:sym typeface="Barlow Semi Condensed"/>
              </a:rPr>
              <a:t>mod responsabil</a:t>
            </a:r>
            <a:r>
              <a:rPr lang="es" sz="1200"/>
              <a:t> și în conformitate cu </a:t>
            </a:r>
            <a:r>
              <a:rPr b="1" lang="es" sz="1200">
                <a:latin typeface="Barlow Semi Condensed"/>
                <a:ea typeface="Barlow Semi Condensed"/>
                <a:cs typeface="Barlow Semi Condensed"/>
                <a:sym typeface="Barlow Semi Condensed"/>
              </a:rPr>
              <a:t>principiile de integritate academică</a:t>
            </a:r>
            <a:r>
              <a:rPr lang="es" sz="1200"/>
              <a:t>. Prin abordarea acestor aspecte cu </a:t>
            </a:r>
            <a:r>
              <a:rPr b="1" lang="es" sz="1200">
                <a:latin typeface="Barlow Semi Condensed"/>
                <a:ea typeface="Barlow Semi Condensed"/>
                <a:cs typeface="Barlow Semi Condensed"/>
                <a:sym typeface="Barlow Semi Condensed"/>
              </a:rPr>
              <a:t>sensibilitate și responsabilitate</a:t>
            </a:r>
            <a:r>
              <a:rPr lang="es" sz="1200"/>
              <a:t>, putem să ne asigurăm că tehnologia devine un </a:t>
            </a:r>
            <a:r>
              <a:rPr b="1" lang="es" sz="1200">
                <a:latin typeface="Barlow Semi Condensed"/>
                <a:ea typeface="Barlow Semi Condensed"/>
                <a:cs typeface="Barlow Semi Condensed"/>
                <a:sym typeface="Barlow Semi Condensed"/>
              </a:rPr>
              <a:t>instrument puternic</a:t>
            </a:r>
            <a:r>
              <a:rPr lang="es" sz="1200"/>
              <a:t> pentru a democratiza educația și pentru a </a:t>
            </a:r>
            <a:r>
              <a:rPr b="1" lang="es" sz="1200">
                <a:latin typeface="Barlow Semi Condensed"/>
                <a:ea typeface="Barlow Semi Condensed"/>
                <a:cs typeface="Barlow Semi Condensed"/>
                <a:sym typeface="Barlow Semi Condensed"/>
              </a:rPr>
              <a:t>sprijini succesul și dezvoltarea tuturor elevilor și studenților</a:t>
            </a:r>
            <a:r>
              <a:rPr lang="es" sz="1200"/>
              <a:t>.</a:t>
            </a:r>
            <a:endParaRPr sz="1200"/>
          </a:p>
          <a:p>
            <a:pPr indent="0" lvl="0" marL="0" rtl="0" algn="l">
              <a:spcBef>
                <a:spcPts val="0"/>
              </a:spcBef>
              <a:spcAft>
                <a:spcPts val="0"/>
              </a:spcAft>
              <a:buNone/>
            </a:pPr>
            <a:r>
              <a:t/>
            </a:r>
            <a:endParaRPr sz="1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DDDA">
            <a:alpha val="71900"/>
          </a:srgbClr>
        </a:solidFill>
      </p:bgPr>
    </p:bg>
    <p:spTree>
      <p:nvGrpSpPr>
        <p:cNvPr id="1315" name="Shape 1315"/>
        <p:cNvGrpSpPr/>
        <p:nvPr/>
      </p:nvGrpSpPr>
      <p:grpSpPr>
        <a:xfrm>
          <a:off x="0" y="0"/>
          <a:ext cx="0" cy="0"/>
          <a:chOff x="0" y="0"/>
          <a:chExt cx="0" cy="0"/>
        </a:xfrm>
      </p:grpSpPr>
      <p:sp>
        <p:nvSpPr>
          <p:cNvPr id="1316" name="Google Shape;1316;p34"/>
          <p:cNvSpPr txBox="1"/>
          <p:nvPr>
            <p:ph type="ctrTitle"/>
          </p:nvPr>
        </p:nvSpPr>
        <p:spPr>
          <a:xfrm>
            <a:off x="956400" y="1784088"/>
            <a:ext cx="2440500" cy="157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4000"/>
              <a:t>THANK YOU!</a:t>
            </a:r>
            <a:endParaRPr sz="4000"/>
          </a:p>
        </p:txBody>
      </p:sp>
      <p:grpSp>
        <p:nvGrpSpPr>
          <p:cNvPr id="1317" name="Google Shape;1317;p34"/>
          <p:cNvGrpSpPr/>
          <p:nvPr/>
        </p:nvGrpSpPr>
        <p:grpSpPr>
          <a:xfrm>
            <a:off x="5443824" y="753161"/>
            <a:ext cx="3039044" cy="3637176"/>
            <a:chOff x="4986875" y="491938"/>
            <a:chExt cx="3475577" cy="4159625"/>
          </a:xfrm>
        </p:grpSpPr>
        <p:sp>
          <p:nvSpPr>
            <p:cNvPr id="1318" name="Google Shape;1318;p34"/>
            <p:cNvSpPr/>
            <p:nvPr/>
          </p:nvSpPr>
          <p:spPr>
            <a:xfrm>
              <a:off x="6851677" y="4094797"/>
              <a:ext cx="1560300" cy="373500"/>
            </a:xfrm>
            <a:prstGeom prst="ellipse">
              <a:avLst/>
            </a:pr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4"/>
            <p:cNvSpPr/>
            <p:nvPr/>
          </p:nvSpPr>
          <p:spPr>
            <a:xfrm flipH="1">
              <a:off x="6148287" y="491938"/>
              <a:ext cx="2266540" cy="2171538"/>
            </a:xfrm>
            <a:custGeom>
              <a:rect b="b" l="l" r="r" t="t"/>
              <a:pathLst>
                <a:path extrusionOk="0" h="34721" w="36240">
                  <a:moveTo>
                    <a:pt x="24356" y="0"/>
                  </a:moveTo>
                  <a:cubicBezTo>
                    <a:pt x="22590" y="0"/>
                    <a:pt x="20146" y="493"/>
                    <a:pt x="17912" y="1022"/>
                  </a:cubicBezTo>
                  <a:cubicBezTo>
                    <a:pt x="14993" y="1712"/>
                    <a:pt x="12897" y="4121"/>
                    <a:pt x="12330" y="7067"/>
                  </a:cubicBezTo>
                  <a:cubicBezTo>
                    <a:pt x="12218" y="7672"/>
                    <a:pt x="11863" y="8217"/>
                    <a:pt x="10975" y="8712"/>
                  </a:cubicBezTo>
                  <a:cubicBezTo>
                    <a:pt x="9453" y="9559"/>
                    <a:pt x="7599" y="9505"/>
                    <a:pt x="5940" y="10040"/>
                  </a:cubicBezTo>
                  <a:cubicBezTo>
                    <a:pt x="2202" y="11256"/>
                    <a:pt x="0" y="15895"/>
                    <a:pt x="1427" y="19558"/>
                  </a:cubicBezTo>
                  <a:cubicBezTo>
                    <a:pt x="1898" y="20766"/>
                    <a:pt x="2694" y="21858"/>
                    <a:pt x="2940" y="23136"/>
                  </a:cubicBezTo>
                  <a:cubicBezTo>
                    <a:pt x="3141" y="24180"/>
                    <a:pt x="2953" y="25258"/>
                    <a:pt x="3042" y="26320"/>
                  </a:cubicBezTo>
                  <a:cubicBezTo>
                    <a:pt x="3250" y="28877"/>
                    <a:pt x="5131" y="31123"/>
                    <a:pt x="7480" y="32164"/>
                  </a:cubicBezTo>
                  <a:cubicBezTo>
                    <a:pt x="8726" y="32716"/>
                    <a:pt x="10082" y="32960"/>
                    <a:pt x="11448" y="32960"/>
                  </a:cubicBezTo>
                  <a:cubicBezTo>
                    <a:pt x="12652" y="32960"/>
                    <a:pt x="13866" y="32770"/>
                    <a:pt x="15020" y="32434"/>
                  </a:cubicBezTo>
                  <a:cubicBezTo>
                    <a:pt x="15717" y="32230"/>
                    <a:pt x="16426" y="31972"/>
                    <a:pt x="17149" y="31972"/>
                  </a:cubicBezTo>
                  <a:cubicBezTo>
                    <a:pt x="17237" y="31972"/>
                    <a:pt x="17325" y="31975"/>
                    <a:pt x="17414" y="31984"/>
                  </a:cubicBezTo>
                  <a:cubicBezTo>
                    <a:pt x="17976" y="32031"/>
                    <a:pt x="18509" y="32260"/>
                    <a:pt x="19038" y="32468"/>
                  </a:cubicBezTo>
                  <a:cubicBezTo>
                    <a:pt x="21824" y="33577"/>
                    <a:pt x="24759" y="34314"/>
                    <a:pt x="27740" y="34649"/>
                  </a:cubicBezTo>
                  <a:cubicBezTo>
                    <a:pt x="28086" y="34688"/>
                    <a:pt x="28442" y="34721"/>
                    <a:pt x="28794" y="34721"/>
                  </a:cubicBezTo>
                  <a:cubicBezTo>
                    <a:pt x="29308" y="34721"/>
                    <a:pt x="29814" y="34651"/>
                    <a:pt x="30276" y="34431"/>
                  </a:cubicBezTo>
                  <a:cubicBezTo>
                    <a:pt x="31269" y="33960"/>
                    <a:pt x="31842" y="32871"/>
                    <a:pt x="32020" y="31785"/>
                  </a:cubicBezTo>
                  <a:cubicBezTo>
                    <a:pt x="32197" y="30700"/>
                    <a:pt x="32047" y="29591"/>
                    <a:pt x="31965" y="28494"/>
                  </a:cubicBezTo>
                  <a:cubicBezTo>
                    <a:pt x="31924" y="27969"/>
                    <a:pt x="31901" y="27426"/>
                    <a:pt x="32071" y="26925"/>
                  </a:cubicBezTo>
                  <a:cubicBezTo>
                    <a:pt x="32290" y="26290"/>
                    <a:pt x="32795" y="25798"/>
                    <a:pt x="33232" y="25286"/>
                  </a:cubicBezTo>
                  <a:cubicBezTo>
                    <a:pt x="36239" y="21722"/>
                    <a:pt x="35925" y="15827"/>
                    <a:pt x="32553" y="12604"/>
                  </a:cubicBezTo>
                  <a:cubicBezTo>
                    <a:pt x="31918" y="11997"/>
                    <a:pt x="31180" y="11464"/>
                    <a:pt x="30743" y="10699"/>
                  </a:cubicBezTo>
                  <a:cubicBezTo>
                    <a:pt x="30115" y="9604"/>
                    <a:pt x="30228" y="8255"/>
                    <a:pt x="30102" y="6999"/>
                  </a:cubicBezTo>
                  <a:cubicBezTo>
                    <a:pt x="29842" y="4436"/>
                    <a:pt x="28477" y="2005"/>
                    <a:pt x="26425" y="455"/>
                  </a:cubicBezTo>
                  <a:cubicBezTo>
                    <a:pt x="25997" y="131"/>
                    <a:pt x="25267" y="0"/>
                    <a:pt x="24356"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 name="Google Shape;1320;p34"/>
            <p:cNvGrpSpPr/>
            <p:nvPr/>
          </p:nvGrpSpPr>
          <p:grpSpPr>
            <a:xfrm>
              <a:off x="6195912" y="491938"/>
              <a:ext cx="2266540" cy="3776438"/>
              <a:chOff x="5784087" y="540000"/>
              <a:chExt cx="2266540" cy="3776438"/>
            </a:xfrm>
          </p:grpSpPr>
          <p:sp>
            <p:nvSpPr>
              <p:cNvPr id="1321" name="Google Shape;1321;p34"/>
              <p:cNvSpPr/>
              <p:nvPr/>
            </p:nvSpPr>
            <p:spPr>
              <a:xfrm flipH="1">
                <a:off x="5784087" y="540000"/>
                <a:ext cx="2266540" cy="2171538"/>
              </a:xfrm>
              <a:custGeom>
                <a:rect b="b" l="l" r="r" t="t"/>
                <a:pathLst>
                  <a:path extrusionOk="0" h="34721" w="36240">
                    <a:moveTo>
                      <a:pt x="24356" y="0"/>
                    </a:moveTo>
                    <a:cubicBezTo>
                      <a:pt x="22590" y="0"/>
                      <a:pt x="20146" y="493"/>
                      <a:pt x="17912" y="1022"/>
                    </a:cubicBezTo>
                    <a:cubicBezTo>
                      <a:pt x="14993" y="1712"/>
                      <a:pt x="12897" y="4121"/>
                      <a:pt x="12330" y="7067"/>
                    </a:cubicBezTo>
                    <a:cubicBezTo>
                      <a:pt x="12218" y="7672"/>
                      <a:pt x="11863" y="8217"/>
                      <a:pt x="10975" y="8712"/>
                    </a:cubicBezTo>
                    <a:cubicBezTo>
                      <a:pt x="9453" y="9559"/>
                      <a:pt x="7599" y="9505"/>
                      <a:pt x="5940" y="10040"/>
                    </a:cubicBezTo>
                    <a:cubicBezTo>
                      <a:pt x="2202" y="11256"/>
                      <a:pt x="0" y="15895"/>
                      <a:pt x="1427" y="19558"/>
                    </a:cubicBezTo>
                    <a:cubicBezTo>
                      <a:pt x="1898" y="20766"/>
                      <a:pt x="2694" y="21858"/>
                      <a:pt x="2940" y="23136"/>
                    </a:cubicBezTo>
                    <a:cubicBezTo>
                      <a:pt x="3141" y="24180"/>
                      <a:pt x="2953" y="25258"/>
                      <a:pt x="3042" y="26320"/>
                    </a:cubicBezTo>
                    <a:cubicBezTo>
                      <a:pt x="3250" y="28877"/>
                      <a:pt x="5131" y="31123"/>
                      <a:pt x="7480" y="32164"/>
                    </a:cubicBezTo>
                    <a:cubicBezTo>
                      <a:pt x="8726" y="32716"/>
                      <a:pt x="10082" y="32960"/>
                      <a:pt x="11448" y="32960"/>
                    </a:cubicBezTo>
                    <a:cubicBezTo>
                      <a:pt x="12652" y="32960"/>
                      <a:pt x="13866" y="32770"/>
                      <a:pt x="15020" y="32434"/>
                    </a:cubicBezTo>
                    <a:cubicBezTo>
                      <a:pt x="15717" y="32230"/>
                      <a:pt x="16426" y="31972"/>
                      <a:pt x="17149" y="31972"/>
                    </a:cubicBezTo>
                    <a:cubicBezTo>
                      <a:pt x="17237" y="31972"/>
                      <a:pt x="17325" y="31975"/>
                      <a:pt x="17414" y="31984"/>
                    </a:cubicBezTo>
                    <a:cubicBezTo>
                      <a:pt x="17976" y="32031"/>
                      <a:pt x="18509" y="32260"/>
                      <a:pt x="19038" y="32468"/>
                    </a:cubicBezTo>
                    <a:cubicBezTo>
                      <a:pt x="21824" y="33577"/>
                      <a:pt x="24759" y="34314"/>
                      <a:pt x="27740" y="34649"/>
                    </a:cubicBezTo>
                    <a:cubicBezTo>
                      <a:pt x="28086" y="34688"/>
                      <a:pt x="28442" y="34721"/>
                      <a:pt x="28794" y="34721"/>
                    </a:cubicBezTo>
                    <a:cubicBezTo>
                      <a:pt x="29308" y="34721"/>
                      <a:pt x="29814" y="34651"/>
                      <a:pt x="30276" y="34431"/>
                    </a:cubicBezTo>
                    <a:cubicBezTo>
                      <a:pt x="31269" y="33960"/>
                      <a:pt x="31842" y="32871"/>
                      <a:pt x="32020" y="31785"/>
                    </a:cubicBezTo>
                    <a:cubicBezTo>
                      <a:pt x="32197" y="30700"/>
                      <a:pt x="32047" y="29591"/>
                      <a:pt x="31965" y="28494"/>
                    </a:cubicBezTo>
                    <a:cubicBezTo>
                      <a:pt x="31924" y="27969"/>
                      <a:pt x="31901" y="27426"/>
                      <a:pt x="32071" y="26925"/>
                    </a:cubicBezTo>
                    <a:cubicBezTo>
                      <a:pt x="32290" y="26290"/>
                      <a:pt x="32795" y="25798"/>
                      <a:pt x="33232" y="25286"/>
                    </a:cubicBezTo>
                    <a:cubicBezTo>
                      <a:pt x="36239" y="21722"/>
                      <a:pt x="35925" y="15827"/>
                      <a:pt x="32553" y="12604"/>
                    </a:cubicBezTo>
                    <a:cubicBezTo>
                      <a:pt x="31918" y="11997"/>
                      <a:pt x="31180" y="11464"/>
                      <a:pt x="30743" y="10699"/>
                    </a:cubicBezTo>
                    <a:cubicBezTo>
                      <a:pt x="30115" y="9604"/>
                      <a:pt x="30228" y="8255"/>
                      <a:pt x="30102" y="6999"/>
                    </a:cubicBezTo>
                    <a:cubicBezTo>
                      <a:pt x="29842" y="4436"/>
                      <a:pt x="28477" y="2005"/>
                      <a:pt x="26425" y="455"/>
                    </a:cubicBezTo>
                    <a:cubicBezTo>
                      <a:pt x="25997" y="131"/>
                      <a:pt x="25267" y="0"/>
                      <a:pt x="24356" y="0"/>
                    </a:cubicBezTo>
                    <a:close/>
                  </a:path>
                </a:pathLst>
              </a:custGeom>
              <a:solidFill>
                <a:srgbClr val="EDBC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4"/>
              <p:cNvSpPr/>
              <p:nvPr/>
            </p:nvSpPr>
            <p:spPr>
              <a:xfrm flipH="1">
                <a:off x="6352849" y="1208513"/>
                <a:ext cx="878597" cy="3107924"/>
              </a:xfrm>
              <a:custGeom>
                <a:rect b="b" l="l" r="r" t="t"/>
                <a:pathLst>
                  <a:path extrusionOk="0" h="49693" w="14048">
                    <a:moveTo>
                      <a:pt x="6909" y="0"/>
                    </a:moveTo>
                    <a:cubicBezTo>
                      <a:pt x="7298" y="1963"/>
                      <a:pt x="7343" y="3970"/>
                      <a:pt x="7158" y="5946"/>
                    </a:cubicBezTo>
                    <a:cubicBezTo>
                      <a:pt x="6974" y="7927"/>
                      <a:pt x="6596" y="9879"/>
                      <a:pt x="6159" y="11821"/>
                    </a:cubicBezTo>
                    <a:cubicBezTo>
                      <a:pt x="5715" y="13767"/>
                      <a:pt x="5247" y="15710"/>
                      <a:pt x="4841" y="17676"/>
                    </a:cubicBezTo>
                    <a:cubicBezTo>
                      <a:pt x="4721" y="18263"/>
                      <a:pt x="4606" y="18850"/>
                      <a:pt x="4496" y="19441"/>
                    </a:cubicBezTo>
                    <a:cubicBezTo>
                      <a:pt x="4302" y="18806"/>
                      <a:pt x="4053" y="18191"/>
                      <a:pt x="3742" y="17608"/>
                    </a:cubicBezTo>
                    <a:cubicBezTo>
                      <a:pt x="3346" y="16857"/>
                      <a:pt x="2865" y="16174"/>
                      <a:pt x="2383" y="15505"/>
                    </a:cubicBezTo>
                    <a:cubicBezTo>
                      <a:pt x="1899" y="14835"/>
                      <a:pt x="1414" y="14177"/>
                      <a:pt x="987" y="13480"/>
                    </a:cubicBezTo>
                    <a:cubicBezTo>
                      <a:pt x="557" y="12787"/>
                      <a:pt x="205" y="12040"/>
                      <a:pt x="0" y="11241"/>
                    </a:cubicBezTo>
                    <a:lnTo>
                      <a:pt x="0" y="11241"/>
                    </a:lnTo>
                    <a:cubicBezTo>
                      <a:pt x="137" y="12053"/>
                      <a:pt x="427" y="12845"/>
                      <a:pt x="799" y="13583"/>
                    </a:cubicBezTo>
                    <a:cubicBezTo>
                      <a:pt x="1171" y="14327"/>
                      <a:pt x="1608" y="15034"/>
                      <a:pt x="2028" y="15737"/>
                    </a:cubicBezTo>
                    <a:cubicBezTo>
                      <a:pt x="2452" y="16440"/>
                      <a:pt x="2861" y="17147"/>
                      <a:pt x="3169" y="17881"/>
                    </a:cubicBezTo>
                    <a:cubicBezTo>
                      <a:pt x="3482" y="18615"/>
                      <a:pt x="3697" y="19382"/>
                      <a:pt x="3824" y="20168"/>
                    </a:cubicBezTo>
                    <a:cubicBezTo>
                      <a:pt x="3963" y="20983"/>
                      <a:pt x="4018" y="21810"/>
                      <a:pt x="4025" y="22642"/>
                    </a:cubicBezTo>
                    <a:cubicBezTo>
                      <a:pt x="3994" y="22990"/>
                      <a:pt x="3971" y="23343"/>
                      <a:pt x="3960" y="23704"/>
                    </a:cubicBezTo>
                    <a:lnTo>
                      <a:pt x="4015" y="23701"/>
                    </a:lnTo>
                    <a:lnTo>
                      <a:pt x="4015" y="23701"/>
                    </a:lnTo>
                    <a:cubicBezTo>
                      <a:pt x="4001" y="24128"/>
                      <a:pt x="3980" y="24551"/>
                      <a:pt x="3957" y="24977"/>
                    </a:cubicBezTo>
                    <a:lnTo>
                      <a:pt x="3636" y="29903"/>
                    </a:lnTo>
                    <a:lnTo>
                      <a:pt x="2332" y="49613"/>
                    </a:lnTo>
                    <a:lnTo>
                      <a:pt x="5715" y="49692"/>
                    </a:lnTo>
                    <a:lnTo>
                      <a:pt x="5326" y="29941"/>
                    </a:lnTo>
                    <a:lnTo>
                      <a:pt x="5227" y="24998"/>
                    </a:lnTo>
                    <a:cubicBezTo>
                      <a:pt x="5206" y="24271"/>
                      <a:pt x="5172" y="23534"/>
                      <a:pt x="5107" y="22800"/>
                    </a:cubicBezTo>
                    <a:cubicBezTo>
                      <a:pt x="5138" y="22138"/>
                      <a:pt x="5209" y="21458"/>
                      <a:pt x="5291" y="20786"/>
                    </a:cubicBezTo>
                    <a:cubicBezTo>
                      <a:pt x="5340" y="20386"/>
                      <a:pt x="5397" y="19987"/>
                      <a:pt x="5455" y="19591"/>
                    </a:cubicBezTo>
                    <a:cubicBezTo>
                      <a:pt x="6718" y="19004"/>
                      <a:pt x="7951" y="18358"/>
                      <a:pt x="9139" y="17645"/>
                    </a:cubicBezTo>
                    <a:cubicBezTo>
                      <a:pt x="9787" y="17256"/>
                      <a:pt x="10419" y="16860"/>
                      <a:pt x="11047" y="16427"/>
                    </a:cubicBezTo>
                    <a:cubicBezTo>
                      <a:pt x="11668" y="15990"/>
                      <a:pt x="12289" y="15478"/>
                      <a:pt x="12726" y="14798"/>
                    </a:cubicBezTo>
                    <a:cubicBezTo>
                      <a:pt x="13164" y="14122"/>
                      <a:pt x="13375" y="13361"/>
                      <a:pt x="13525" y="12623"/>
                    </a:cubicBezTo>
                    <a:cubicBezTo>
                      <a:pt x="13668" y="11880"/>
                      <a:pt x="13774" y="11142"/>
                      <a:pt x="13853" y="10394"/>
                    </a:cubicBezTo>
                    <a:cubicBezTo>
                      <a:pt x="14013" y="8906"/>
                      <a:pt x="14048" y="7408"/>
                      <a:pt x="13966" y="5919"/>
                    </a:cubicBezTo>
                    <a:lnTo>
                      <a:pt x="13966" y="5919"/>
                    </a:lnTo>
                    <a:cubicBezTo>
                      <a:pt x="13955" y="7411"/>
                      <a:pt x="13822" y="8896"/>
                      <a:pt x="13573" y="10357"/>
                    </a:cubicBezTo>
                    <a:cubicBezTo>
                      <a:pt x="13450" y="11087"/>
                      <a:pt x="13296" y="11815"/>
                      <a:pt x="13112" y="12528"/>
                    </a:cubicBezTo>
                    <a:cubicBezTo>
                      <a:pt x="12924" y="13235"/>
                      <a:pt x="12675" y="13921"/>
                      <a:pt x="12262" y="14477"/>
                    </a:cubicBezTo>
                    <a:cubicBezTo>
                      <a:pt x="11853" y="15034"/>
                      <a:pt x="11275" y="15461"/>
                      <a:pt x="10657" y="15836"/>
                    </a:cubicBezTo>
                    <a:cubicBezTo>
                      <a:pt x="10036" y="16211"/>
                      <a:pt x="9381" y="16570"/>
                      <a:pt x="8729" y="16904"/>
                    </a:cubicBezTo>
                    <a:cubicBezTo>
                      <a:pt x="7722" y="17424"/>
                      <a:pt x="6695" y="17898"/>
                      <a:pt x="5653" y="18325"/>
                    </a:cubicBezTo>
                    <a:cubicBezTo>
                      <a:pt x="5677" y="18164"/>
                      <a:pt x="5701" y="18004"/>
                      <a:pt x="5729" y="17843"/>
                    </a:cubicBezTo>
                    <a:cubicBezTo>
                      <a:pt x="6056" y="15880"/>
                      <a:pt x="6462" y="13924"/>
                      <a:pt x="6786" y="11948"/>
                    </a:cubicBezTo>
                    <a:cubicBezTo>
                      <a:pt x="7125" y="9971"/>
                      <a:pt x="7401" y="7974"/>
                      <a:pt x="7480" y="5967"/>
                    </a:cubicBezTo>
                    <a:cubicBezTo>
                      <a:pt x="7558" y="3960"/>
                      <a:pt x="7404" y="1935"/>
                      <a:pt x="6909"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 name="Google Shape;1323;p34"/>
            <p:cNvSpPr/>
            <p:nvPr/>
          </p:nvSpPr>
          <p:spPr>
            <a:xfrm>
              <a:off x="6396925" y="4593388"/>
              <a:ext cx="1470700" cy="51400"/>
            </a:xfrm>
            <a:custGeom>
              <a:rect b="b" l="l" r="r" t="t"/>
              <a:pathLst>
                <a:path extrusionOk="0" h="2056" w="58828">
                  <a:moveTo>
                    <a:pt x="29416" y="1"/>
                  </a:moveTo>
                  <a:cubicBezTo>
                    <a:pt x="13170" y="1"/>
                    <a:pt x="0" y="460"/>
                    <a:pt x="0" y="1030"/>
                  </a:cubicBezTo>
                  <a:cubicBezTo>
                    <a:pt x="0" y="1596"/>
                    <a:pt x="13170" y="2056"/>
                    <a:pt x="29416" y="2056"/>
                  </a:cubicBezTo>
                  <a:cubicBezTo>
                    <a:pt x="45658" y="2056"/>
                    <a:pt x="58827" y="1596"/>
                    <a:pt x="58827" y="1030"/>
                  </a:cubicBezTo>
                  <a:cubicBezTo>
                    <a:pt x="58827" y="460"/>
                    <a:pt x="45658" y="1"/>
                    <a:pt x="2941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4"/>
            <p:cNvSpPr/>
            <p:nvPr/>
          </p:nvSpPr>
          <p:spPr>
            <a:xfrm>
              <a:off x="5727300" y="4156963"/>
              <a:ext cx="1479750" cy="60425"/>
            </a:xfrm>
            <a:custGeom>
              <a:rect b="b" l="l" r="r" t="t"/>
              <a:pathLst>
                <a:path extrusionOk="0" h="2417" w="59190">
                  <a:moveTo>
                    <a:pt x="29597" y="362"/>
                  </a:moveTo>
                  <a:cubicBezTo>
                    <a:pt x="45670" y="362"/>
                    <a:pt x="56630" y="784"/>
                    <a:pt x="58586" y="1210"/>
                  </a:cubicBezTo>
                  <a:cubicBezTo>
                    <a:pt x="56630" y="1633"/>
                    <a:pt x="45670" y="2055"/>
                    <a:pt x="29597" y="2055"/>
                  </a:cubicBezTo>
                  <a:cubicBezTo>
                    <a:pt x="13523" y="2055"/>
                    <a:pt x="2560" y="1633"/>
                    <a:pt x="607" y="1210"/>
                  </a:cubicBezTo>
                  <a:cubicBezTo>
                    <a:pt x="2560" y="784"/>
                    <a:pt x="13523" y="362"/>
                    <a:pt x="29597" y="362"/>
                  </a:cubicBezTo>
                  <a:close/>
                  <a:moveTo>
                    <a:pt x="29597" y="0"/>
                  </a:moveTo>
                  <a:cubicBezTo>
                    <a:pt x="21739" y="0"/>
                    <a:pt x="14348" y="111"/>
                    <a:pt x="8790" y="304"/>
                  </a:cubicBezTo>
                  <a:cubicBezTo>
                    <a:pt x="1" y="612"/>
                    <a:pt x="1" y="956"/>
                    <a:pt x="1" y="1210"/>
                  </a:cubicBezTo>
                  <a:cubicBezTo>
                    <a:pt x="1" y="1460"/>
                    <a:pt x="1" y="1805"/>
                    <a:pt x="8790" y="2113"/>
                  </a:cubicBezTo>
                  <a:cubicBezTo>
                    <a:pt x="14348" y="2306"/>
                    <a:pt x="21735" y="2416"/>
                    <a:pt x="29597" y="2416"/>
                  </a:cubicBezTo>
                  <a:cubicBezTo>
                    <a:pt x="37456" y="2416"/>
                    <a:pt x="44843" y="2306"/>
                    <a:pt x="50400" y="2113"/>
                  </a:cubicBezTo>
                  <a:cubicBezTo>
                    <a:pt x="59190" y="1805"/>
                    <a:pt x="59190" y="1460"/>
                    <a:pt x="59190" y="1210"/>
                  </a:cubicBezTo>
                  <a:cubicBezTo>
                    <a:pt x="59190" y="956"/>
                    <a:pt x="59190" y="612"/>
                    <a:pt x="50400" y="304"/>
                  </a:cubicBezTo>
                  <a:cubicBezTo>
                    <a:pt x="44843" y="111"/>
                    <a:pt x="37456" y="0"/>
                    <a:pt x="29597"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4"/>
            <p:cNvSpPr/>
            <p:nvPr/>
          </p:nvSpPr>
          <p:spPr>
            <a:xfrm>
              <a:off x="6392400" y="4588888"/>
              <a:ext cx="1479750" cy="60425"/>
            </a:xfrm>
            <a:custGeom>
              <a:rect b="b" l="l" r="r" t="t"/>
              <a:pathLst>
                <a:path extrusionOk="0" h="2417" w="59190">
                  <a:moveTo>
                    <a:pt x="29597" y="362"/>
                  </a:moveTo>
                  <a:cubicBezTo>
                    <a:pt x="45670" y="362"/>
                    <a:pt x="56630" y="784"/>
                    <a:pt x="58586" y="1210"/>
                  </a:cubicBezTo>
                  <a:cubicBezTo>
                    <a:pt x="56630" y="1633"/>
                    <a:pt x="45670" y="2055"/>
                    <a:pt x="29597" y="2055"/>
                  </a:cubicBezTo>
                  <a:cubicBezTo>
                    <a:pt x="13523" y="2055"/>
                    <a:pt x="2560" y="1633"/>
                    <a:pt x="607" y="1210"/>
                  </a:cubicBezTo>
                  <a:cubicBezTo>
                    <a:pt x="2560" y="784"/>
                    <a:pt x="13523" y="362"/>
                    <a:pt x="29597" y="362"/>
                  </a:cubicBezTo>
                  <a:close/>
                  <a:moveTo>
                    <a:pt x="29597" y="0"/>
                  </a:moveTo>
                  <a:cubicBezTo>
                    <a:pt x="21739" y="0"/>
                    <a:pt x="14348" y="111"/>
                    <a:pt x="8790" y="304"/>
                  </a:cubicBezTo>
                  <a:cubicBezTo>
                    <a:pt x="1" y="612"/>
                    <a:pt x="1" y="956"/>
                    <a:pt x="1" y="1210"/>
                  </a:cubicBezTo>
                  <a:cubicBezTo>
                    <a:pt x="1" y="1460"/>
                    <a:pt x="1" y="1805"/>
                    <a:pt x="8790" y="2113"/>
                  </a:cubicBezTo>
                  <a:cubicBezTo>
                    <a:pt x="14348" y="2306"/>
                    <a:pt x="21735" y="2416"/>
                    <a:pt x="29597" y="2416"/>
                  </a:cubicBezTo>
                  <a:cubicBezTo>
                    <a:pt x="37456" y="2416"/>
                    <a:pt x="44843" y="2306"/>
                    <a:pt x="50400" y="2113"/>
                  </a:cubicBezTo>
                  <a:cubicBezTo>
                    <a:pt x="59190" y="1805"/>
                    <a:pt x="59190" y="1460"/>
                    <a:pt x="59190" y="1210"/>
                  </a:cubicBezTo>
                  <a:cubicBezTo>
                    <a:pt x="59190" y="956"/>
                    <a:pt x="59190" y="612"/>
                    <a:pt x="50400" y="304"/>
                  </a:cubicBezTo>
                  <a:cubicBezTo>
                    <a:pt x="44843" y="111"/>
                    <a:pt x="37456" y="0"/>
                    <a:pt x="29597"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4"/>
            <p:cNvSpPr/>
            <p:nvPr/>
          </p:nvSpPr>
          <p:spPr>
            <a:xfrm>
              <a:off x="5436325" y="2438438"/>
              <a:ext cx="70050" cy="54175"/>
            </a:xfrm>
            <a:custGeom>
              <a:rect b="b" l="l" r="r" t="t"/>
              <a:pathLst>
                <a:path extrusionOk="0" h="2167" w="2802">
                  <a:moveTo>
                    <a:pt x="2653" y="1"/>
                  </a:moveTo>
                  <a:cubicBezTo>
                    <a:pt x="2645" y="1"/>
                    <a:pt x="2636" y="2"/>
                    <a:pt x="2628" y="4"/>
                  </a:cubicBezTo>
                  <a:cubicBezTo>
                    <a:pt x="1685" y="315"/>
                    <a:pt x="586" y="1116"/>
                    <a:pt x="57" y="1952"/>
                  </a:cubicBezTo>
                  <a:cubicBezTo>
                    <a:pt x="1" y="2041"/>
                    <a:pt x="87" y="2167"/>
                    <a:pt x="181" y="2167"/>
                  </a:cubicBezTo>
                  <a:cubicBezTo>
                    <a:pt x="204" y="2167"/>
                    <a:pt x="228" y="2159"/>
                    <a:pt x="250" y="2141"/>
                  </a:cubicBezTo>
                  <a:cubicBezTo>
                    <a:pt x="655" y="1801"/>
                    <a:pt x="1000" y="1394"/>
                    <a:pt x="1422" y="1063"/>
                  </a:cubicBezTo>
                  <a:cubicBezTo>
                    <a:pt x="1841" y="739"/>
                    <a:pt x="2296" y="480"/>
                    <a:pt x="2727" y="177"/>
                  </a:cubicBezTo>
                  <a:cubicBezTo>
                    <a:pt x="2802" y="120"/>
                    <a:pt x="2734" y="1"/>
                    <a:pt x="2653" y="1"/>
                  </a:cubicBezTo>
                  <a:close/>
                </a:path>
              </a:pathLst>
            </a:custGeom>
            <a:solidFill>
              <a:srgbClr val="FC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4"/>
            <p:cNvSpPr/>
            <p:nvPr/>
          </p:nvSpPr>
          <p:spPr>
            <a:xfrm>
              <a:off x="5731825" y="4161463"/>
              <a:ext cx="1470700" cy="51400"/>
            </a:xfrm>
            <a:custGeom>
              <a:rect b="b" l="l" r="r" t="t"/>
              <a:pathLst>
                <a:path extrusionOk="0" h="2056" w="58828">
                  <a:moveTo>
                    <a:pt x="29416" y="1"/>
                  </a:moveTo>
                  <a:cubicBezTo>
                    <a:pt x="13170" y="1"/>
                    <a:pt x="0" y="460"/>
                    <a:pt x="0" y="1030"/>
                  </a:cubicBezTo>
                  <a:cubicBezTo>
                    <a:pt x="0" y="1596"/>
                    <a:pt x="13170" y="2056"/>
                    <a:pt x="29416" y="2056"/>
                  </a:cubicBezTo>
                  <a:cubicBezTo>
                    <a:pt x="45658" y="2056"/>
                    <a:pt x="58827" y="1596"/>
                    <a:pt x="58827" y="1030"/>
                  </a:cubicBezTo>
                  <a:cubicBezTo>
                    <a:pt x="58827" y="460"/>
                    <a:pt x="45658" y="1"/>
                    <a:pt x="2941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4"/>
            <p:cNvSpPr/>
            <p:nvPr/>
          </p:nvSpPr>
          <p:spPr>
            <a:xfrm>
              <a:off x="5450950" y="3061613"/>
              <a:ext cx="441975" cy="1135800"/>
            </a:xfrm>
            <a:custGeom>
              <a:rect b="b" l="l" r="r" t="t"/>
              <a:pathLst>
                <a:path extrusionOk="0" h="45432" w="17679">
                  <a:moveTo>
                    <a:pt x="5777" y="1601"/>
                  </a:moveTo>
                  <a:cubicBezTo>
                    <a:pt x="8796" y="1601"/>
                    <a:pt x="12527" y="10354"/>
                    <a:pt x="14245" y="21638"/>
                  </a:cubicBezTo>
                  <a:cubicBezTo>
                    <a:pt x="16021" y="33302"/>
                    <a:pt x="14976" y="43248"/>
                    <a:pt x="11907" y="43860"/>
                  </a:cubicBezTo>
                  <a:cubicBezTo>
                    <a:pt x="11808" y="43879"/>
                    <a:pt x="11708" y="43889"/>
                    <a:pt x="11607" y="43889"/>
                  </a:cubicBezTo>
                  <a:cubicBezTo>
                    <a:pt x="8589" y="43889"/>
                    <a:pt x="4857" y="35136"/>
                    <a:pt x="3139" y="23853"/>
                  </a:cubicBezTo>
                  <a:cubicBezTo>
                    <a:pt x="1363" y="12192"/>
                    <a:pt x="2412" y="2242"/>
                    <a:pt x="5477" y="1631"/>
                  </a:cubicBezTo>
                  <a:cubicBezTo>
                    <a:pt x="5576" y="1611"/>
                    <a:pt x="5676" y="1601"/>
                    <a:pt x="5777" y="1601"/>
                  </a:cubicBezTo>
                  <a:close/>
                  <a:moveTo>
                    <a:pt x="5865" y="0"/>
                  </a:moveTo>
                  <a:cubicBezTo>
                    <a:pt x="5719" y="0"/>
                    <a:pt x="5575" y="14"/>
                    <a:pt x="5431" y="43"/>
                  </a:cubicBezTo>
                  <a:cubicBezTo>
                    <a:pt x="1588" y="798"/>
                    <a:pt x="1" y="11564"/>
                    <a:pt x="1884" y="24086"/>
                  </a:cubicBezTo>
                  <a:cubicBezTo>
                    <a:pt x="3700" y="36140"/>
                    <a:pt x="8066" y="45432"/>
                    <a:pt x="11818" y="45432"/>
                  </a:cubicBezTo>
                  <a:cubicBezTo>
                    <a:pt x="11964" y="45432"/>
                    <a:pt x="12108" y="45418"/>
                    <a:pt x="12252" y="45389"/>
                  </a:cubicBezTo>
                  <a:cubicBezTo>
                    <a:pt x="16091" y="44634"/>
                    <a:pt x="17679" y="33868"/>
                    <a:pt x="15796" y="21346"/>
                  </a:cubicBezTo>
                  <a:cubicBezTo>
                    <a:pt x="13984" y="9292"/>
                    <a:pt x="9613" y="0"/>
                    <a:pt x="5865" y="0"/>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4"/>
            <p:cNvSpPr/>
            <p:nvPr/>
          </p:nvSpPr>
          <p:spPr>
            <a:xfrm>
              <a:off x="5502850" y="3283338"/>
              <a:ext cx="296850" cy="875500"/>
            </a:xfrm>
            <a:custGeom>
              <a:rect b="b" l="l" r="r" t="t"/>
              <a:pathLst>
                <a:path extrusionOk="0" h="35020" w="11874">
                  <a:moveTo>
                    <a:pt x="390" y="1"/>
                  </a:moveTo>
                  <a:lnTo>
                    <a:pt x="390" y="1"/>
                  </a:lnTo>
                  <a:cubicBezTo>
                    <a:pt x="1" y="3991"/>
                    <a:pt x="194" y="9282"/>
                    <a:pt x="1063" y="14984"/>
                  </a:cubicBezTo>
                  <a:cubicBezTo>
                    <a:pt x="2781" y="26266"/>
                    <a:pt x="6513" y="35019"/>
                    <a:pt x="9532" y="35019"/>
                  </a:cubicBezTo>
                  <a:lnTo>
                    <a:pt x="9536" y="35019"/>
                  </a:lnTo>
                  <a:cubicBezTo>
                    <a:pt x="9638" y="35019"/>
                    <a:pt x="9733" y="35011"/>
                    <a:pt x="9831" y="34991"/>
                  </a:cubicBezTo>
                  <a:lnTo>
                    <a:pt x="9848" y="34991"/>
                  </a:lnTo>
                  <a:cubicBezTo>
                    <a:pt x="9848" y="34987"/>
                    <a:pt x="9852" y="34987"/>
                    <a:pt x="9852" y="34987"/>
                  </a:cubicBezTo>
                  <a:cubicBezTo>
                    <a:pt x="10681" y="34810"/>
                    <a:pt x="11357" y="33948"/>
                    <a:pt x="11874" y="32554"/>
                  </a:cubicBezTo>
                  <a:lnTo>
                    <a:pt x="11874" y="32554"/>
                  </a:lnTo>
                  <a:cubicBezTo>
                    <a:pt x="11764" y="32608"/>
                    <a:pt x="11652" y="32649"/>
                    <a:pt x="11533" y="32669"/>
                  </a:cubicBezTo>
                  <a:cubicBezTo>
                    <a:pt x="11435" y="32689"/>
                    <a:pt x="11333" y="32702"/>
                    <a:pt x="11234" y="32702"/>
                  </a:cubicBezTo>
                  <a:cubicBezTo>
                    <a:pt x="8216" y="32702"/>
                    <a:pt x="4483" y="23957"/>
                    <a:pt x="2765" y="12686"/>
                  </a:cubicBezTo>
                  <a:cubicBezTo>
                    <a:pt x="2318" y="9750"/>
                    <a:pt x="2051" y="6924"/>
                    <a:pt x="1949" y="4328"/>
                  </a:cubicBezTo>
                  <a:cubicBezTo>
                    <a:pt x="1637" y="3044"/>
                    <a:pt x="1350" y="1941"/>
                    <a:pt x="1116" y="1214"/>
                  </a:cubicBezTo>
                  <a:cubicBezTo>
                    <a:pt x="968" y="747"/>
                    <a:pt x="718" y="349"/>
                    <a:pt x="390"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4"/>
            <p:cNvSpPr/>
            <p:nvPr/>
          </p:nvSpPr>
          <p:spPr>
            <a:xfrm>
              <a:off x="5741250" y="4157988"/>
              <a:ext cx="7925" cy="850"/>
            </a:xfrm>
            <a:custGeom>
              <a:rect b="b" l="l" r="r" t="t"/>
              <a:pathLst>
                <a:path extrusionOk="0" h="34" w="317">
                  <a:moveTo>
                    <a:pt x="295" y="5"/>
                  </a:moveTo>
                  <a:cubicBezTo>
                    <a:pt x="197" y="25"/>
                    <a:pt x="102" y="33"/>
                    <a:pt x="0" y="33"/>
                  </a:cubicBezTo>
                  <a:cubicBezTo>
                    <a:pt x="102" y="33"/>
                    <a:pt x="197" y="25"/>
                    <a:pt x="295" y="5"/>
                  </a:cubicBezTo>
                  <a:close/>
                  <a:moveTo>
                    <a:pt x="304" y="5"/>
                  </a:moveTo>
                  <a:lnTo>
                    <a:pt x="299" y="5"/>
                  </a:lnTo>
                  <a:lnTo>
                    <a:pt x="304" y="5"/>
                  </a:lnTo>
                  <a:close/>
                  <a:moveTo>
                    <a:pt x="308" y="5"/>
                  </a:moveTo>
                  <a:lnTo>
                    <a:pt x="304" y="5"/>
                  </a:lnTo>
                  <a:lnTo>
                    <a:pt x="308" y="5"/>
                  </a:lnTo>
                  <a:close/>
                  <a:moveTo>
                    <a:pt x="312" y="5"/>
                  </a:moveTo>
                  <a:lnTo>
                    <a:pt x="312" y="5"/>
                  </a:lnTo>
                  <a:lnTo>
                    <a:pt x="312" y="5"/>
                  </a:lnTo>
                  <a:close/>
                  <a:moveTo>
                    <a:pt x="316" y="1"/>
                  </a:moveTo>
                  <a:lnTo>
                    <a:pt x="316" y="1"/>
                  </a:lnTo>
                  <a:close/>
                </a:path>
              </a:pathLst>
            </a:custGeom>
            <a:solidFill>
              <a:srgbClr val="A1BD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4"/>
            <p:cNvSpPr/>
            <p:nvPr/>
          </p:nvSpPr>
          <p:spPr>
            <a:xfrm>
              <a:off x="5626950" y="3754113"/>
              <a:ext cx="359175" cy="227825"/>
            </a:xfrm>
            <a:custGeom>
              <a:rect b="b" l="l" r="r" t="t"/>
              <a:pathLst>
                <a:path extrusionOk="0" h="9113" w="14367">
                  <a:moveTo>
                    <a:pt x="4139" y="1"/>
                  </a:moveTo>
                  <a:cubicBezTo>
                    <a:pt x="3932" y="1"/>
                    <a:pt x="3738" y="20"/>
                    <a:pt x="3559" y="61"/>
                  </a:cubicBezTo>
                  <a:cubicBezTo>
                    <a:pt x="3559" y="61"/>
                    <a:pt x="631" y="1054"/>
                    <a:pt x="315" y="2719"/>
                  </a:cubicBezTo>
                  <a:cubicBezTo>
                    <a:pt x="0" y="4376"/>
                    <a:pt x="7808" y="9113"/>
                    <a:pt x="9790" y="9113"/>
                  </a:cubicBezTo>
                  <a:cubicBezTo>
                    <a:pt x="9799" y="9113"/>
                    <a:pt x="9809" y="9113"/>
                    <a:pt x="9818" y="9113"/>
                  </a:cubicBezTo>
                  <a:cubicBezTo>
                    <a:pt x="11754" y="9068"/>
                    <a:pt x="14096" y="7719"/>
                    <a:pt x="14232" y="5918"/>
                  </a:cubicBezTo>
                  <a:cubicBezTo>
                    <a:pt x="14367" y="4113"/>
                    <a:pt x="12295" y="3305"/>
                    <a:pt x="10762" y="2538"/>
                  </a:cubicBezTo>
                  <a:cubicBezTo>
                    <a:pt x="9373" y="1846"/>
                    <a:pt x="6167" y="1"/>
                    <a:pt x="4139"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4"/>
            <p:cNvSpPr/>
            <p:nvPr/>
          </p:nvSpPr>
          <p:spPr>
            <a:xfrm>
              <a:off x="5651425" y="3807663"/>
              <a:ext cx="322625" cy="130300"/>
            </a:xfrm>
            <a:custGeom>
              <a:rect b="b" l="l" r="r" t="t"/>
              <a:pathLst>
                <a:path extrusionOk="0" h="5212" w="12905">
                  <a:moveTo>
                    <a:pt x="194" y="1"/>
                  </a:moveTo>
                  <a:cubicBezTo>
                    <a:pt x="143" y="1"/>
                    <a:pt x="92" y="25"/>
                    <a:pt x="58" y="68"/>
                  </a:cubicBezTo>
                  <a:cubicBezTo>
                    <a:pt x="0" y="146"/>
                    <a:pt x="17" y="252"/>
                    <a:pt x="91" y="307"/>
                  </a:cubicBezTo>
                  <a:cubicBezTo>
                    <a:pt x="361" y="511"/>
                    <a:pt x="6629" y="5212"/>
                    <a:pt x="9052" y="5212"/>
                  </a:cubicBezTo>
                  <a:cubicBezTo>
                    <a:pt x="9109" y="5212"/>
                    <a:pt x="9164" y="5212"/>
                    <a:pt x="9217" y="5204"/>
                  </a:cubicBezTo>
                  <a:cubicBezTo>
                    <a:pt x="11513" y="4973"/>
                    <a:pt x="12793" y="3362"/>
                    <a:pt x="12846" y="3292"/>
                  </a:cubicBezTo>
                  <a:cubicBezTo>
                    <a:pt x="12904" y="3218"/>
                    <a:pt x="12891" y="3112"/>
                    <a:pt x="12814" y="3054"/>
                  </a:cubicBezTo>
                  <a:cubicBezTo>
                    <a:pt x="12782" y="3030"/>
                    <a:pt x="12745" y="3018"/>
                    <a:pt x="12709" y="3018"/>
                  </a:cubicBezTo>
                  <a:cubicBezTo>
                    <a:pt x="12658" y="3018"/>
                    <a:pt x="12609" y="3040"/>
                    <a:pt x="12575" y="3082"/>
                  </a:cubicBezTo>
                  <a:cubicBezTo>
                    <a:pt x="12564" y="3099"/>
                    <a:pt x="11329" y="4653"/>
                    <a:pt x="9183" y="4867"/>
                  </a:cubicBezTo>
                  <a:cubicBezTo>
                    <a:pt x="9141" y="4871"/>
                    <a:pt x="9098" y="4873"/>
                    <a:pt x="9053" y="4873"/>
                  </a:cubicBezTo>
                  <a:cubicBezTo>
                    <a:pt x="6767" y="4873"/>
                    <a:pt x="360" y="88"/>
                    <a:pt x="295" y="36"/>
                  </a:cubicBezTo>
                  <a:cubicBezTo>
                    <a:pt x="265" y="12"/>
                    <a:pt x="230" y="1"/>
                    <a:pt x="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4"/>
            <p:cNvSpPr/>
            <p:nvPr/>
          </p:nvSpPr>
          <p:spPr>
            <a:xfrm>
              <a:off x="5825325" y="3456213"/>
              <a:ext cx="172575" cy="112575"/>
            </a:xfrm>
            <a:custGeom>
              <a:rect b="b" l="l" r="r" t="t"/>
              <a:pathLst>
                <a:path extrusionOk="0" h="4503" w="6903">
                  <a:moveTo>
                    <a:pt x="4865" y="1"/>
                  </a:moveTo>
                  <a:cubicBezTo>
                    <a:pt x="4865" y="1"/>
                    <a:pt x="2642" y="722"/>
                    <a:pt x="1322" y="722"/>
                  </a:cubicBezTo>
                  <a:cubicBezTo>
                    <a:pt x="1" y="722"/>
                    <a:pt x="120" y="2712"/>
                    <a:pt x="661" y="3704"/>
                  </a:cubicBezTo>
                  <a:cubicBezTo>
                    <a:pt x="1040" y="4398"/>
                    <a:pt x="2034" y="4503"/>
                    <a:pt x="3111" y="4503"/>
                  </a:cubicBezTo>
                  <a:cubicBezTo>
                    <a:pt x="3574" y="4503"/>
                    <a:pt x="4053" y="4484"/>
                    <a:pt x="4504" y="4484"/>
                  </a:cubicBezTo>
                  <a:cubicBezTo>
                    <a:pt x="6005" y="4484"/>
                    <a:pt x="6547" y="3348"/>
                    <a:pt x="6723" y="2142"/>
                  </a:cubicBezTo>
                  <a:cubicBezTo>
                    <a:pt x="6903" y="936"/>
                    <a:pt x="4865" y="1"/>
                    <a:pt x="4865"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4"/>
            <p:cNvSpPr/>
            <p:nvPr/>
          </p:nvSpPr>
          <p:spPr>
            <a:xfrm>
              <a:off x="5820825" y="3497063"/>
              <a:ext cx="168375" cy="33425"/>
            </a:xfrm>
            <a:custGeom>
              <a:rect b="b" l="l" r="r" t="t"/>
              <a:pathLst>
                <a:path extrusionOk="0" h="1337" w="6735">
                  <a:moveTo>
                    <a:pt x="6544" y="0"/>
                  </a:moveTo>
                  <a:cubicBezTo>
                    <a:pt x="6495" y="0"/>
                    <a:pt x="6447" y="21"/>
                    <a:pt x="6415" y="61"/>
                  </a:cubicBezTo>
                  <a:cubicBezTo>
                    <a:pt x="6405" y="73"/>
                    <a:pt x="5591" y="997"/>
                    <a:pt x="2787" y="997"/>
                  </a:cubicBezTo>
                  <a:cubicBezTo>
                    <a:pt x="2065" y="997"/>
                    <a:pt x="1211" y="936"/>
                    <a:pt x="205" y="782"/>
                  </a:cubicBezTo>
                  <a:cubicBezTo>
                    <a:pt x="195" y="781"/>
                    <a:pt x="186" y="780"/>
                    <a:pt x="176" y="780"/>
                  </a:cubicBezTo>
                  <a:cubicBezTo>
                    <a:pt x="94" y="780"/>
                    <a:pt x="27" y="841"/>
                    <a:pt x="12" y="922"/>
                  </a:cubicBezTo>
                  <a:cubicBezTo>
                    <a:pt x="1" y="1017"/>
                    <a:pt x="62" y="1102"/>
                    <a:pt x="156" y="1119"/>
                  </a:cubicBezTo>
                  <a:cubicBezTo>
                    <a:pt x="1186" y="1275"/>
                    <a:pt x="2063" y="1337"/>
                    <a:pt x="2806" y="1337"/>
                  </a:cubicBezTo>
                  <a:cubicBezTo>
                    <a:pt x="5775" y="1337"/>
                    <a:pt x="6632" y="328"/>
                    <a:pt x="6677" y="273"/>
                  </a:cubicBezTo>
                  <a:cubicBezTo>
                    <a:pt x="6735" y="205"/>
                    <a:pt x="6723" y="97"/>
                    <a:pt x="6653" y="40"/>
                  </a:cubicBezTo>
                  <a:cubicBezTo>
                    <a:pt x="6621" y="13"/>
                    <a:pt x="6582" y="0"/>
                    <a:pt x="65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4"/>
            <p:cNvSpPr/>
            <p:nvPr/>
          </p:nvSpPr>
          <p:spPr>
            <a:xfrm>
              <a:off x="5109725" y="1918238"/>
              <a:ext cx="759300" cy="686875"/>
            </a:xfrm>
            <a:custGeom>
              <a:rect b="b" l="l" r="r" t="t"/>
              <a:pathLst>
                <a:path extrusionOk="0" h="27475" w="30372">
                  <a:moveTo>
                    <a:pt x="18712" y="1"/>
                  </a:moveTo>
                  <a:cubicBezTo>
                    <a:pt x="17109" y="1"/>
                    <a:pt x="3679" y="2392"/>
                    <a:pt x="3679" y="2392"/>
                  </a:cubicBezTo>
                  <a:cubicBezTo>
                    <a:pt x="3679" y="2392"/>
                    <a:pt x="0" y="18729"/>
                    <a:pt x="1292" y="20184"/>
                  </a:cubicBezTo>
                  <a:cubicBezTo>
                    <a:pt x="2559" y="21607"/>
                    <a:pt x="10894" y="27474"/>
                    <a:pt x="12251" y="27474"/>
                  </a:cubicBezTo>
                  <a:cubicBezTo>
                    <a:pt x="12282" y="27474"/>
                    <a:pt x="12310" y="27471"/>
                    <a:pt x="12333" y="27465"/>
                  </a:cubicBezTo>
                  <a:cubicBezTo>
                    <a:pt x="13388" y="27182"/>
                    <a:pt x="22726" y="25000"/>
                    <a:pt x="23616" y="24475"/>
                  </a:cubicBezTo>
                  <a:cubicBezTo>
                    <a:pt x="24507" y="23946"/>
                    <a:pt x="30048" y="14607"/>
                    <a:pt x="30208" y="13918"/>
                  </a:cubicBezTo>
                  <a:cubicBezTo>
                    <a:pt x="30372" y="13229"/>
                    <a:pt x="19856" y="128"/>
                    <a:pt x="18806" y="5"/>
                  </a:cubicBezTo>
                  <a:cubicBezTo>
                    <a:pt x="18781" y="2"/>
                    <a:pt x="18750" y="1"/>
                    <a:pt x="18712" y="1"/>
                  </a:cubicBez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4"/>
            <p:cNvSpPr/>
            <p:nvPr/>
          </p:nvSpPr>
          <p:spPr>
            <a:xfrm>
              <a:off x="5409725" y="2262788"/>
              <a:ext cx="459700" cy="341200"/>
            </a:xfrm>
            <a:custGeom>
              <a:rect b="b" l="l" r="r" t="t"/>
              <a:pathLst>
                <a:path extrusionOk="0" h="13648" w="18388">
                  <a:moveTo>
                    <a:pt x="18239" y="1"/>
                  </a:moveTo>
                  <a:cubicBezTo>
                    <a:pt x="18222" y="1"/>
                    <a:pt x="18199" y="2"/>
                    <a:pt x="18171" y="4"/>
                  </a:cubicBezTo>
                  <a:lnTo>
                    <a:pt x="2844" y="3434"/>
                  </a:lnTo>
                  <a:lnTo>
                    <a:pt x="1" y="13613"/>
                  </a:lnTo>
                  <a:cubicBezTo>
                    <a:pt x="88" y="13635"/>
                    <a:pt x="164" y="13648"/>
                    <a:pt x="226" y="13648"/>
                  </a:cubicBezTo>
                  <a:cubicBezTo>
                    <a:pt x="258" y="13648"/>
                    <a:pt x="285" y="13644"/>
                    <a:pt x="309" y="13637"/>
                  </a:cubicBezTo>
                  <a:cubicBezTo>
                    <a:pt x="1363" y="13355"/>
                    <a:pt x="10702" y="11173"/>
                    <a:pt x="11592" y="10644"/>
                  </a:cubicBezTo>
                  <a:cubicBezTo>
                    <a:pt x="12482" y="10118"/>
                    <a:pt x="18023" y="780"/>
                    <a:pt x="18183" y="91"/>
                  </a:cubicBezTo>
                  <a:cubicBezTo>
                    <a:pt x="18186" y="72"/>
                    <a:pt x="18388" y="1"/>
                    <a:pt x="18239" y="1"/>
                  </a:cubicBezTo>
                  <a:close/>
                </a:path>
              </a:pathLst>
            </a:custGeom>
            <a:solidFill>
              <a:srgbClr val="EA96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4"/>
            <p:cNvSpPr/>
            <p:nvPr/>
          </p:nvSpPr>
          <p:spPr>
            <a:xfrm>
              <a:off x="5202300" y="1876788"/>
              <a:ext cx="691475" cy="487600"/>
            </a:xfrm>
            <a:custGeom>
              <a:rect b="b" l="l" r="r" t="t"/>
              <a:pathLst>
                <a:path extrusionOk="0" h="19504" w="27659">
                  <a:moveTo>
                    <a:pt x="23598" y="1"/>
                  </a:moveTo>
                  <a:cubicBezTo>
                    <a:pt x="23579" y="1"/>
                    <a:pt x="23559" y="1"/>
                    <a:pt x="23540" y="2"/>
                  </a:cubicBezTo>
                  <a:cubicBezTo>
                    <a:pt x="20021" y="162"/>
                    <a:pt x="407" y="2632"/>
                    <a:pt x="206" y="4005"/>
                  </a:cubicBezTo>
                  <a:cubicBezTo>
                    <a:pt x="1" y="5379"/>
                    <a:pt x="9952" y="19251"/>
                    <a:pt x="11366" y="19493"/>
                  </a:cubicBezTo>
                  <a:cubicBezTo>
                    <a:pt x="11407" y="19500"/>
                    <a:pt x="11458" y="19503"/>
                    <a:pt x="11518" y="19503"/>
                  </a:cubicBezTo>
                  <a:cubicBezTo>
                    <a:pt x="13562" y="19503"/>
                    <a:pt x="26529" y="15654"/>
                    <a:pt x="26529" y="15654"/>
                  </a:cubicBezTo>
                  <a:cubicBezTo>
                    <a:pt x="27659" y="14487"/>
                    <a:pt x="27065" y="1"/>
                    <a:pt x="23598" y="1"/>
                  </a:cubicBezTo>
                  <a:close/>
                </a:path>
              </a:pathLst>
            </a:cu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4"/>
            <p:cNvSpPr/>
            <p:nvPr/>
          </p:nvSpPr>
          <p:spPr>
            <a:xfrm>
              <a:off x="5872600" y="2252913"/>
              <a:ext cx="202625" cy="372700"/>
            </a:xfrm>
            <a:custGeom>
              <a:rect b="b" l="l" r="r" t="t"/>
              <a:pathLst>
                <a:path extrusionOk="0" h="14908" w="8105">
                  <a:moveTo>
                    <a:pt x="2322" y="1"/>
                  </a:moveTo>
                  <a:cubicBezTo>
                    <a:pt x="456" y="1"/>
                    <a:pt x="693" y="2826"/>
                    <a:pt x="370" y="4370"/>
                  </a:cubicBezTo>
                  <a:cubicBezTo>
                    <a:pt x="1" y="6150"/>
                    <a:pt x="1260" y="14159"/>
                    <a:pt x="1260" y="14159"/>
                  </a:cubicBezTo>
                  <a:cubicBezTo>
                    <a:pt x="1260" y="14159"/>
                    <a:pt x="1985" y="14908"/>
                    <a:pt x="3390" y="14908"/>
                  </a:cubicBezTo>
                  <a:cubicBezTo>
                    <a:pt x="4526" y="14908"/>
                    <a:pt x="6106" y="14418"/>
                    <a:pt x="8105" y="12646"/>
                  </a:cubicBezTo>
                  <a:cubicBezTo>
                    <a:pt x="8105" y="12646"/>
                    <a:pt x="6304" y="1330"/>
                    <a:pt x="3339" y="215"/>
                  </a:cubicBezTo>
                  <a:cubicBezTo>
                    <a:pt x="2944" y="67"/>
                    <a:pt x="2608" y="1"/>
                    <a:pt x="2322" y="1"/>
                  </a:cubicBezTo>
                  <a:close/>
                </a:path>
              </a:pathLst>
            </a:custGeom>
            <a:solidFill>
              <a:srgbClr val="FFB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4"/>
            <p:cNvSpPr/>
            <p:nvPr/>
          </p:nvSpPr>
          <p:spPr>
            <a:xfrm>
              <a:off x="5919550" y="2253013"/>
              <a:ext cx="155675" cy="335575"/>
            </a:xfrm>
            <a:custGeom>
              <a:rect b="b" l="l" r="r" t="t"/>
              <a:pathLst>
                <a:path extrusionOk="0" h="13423" w="6227">
                  <a:moveTo>
                    <a:pt x="449" y="0"/>
                  </a:moveTo>
                  <a:cubicBezTo>
                    <a:pt x="284" y="0"/>
                    <a:pt x="135" y="22"/>
                    <a:pt x="1" y="63"/>
                  </a:cubicBezTo>
                  <a:cubicBezTo>
                    <a:pt x="1013" y="827"/>
                    <a:pt x="250" y="7327"/>
                    <a:pt x="2696" y="7327"/>
                  </a:cubicBezTo>
                  <a:cubicBezTo>
                    <a:pt x="2707" y="7327"/>
                    <a:pt x="2718" y="7327"/>
                    <a:pt x="2728" y="7327"/>
                  </a:cubicBezTo>
                  <a:cubicBezTo>
                    <a:pt x="2734" y="7327"/>
                    <a:pt x="2740" y="7327"/>
                    <a:pt x="2745" y="7327"/>
                  </a:cubicBezTo>
                  <a:cubicBezTo>
                    <a:pt x="3951" y="7327"/>
                    <a:pt x="4904" y="10380"/>
                    <a:pt x="5267" y="13422"/>
                  </a:cubicBezTo>
                  <a:cubicBezTo>
                    <a:pt x="5575" y="13192"/>
                    <a:pt x="5895" y="12938"/>
                    <a:pt x="6227" y="12642"/>
                  </a:cubicBezTo>
                  <a:cubicBezTo>
                    <a:pt x="6227" y="12642"/>
                    <a:pt x="4426" y="1326"/>
                    <a:pt x="1461" y="211"/>
                  </a:cubicBezTo>
                  <a:cubicBezTo>
                    <a:pt x="1067" y="65"/>
                    <a:pt x="733" y="0"/>
                    <a:pt x="449"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4"/>
            <p:cNvSpPr/>
            <p:nvPr/>
          </p:nvSpPr>
          <p:spPr>
            <a:xfrm>
              <a:off x="5800400" y="3208288"/>
              <a:ext cx="193000" cy="290125"/>
            </a:xfrm>
            <a:custGeom>
              <a:rect b="b" l="l" r="r" t="t"/>
              <a:pathLst>
                <a:path extrusionOk="0" h="11605" w="7720">
                  <a:moveTo>
                    <a:pt x="3339" y="0"/>
                  </a:moveTo>
                  <a:cubicBezTo>
                    <a:pt x="1683" y="61"/>
                    <a:pt x="1" y="415"/>
                    <a:pt x="55" y="1977"/>
                  </a:cubicBezTo>
                  <a:cubicBezTo>
                    <a:pt x="108" y="3540"/>
                    <a:pt x="1211" y="11529"/>
                    <a:pt x="3614" y="11599"/>
                  </a:cubicBezTo>
                  <a:cubicBezTo>
                    <a:pt x="3740" y="11603"/>
                    <a:pt x="3862" y="11605"/>
                    <a:pt x="3980" y="11605"/>
                  </a:cubicBezTo>
                  <a:cubicBezTo>
                    <a:pt x="6119" y="11605"/>
                    <a:pt x="7052" y="11002"/>
                    <a:pt x="7285" y="9696"/>
                  </a:cubicBezTo>
                  <a:cubicBezTo>
                    <a:pt x="7531" y="8314"/>
                    <a:pt x="6875" y="6751"/>
                    <a:pt x="7298" y="6272"/>
                  </a:cubicBezTo>
                  <a:cubicBezTo>
                    <a:pt x="7720" y="5795"/>
                    <a:pt x="3339" y="0"/>
                    <a:pt x="3339" y="0"/>
                  </a:cubicBezTo>
                  <a:close/>
                </a:path>
              </a:pathLst>
            </a:custGeom>
            <a:solidFill>
              <a:srgbClr val="FF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4"/>
            <p:cNvSpPr/>
            <p:nvPr/>
          </p:nvSpPr>
          <p:spPr>
            <a:xfrm>
              <a:off x="5821650" y="3208146"/>
              <a:ext cx="78350" cy="281375"/>
            </a:xfrm>
            <a:custGeom>
              <a:rect b="b" l="l" r="r" t="t"/>
              <a:pathLst>
                <a:path extrusionOk="0" h="11255" w="3134">
                  <a:moveTo>
                    <a:pt x="2408" y="1"/>
                  </a:moveTo>
                  <a:cubicBezTo>
                    <a:pt x="1291" y="50"/>
                    <a:pt x="496" y="234"/>
                    <a:pt x="0" y="567"/>
                  </a:cubicBezTo>
                  <a:cubicBezTo>
                    <a:pt x="595" y="2244"/>
                    <a:pt x="1070" y="4122"/>
                    <a:pt x="1452" y="6017"/>
                  </a:cubicBezTo>
                  <a:cubicBezTo>
                    <a:pt x="1452" y="5328"/>
                    <a:pt x="1596" y="4754"/>
                    <a:pt x="1952" y="4426"/>
                  </a:cubicBezTo>
                  <a:cubicBezTo>
                    <a:pt x="2289" y="4118"/>
                    <a:pt x="2699" y="3851"/>
                    <a:pt x="3133" y="3622"/>
                  </a:cubicBezTo>
                  <a:cubicBezTo>
                    <a:pt x="2440" y="2195"/>
                    <a:pt x="2428" y="628"/>
                    <a:pt x="2448" y="54"/>
                  </a:cubicBezTo>
                  <a:cubicBezTo>
                    <a:pt x="2436" y="37"/>
                    <a:pt x="2424" y="21"/>
                    <a:pt x="2408" y="1"/>
                  </a:cubicBezTo>
                  <a:close/>
                  <a:moveTo>
                    <a:pt x="2010" y="9188"/>
                  </a:moveTo>
                  <a:lnTo>
                    <a:pt x="2010" y="9188"/>
                  </a:lnTo>
                  <a:cubicBezTo>
                    <a:pt x="2109" y="9840"/>
                    <a:pt x="2198" y="10484"/>
                    <a:pt x="2276" y="11107"/>
                  </a:cubicBezTo>
                  <a:cubicBezTo>
                    <a:pt x="2412" y="11190"/>
                    <a:pt x="2555" y="11239"/>
                    <a:pt x="2699" y="11255"/>
                  </a:cubicBezTo>
                  <a:cubicBezTo>
                    <a:pt x="2497" y="10722"/>
                    <a:pt x="2239" y="9984"/>
                    <a:pt x="2010" y="9188"/>
                  </a:cubicBezTo>
                  <a:close/>
                </a:path>
              </a:pathLst>
            </a:custGeom>
            <a:solidFill>
              <a:srgbClr val="E2E7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4"/>
            <p:cNvSpPr/>
            <p:nvPr/>
          </p:nvSpPr>
          <p:spPr>
            <a:xfrm>
              <a:off x="5897400" y="3353713"/>
              <a:ext cx="102750" cy="52900"/>
            </a:xfrm>
            <a:custGeom>
              <a:rect b="b" l="l" r="r" t="t"/>
              <a:pathLst>
                <a:path extrusionOk="0" h="2116" w="4110">
                  <a:moveTo>
                    <a:pt x="701" y="0"/>
                  </a:moveTo>
                  <a:cubicBezTo>
                    <a:pt x="320" y="0"/>
                    <a:pt x="0" y="422"/>
                    <a:pt x="63" y="848"/>
                  </a:cubicBezTo>
                  <a:cubicBezTo>
                    <a:pt x="49" y="819"/>
                    <a:pt x="40" y="804"/>
                    <a:pt x="38" y="804"/>
                  </a:cubicBezTo>
                  <a:lnTo>
                    <a:pt x="38" y="804"/>
                  </a:lnTo>
                  <a:cubicBezTo>
                    <a:pt x="34" y="804"/>
                    <a:pt x="45" y="843"/>
                    <a:pt x="71" y="922"/>
                  </a:cubicBezTo>
                  <a:cubicBezTo>
                    <a:pt x="95" y="1025"/>
                    <a:pt x="141" y="1115"/>
                    <a:pt x="211" y="1197"/>
                  </a:cubicBezTo>
                  <a:cubicBezTo>
                    <a:pt x="272" y="1283"/>
                    <a:pt x="341" y="1369"/>
                    <a:pt x="423" y="1439"/>
                  </a:cubicBezTo>
                  <a:cubicBezTo>
                    <a:pt x="645" y="1619"/>
                    <a:pt x="915" y="1706"/>
                    <a:pt x="1186" y="1780"/>
                  </a:cubicBezTo>
                  <a:cubicBezTo>
                    <a:pt x="1814" y="1952"/>
                    <a:pt x="2466" y="2050"/>
                    <a:pt x="3118" y="2111"/>
                  </a:cubicBezTo>
                  <a:cubicBezTo>
                    <a:pt x="3148" y="2114"/>
                    <a:pt x="3177" y="2115"/>
                    <a:pt x="3204" y="2115"/>
                  </a:cubicBezTo>
                  <a:cubicBezTo>
                    <a:pt x="4109" y="2115"/>
                    <a:pt x="4072" y="727"/>
                    <a:pt x="3213" y="639"/>
                  </a:cubicBezTo>
                  <a:cubicBezTo>
                    <a:pt x="2839" y="602"/>
                    <a:pt x="2462" y="549"/>
                    <a:pt x="2093" y="479"/>
                  </a:cubicBezTo>
                  <a:cubicBezTo>
                    <a:pt x="1839" y="430"/>
                    <a:pt x="1330" y="397"/>
                    <a:pt x="1150" y="213"/>
                  </a:cubicBezTo>
                  <a:cubicBezTo>
                    <a:pt x="1003" y="63"/>
                    <a:pt x="848" y="0"/>
                    <a:pt x="701"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4"/>
            <p:cNvSpPr/>
            <p:nvPr/>
          </p:nvSpPr>
          <p:spPr>
            <a:xfrm>
              <a:off x="5909825" y="3410788"/>
              <a:ext cx="92200" cy="34250"/>
            </a:xfrm>
            <a:custGeom>
              <a:rect b="b" l="l" r="r" t="t"/>
              <a:pathLst>
                <a:path extrusionOk="0" h="1370" w="3688">
                  <a:moveTo>
                    <a:pt x="742" y="0"/>
                  </a:moveTo>
                  <a:cubicBezTo>
                    <a:pt x="0" y="0"/>
                    <a:pt x="192" y="1289"/>
                    <a:pt x="870" y="1333"/>
                  </a:cubicBezTo>
                  <a:cubicBezTo>
                    <a:pt x="1227" y="1358"/>
                    <a:pt x="1582" y="1369"/>
                    <a:pt x="1938" y="1369"/>
                  </a:cubicBezTo>
                  <a:cubicBezTo>
                    <a:pt x="2239" y="1369"/>
                    <a:pt x="2540" y="1361"/>
                    <a:pt x="2843" y="1346"/>
                  </a:cubicBezTo>
                  <a:cubicBezTo>
                    <a:pt x="3687" y="1305"/>
                    <a:pt x="3363" y="38"/>
                    <a:pt x="2620" y="38"/>
                  </a:cubicBezTo>
                  <a:cubicBezTo>
                    <a:pt x="2616" y="38"/>
                    <a:pt x="2612" y="38"/>
                    <a:pt x="2609" y="38"/>
                  </a:cubicBezTo>
                  <a:cubicBezTo>
                    <a:pt x="2518" y="39"/>
                    <a:pt x="2427" y="40"/>
                    <a:pt x="2337" y="40"/>
                  </a:cubicBezTo>
                  <a:cubicBezTo>
                    <a:pt x="1813" y="40"/>
                    <a:pt x="1291" y="22"/>
                    <a:pt x="767" y="1"/>
                  </a:cubicBezTo>
                  <a:cubicBezTo>
                    <a:pt x="759" y="0"/>
                    <a:pt x="750" y="0"/>
                    <a:pt x="742"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4"/>
            <p:cNvSpPr/>
            <p:nvPr/>
          </p:nvSpPr>
          <p:spPr>
            <a:xfrm>
              <a:off x="5621375" y="3674613"/>
              <a:ext cx="368150" cy="227500"/>
            </a:xfrm>
            <a:custGeom>
              <a:rect b="b" l="l" r="r" t="t"/>
              <a:pathLst>
                <a:path extrusionOk="0" h="9100" w="14726">
                  <a:moveTo>
                    <a:pt x="10086" y="1"/>
                  </a:moveTo>
                  <a:lnTo>
                    <a:pt x="763" y="1125"/>
                  </a:lnTo>
                  <a:cubicBezTo>
                    <a:pt x="763" y="1125"/>
                    <a:pt x="0" y="3331"/>
                    <a:pt x="403" y="4008"/>
                  </a:cubicBezTo>
                  <a:cubicBezTo>
                    <a:pt x="808" y="4685"/>
                    <a:pt x="7293" y="9053"/>
                    <a:pt x="10267" y="9098"/>
                  </a:cubicBezTo>
                  <a:cubicBezTo>
                    <a:pt x="10301" y="9099"/>
                    <a:pt x="10334" y="9099"/>
                    <a:pt x="10367" y="9099"/>
                  </a:cubicBezTo>
                  <a:cubicBezTo>
                    <a:pt x="13269" y="9099"/>
                    <a:pt x="14725" y="7194"/>
                    <a:pt x="14725" y="5989"/>
                  </a:cubicBezTo>
                  <a:cubicBezTo>
                    <a:pt x="14725" y="4775"/>
                    <a:pt x="10086" y="1"/>
                    <a:pt x="10086" y="1"/>
                  </a:cubicBezTo>
                  <a:close/>
                </a:path>
              </a:pathLst>
            </a:custGeom>
            <a:solidFill>
              <a:srgbClr val="FF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4"/>
            <p:cNvSpPr/>
            <p:nvPr/>
          </p:nvSpPr>
          <p:spPr>
            <a:xfrm>
              <a:off x="5661292" y="3692988"/>
              <a:ext cx="328375" cy="204800"/>
            </a:xfrm>
            <a:custGeom>
              <a:rect b="b" l="l" r="r" t="t"/>
              <a:pathLst>
                <a:path extrusionOk="0" h="8192" w="13135">
                  <a:moveTo>
                    <a:pt x="9135" y="0"/>
                  </a:moveTo>
                  <a:cubicBezTo>
                    <a:pt x="8585" y="484"/>
                    <a:pt x="7347" y="1185"/>
                    <a:pt x="4718" y="1337"/>
                  </a:cubicBezTo>
                  <a:cubicBezTo>
                    <a:pt x="4459" y="1354"/>
                    <a:pt x="4213" y="1362"/>
                    <a:pt x="3971" y="1362"/>
                  </a:cubicBezTo>
                  <a:cubicBezTo>
                    <a:pt x="2285" y="1362"/>
                    <a:pt x="949" y="1017"/>
                    <a:pt x="1" y="652"/>
                  </a:cubicBezTo>
                  <a:lnTo>
                    <a:pt x="1" y="652"/>
                  </a:lnTo>
                  <a:cubicBezTo>
                    <a:pt x="661" y="1185"/>
                    <a:pt x="1666" y="1805"/>
                    <a:pt x="2991" y="2083"/>
                  </a:cubicBezTo>
                  <a:cubicBezTo>
                    <a:pt x="5551" y="2621"/>
                    <a:pt x="8815" y="2412"/>
                    <a:pt x="10340" y="3777"/>
                  </a:cubicBezTo>
                  <a:cubicBezTo>
                    <a:pt x="11546" y="4852"/>
                    <a:pt x="10849" y="7264"/>
                    <a:pt x="9061" y="8191"/>
                  </a:cubicBezTo>
                  <a:cubicBezTo>
                    <a:pt x="10357" y="8174"/>
                    <a:pt x="11501" y="7735"/>
                    <a:pt x="12285" y="6965"/>
                  </a:cubicBezTo>
                  <a:cubicBezTo>
                    <a:pt x="12818" y="6439"/>
                    <a:pt x="13134" y="5799"/>
                    <a:pt x="13134" y="5254"/>
                  </a:cubicBezTo>
                  <a:cubicBezTo>
                    <a:pt x="13134" y="4500"/>
                    <a:pt x="10923" y="1899"/>
                    <a:pt x="9135" y="0"/>
                  </a:cubicBezTo>
                  <a:close/>
                </a:path>
              </a:pathLst>
            </a:custGeom>
            <a:solidFill>
              <a:srgbClr val="E2E7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4"/>
            <p:cNvSpPr/>
            <p:nvPr/>
          </p:nvSpPr>
          <p:spPr>
            <a:xfrm>
              <a:off x="5793875" y="3696788"/>
              <a:ext cx="132925" cy="71825"/>
            </a:xfrm>
            <a:custGeom>
              <a:rect b="b" l="l" r="r" t="t"/>
              <a:pathLst>
                <a:path extrusionOk="0" h="2873" w="5317">
                  <a:moveTo>
                    <a:pt x="4264" y="1"/>
                  </a:moveTo>
                  <a:cubicBezTo>
                    <a:pt x="4187" y="1"/>
                    <a:pt x="4106" y="15"/>
                    <a:pt x="4023" y="45"/>
                  </a:cubicBezTo>
                  <a:cubicBezTo>
                    <a:pt x="2904" y="460"/>
                    <a:pt x="1640" y="910"/>
                    <a:pt x="627" y="1542"/>
                  </a:cubicBezTo>
                  <a:cubicBezTo>
                    <a:pt x="1" y="1935"/>
                    <a:pt x="556" y="2873"/>
                    <a:pt x="1178" y="2873"/>
                  </a:cubicBezTo>
                  <a:cubicBezTo>
                    <a:pt x="1232" y="2873"/>
                    <a:pt x="1286" y="2866"/>
                    <a:pt x="1340" y="2851"/>
                  </a:cubicBezTo>
                  <a:cubicBezTo>
                    <a:pt x="2444" y="2546"/>
                    <a:pt x="3589" y="1965"/>
                    <a:pt x="4609" y="1448"/>
                  </a:cubicBezTo>
                  <a:cubicBezTo>
                    <a:pt x="5317" y="1086"/>
                    <a:pt x="4942" y="1"/>
                    <a:pt x="4264"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4"/>
            <p:cNvSpPr/>
            <p:nvPr/>
          </p:nvSpPr>
          <p:spPr>
            <a:xfrm>
              <a:off x="5842700" y="3723688"/>
              <a:ext cx="115775" cy="77400"/>
            </a:xfrm>
            <a:custGeom>
              <a:rect b="b" l="l" r="r" t="t"/>
              <a:pathLst>
                <a:path extrusionOk="0" h="3096" w="4631">
                  <a:moveTo>
                    <a:pt x="3540" y="0"/>
                  </a:moveTo>
                  <a:cubicBezTo>
                    <a:pt x="3421" y="0"/>
                    <a:pt x="3297" y="37"/>
                    <a:pt x="3177" y="122"/>
                  </a:cubicBezTo>
                  <a:cubicBezTo>
                    <a:pt x="2287" y="749"/>
                    <a:pt x="1123" y="1032"/>
                    <a:pt x="405" y="1885"/>
                  </a:cubicBezTo>
                  <a:cubicBezTo>
                    <a:pt x="1" y="2364"/>
                    <a:pt x="519" y="3096"/>
                    <a:pt x="1065" y="3096"/>
                  </a:cubicBezTo>
                  <a:cubicBezTo>
                    <a:pt x="1179" y="3096"/>
                    <a:pt x="1294" y="3064"/>
                    <a:pt x="1401" y="2992"/>
                  </a:cubicBezTo>
                  <a:cubicBezTo>
                    <a:pt x="2267" y="2418"/>
                    <a:pt x="3260" y="2004"/>
                    <a:pt x="4067" y="1356"/>
                  </a:cubicBezTo>
                  <a:cubicBezTo>
                    <a:pt x="4631" y="906"/>
                    <a:pt x="4134" y="0"/>
                    <a:pt x="3540"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4"/>
            <p:cNvSpPr/>
            <p:nvPr/>
          </p:nvSpPr>
          <p:spPr>
            <a:xfrm>
              <a:off x="5021650" y="2672113"/>
              <a:ext cx="1370750" cy="1054875"/>
            </a:xfrm>
            <a:custGeom>
              <a:rect b="b" l="l" r="r" t="t"/>
              <a:pathLst>
                <a:path extrusionOk="0" h="42195" w="54830">
                  <a:moveTo>
                    <a:pt x="31451" y="0"/>
                  </a:moveTo>
                  <a:lnTo>
                    <a:pt x="5746" y="870"/>
                  </a:lnTo>
                  <a:cubicBezTo>
                    <a:pt x="5746" y="870"/>
                    <a:pt x="0" y="11087"/>
                    <a:pt x="6628" y="16870"/>
                  </a:cubicBezTo>
                  <a:cubicBezTo>
                    <a:pt x="13256" y="22653"/>
                    <a:pt x="19281" y="22292"/>
                    <a:pt x="20364" y="25663"/>
                  </a:cubicBezTo>
                  <a:cubicBezTo>
                    <a:pt x="21451" y="29039"/>
                    <a:pt x="23739" y="40605"/>
                    <a:pt x="23739" y="40605"/>
                  </a:cubicBezTo>
                  <a:cubicBezTo>
                    <a:pt x="23739" y="40605"/>
                    <a:pt x="25750" y="42194"/>
                    <a:pt x="29376" y="42194"/>
                  </a:cubicBezTo>
                  <a:cubicBezTo>
                    <a:pt x="29619" y="42194"/>
                    <a:pt x="29869" y="42187"/>
                    <a:pt x="30126" y="42172"/>
                  </a:cubicBezTo>
                  <a:cubicBezTo>
                    <a:pt x="34223" y="41934"/>
                    <a:pt x="34945" y="40368"/>
                    <a:pt x="34945" y="40368"/>
                  </a:cubicBezTo>
                  <a:cubicBezTo>
                    <a:pt x="34945" y="40368"/>
                    <a:pt x="34338" y="23416"/>
                    <a:pt x="29719" y="17781"/>
                  </a:cubicBezTo>
                  <a:cubicBezTo>
                    <a:pt x="25914" y="13137"/>
                    <a:pt x="23493" y="10292"/>
                    <a:pt x="26750" y="9327"/>
                  </a:cubicBezTo>
                  <a:cubicBezTo>
                    <a:pt x="28324" y="8860"/>
                    <a:pt x="31537" y="8417"/>
                    <a:pt x="34672" y="8417"/>
                  </a:cubicBezTo>
                  <a:cubicBezTo>
                    <a:pt x="38015" y="8417"/>
                    <a:pt x="41270" y="8921"/>
                    <a:pt x="42356" y="10439"/>
                  </a:cubicBezTo>
                  <a:cubicBezTo>
                    <a:pt x="44464" y="13376"/>
                    <a:pt x="34465" y="21447"/>
                    <a:pt x="34465" y="21447"/>
                  </a:cubicBezTo>
                  <a:cubicBezTo>
                    <a:pt x="34465" y="21447"/>
                    <a:pt x="33862" y="27592"/>
                    <a:pt x="39403" y="27956"/>
                  </a:cubicBezTo>
                  <a:cubicBezTo>
                    <a:pt x="39403" y="27956"/>
                    <a:pt x="51937" y="19040"/>
                    <a:pt x="53381" y="10242"/>
                  </a:cubicBezTo>
                  <a:cubicBezTo>
                    <a:pt x="54829" y="1444"/>
                    <a:pt x="31451" y="0"/>
                    <a:pt x="31451" y="0"/>
                  </a:cubicBez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4"/>
            <p:cNvSpPr/>
            <p:nvPr/>
          </p:nvSpPr>
          <p:spPr>
            <a:xfrm>
              <a:off x="5225175" y="2672113"/>
              <a:ext cx="611150" cy="125200"/>
            </a:xfrm>
            <a:custGeom>
              <a:rect b="b" l="l" r="r" t="t"/>
              <a:pathLst>
                <a:path extrusionOk="0" h="5008" w="24446">
                  <a:moveTo>
                    <a:pt x="23310" y="0"/>
                  </a:moveTo>
                  <a:lnTo>
                    <a:pt x="11965" y="386"/>
                  </a:lnTo>
                  <a:lnTo>
                    <a:pt x="0" y="1715"/>
                  </a:lnTo>
                  <a:cubicBezTo>
                    <a:pt x="0" y="1715"/>
                    <a:pt x="12125" y="5008"/>
                    <a:pt x="17576" y="5008"/>
                  </a:cubicBezTo>
                  <a:cubicBezTo>
                    <a:pt x="18377" y="5008"/>
                    <a:pt x="19033" y="4937"/>
                    <a:pt x="19486" y="4774"/>
                  </a:cubicBezTo>
                  <a:cubicBezTo>
                    <a:pt x="21882" y="3918"/>
                    <a:pt x="23621" y="1542"/>
                    <a:pt x="24446" y="91"/>
                  </a:cubicBezTo>
                  <a:cubicBezTo>
                    <a:pt x="23728" y="25"/>
                    <a:pt x="23310" y="0"/>
                    <a:pt x="23310"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4"/>
            <p:cNvSpPr/>
            <p:nvPr/>
          </p:nvSpPr>
          <p:spPr>
            <a:xfrm>
              <a:off x="5714875" y="2819988"/>
              <a:ext cx="569500" cy="500800"/>
            </a:xfrm>
            <a:custGeom>
              <a:rect b="b" l="l" r="r" t="t"/>
              <a:pathLst>
                <a:path extrusionOk="0" h="20032" w="22780">
                  <a:moveTo>
                    <a:pt x="7127" y="0"/>
                  </a:moveTo>
                  <a:cubicBezTo>
                    <a:pt x="4782" y="0"/>
                    <a:pt x="2452" y="249"/>
                    <a:pt x="453" y="742"/>
                  </a:cubicBezTo>
                  <a:cubicBezTo>
                    <a:pt x="1" y="852"/>
                    <a:pt x="2618" y="2670"/>
                    <a:pt x="2274" y="2797"/>
                  </a:cubicBezTo>
                  <a:cubicBezTo>
                    <a:pt x="3695" y="2619"/>
                    <a:pt x="5330" y="2501"/>
                    <a:pt x="6944" y="2501"/>
                  </a:cubicBezTo>
                  <a:cubicBezTo>
                    <a:pt x="10286" y="2501"/>
                    <a:pt x="13540" y="3005"/>
                    <a:pt x="14627" y="4524"/>
                  </a:cubicBezTo>
                  <a:cubicBezTo>
                    <a:pt x="16735" y="7461"/>
                    <a:pt x="6736" y="15532"/>
                    <a:pt x="6736" y="15532"/>
                  </a:cubicBezTo>
                  <a:cubicBezTo>
                    <a:pt x="6736" y="15532"/>
                    <a:pt x="6482" y="18116"/>
                    <a:pt x="7815" y="20032"/>
                  </a:cubicBezTo>
                  <a:cubicBezTo>
                    <a:pt x="10202" y="18141"/>
                    <a:pt x="17293" y="12178"/>
                    <a:pt x="19540" y="8301"/>
                  </a:cubicBezTo>
                  <a:cubicBezTo>
                    <a:pt x="22780" y="2711"/>
                    <a:pt x="14868" y="0"/>
                    <a:pt x="7127"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4"/>
            <p:cNvSpPr/>
            <p:nvPr/>
          </p:nvSpPr>
          <p:spPr>
            <a:xfrm>
              <a:off x="5416400" y="2916113"/>
              <a:ext cx="478900" cy="810625"/>
            </a:xfrm>
            <a:custGeom>
              <a:rect b="b" l="l" r="r" t="t"/>
              <a:pathLst>
                <a:path extrusionOk="0" h="32425" w="19156">
                  <a:moveTo>
                    <a:pt x="9677" y="1"/>
                  </a:moveTo>
                  <a:cubicBezTo>
                    <a:pt x="5567" y="1"/>
                    <a:pt x="0" y="4158"/>
                    <a:pt x="5645" y="6930"/>
                  </a:cubicBezTo>
                  <a:cubicBezTo>
                    <a:pt x="12010" y="10059"/>
                    <a:pt x="14885" y="19263"/>
                    <a:pt x="14668" y="25082"/>
                  </a:cubicBezTo>
                  <a:cubicBezTo>
                    <a:pt x="14504" y="29402"/>
                    <a:pt x="14307" y="31391"/>
                    <a:pt x="13929" y="32425"/>
                  </a:cubicBezTo>
                  <a:cubicBezTo>
                    <a:pt x="14065" y="32420"/>
                    <a:pt x="14196" y="32420"/>
                    <a:pt x="14336" y="32412"/>
                  </a:cubicBezTo>
                  <a:cubicBezTo>
                    <a:pt x="18433" y="32174"/>
                    <a:pt x="19155" y="30608"/>
                    <a:pt x="19155" y="30608"/>
                  </a:cubicBezTo>
                  <a:cubicBezTo>
                    <a:pt x="19155" y="30608"/>
                    <a:pt x="18548" y="13656"/>
                    <a:pt x="13929" y="8021"/>
                  </a:cubicBezTo>
                  <a:cubicBezTo>
                    <a:pt x="10595" y="3952"/>
                    <a:pt x="8327" y="1265"/>
                    <a:pt x="10005" y="10"/>
                  </a:cubicBezTo>
                  <a:cubicBezTo>
                    <a:pt x="9897" y="4"/>
                    <a:pt x="9787" y="1"/>
                    <a:pt x="9677" y="1"/>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4"/>
            <p:cNvSpPr/>
            <p:nvPr/>
          </p:nvSpPr>
          <p:spPr>
            <a:xfrm>
              <a:off x="5131450" y="2763288"/>
              <a:ext cx="140975" cy="97175"/>
            </a:xfrm>
            <a:custGeom>
              <a:rect b="b" l="l" r="r" t="t"/>
              <a:pathLst>
                <a:path extrusionOk="0" h="3887" w="5639">
                  <a:moveTo>
                    <a:pt x="5214" y="0"/>
                  </a:moveTo>
                  <a:cubicBezTo>
                    <a:pt x="5150" y="0"/>
                    <a:pt x="5084" y="19"/>
                    <a:pt x="5021" y="61"/>
                  </a:cubicBezTo>
                  <a:lnTo>
                    <a:pt x="263" y="3232"/>
                  </a:lnTo>
                  <a:cubicBezTo>
                    <a:pt x="1" y="3404"/>
                    <a:pt x="82" y="3814"/>
                    <a:pt x="394" y="3864"/>
                  </a:cubicBezTo>
                  <a:cubicBezTo>
                    <a:pt x="490" y="3878"/>
                    <a:pt x="601" y="3886"/>
                    <a:pt x="731" y="3886"/>
                  </a:cubicBezTo>
                  <a:cubicBezTo>
                    <a:pt x="1126" y="3886"/>
                    <a:pt x="1690" y="3809"/>
                    <a:pt x="2499" y="3584"/>
                  </a:cubicBezTo>
                  <a:cubicBezTo>
                    <a:pt x="4152" y="3120"/>
                    <a:pt x="5083" y="1542"/>
                    <a:pt x="5534" y="483"/>
                  </a:cubicBezTo>
                  <a:cubicBezTo>
                    <a:pt x="5639" y="237"/>
                    <a:pt x="5442" y="0"/>
                    <a:pt x="5214"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4"/>
            <p:cNvSpPr/>
            <p:nvPr/>
          </p:nvSpPr>
          <p:spPr>
            <a:xfrm>
              <a:off x="5165300" y="2243163"/>
              <a:ext cx="852625" cy="515275"/>
            </a:xfrm>
            <a:custGeom>
              <a:rect b="b" l="l" r="r" t="t"/>
              <a:pathLst>
                <a:path extrusionOk="0" h="20611" w="34105">
                  <a:moveTo>
                    <a:pt x="28278" y="1"/>
                  </a:moveTo>
                  <a:cubicBezTo>
                    <a:pt x="26934" y="1"/>
                    <a:pt x="25301" y="236"/>
                    <a:pt x="23350" y="740"/>
                  </a:cubicBezTo>
                  <a:cubicBezTo>
                    <a:pt x="20310" y="1523"/>
                    <a:pt x="14794" y="2521"/>
                    <a:pt x="9094" y="6441"/>
                  </a:cubicBezTo>
                  <a:cubicBezTo>
                    <a:pt x="3388" y="10362"/>
                    <a:pt x="0" y="18028"/>
                    <a:pt x="0" y="18028"/>
                  </a:cubicBezTo>
                  <a:cubicBezTo>
                    <a:pt x="0" y="18028"/>
                    <a:pt x="6649" y="20610"/>
                    <a:pt x="14620" y="20610"/>
                  </a:cubicBezTo>
                  <a:cubicBezTo>
                    <a:pt x="16014" y="20610"/>
                    <a:pt x="17449" y="20531"/>
                    <a:pt x="18896" y="20345"/>
                  </a:cubicBezTo>
                  <a:cubicBezTo>
                    <a:pt x="28609" y="19098"/>
                    <a:pt x="32251" y="10986"/>
                    <a:pt x="33137" y="7056"/>
                  </a:cubicBezTo>
                  <a:cubicBezTo>
                    <a:pt x="34105" y="2778"/>
                    <a:pt x="32889" y="1"/>
                    <a:pt x="28278" y="1"/>
                  </a:cubicBezTo>
                  <a:close/>
                </a:path>
              </a:pathLst>
            </a:custGeom>
            <a:solidFill>
              <a:srgbClr val="FF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4"/>
            <p:cNvSpPr/>
            <p:nvPr/>
          </p:nvSpPr>
          <p:spPr>
            <a:xfrm>
              <a:off x="5539150" y="2297563"/>
              <a:ext cx="159775" cy="450850"/>
            </a:xfrm>
            <a:custGeom>
              <a:rect b="b" l="l" r="r" t="t"/>
              <a:pathLst>
                <a:path extrusionOk="0" h="18034" w="6391">
                  <a:moveTo>
                    <a:pt x="2999" y="0"/>
                  </a:moveTo>
                  <a:cubicBezTo>
                    <a:pt x="2522" y="152"/>
                    <a:pt x="2034" y="315"/>
                    <a:pt x="1530" y="496"/>
                  </a:cubicBezTo>
                  <a:cubicBezTo>
                    <a:pt x="1547" y="733"/>
                    <a:pt x="1670" y="972"/>
                    <a:pt x="1953" y="1136"/>
                  </a:cubicBezTo>
                  <a:cubicBezTo>
                    <a:pt x="5070" y="2961"/>
                    <a:pt x="5012" y="6923"/>
                    <a:pt x="4377" y="10065"/>
                  </a:cubicBezTo>
                  <a:cubicBezTo>
                    <a:pt x="3774" y="13043"/>
                    <a:pt x="2424" y="15347"/>
                    <a:pt x="247" y="17427"/>
                  </a:cubicBezTo>
                  <a:cubicBezTo>
                    <a:pt x="66" y="17603"/>
                    <a:pt x="1" y="17821"/>
                    <a:pt x="25" y="18034"/>
                  </a:cubicBezTo>
                  <a:cubicBezTo>
                    <a:pt x="763" y="17882"/>
                    <a:pt x="1608" y="17726"/>
                    <a:pt x="2564" y="17526"/>
                  </a:cubicBezTo>
                  <a:cubicBezTo>
                    <a:pt x="4667" y="15409"/>
                    <a:pt x="5750" y="12259"/>
                    <a:pt x="6140" y="9384"/>
                  </a:cubicBezTo>
                  <a:cubicBezTo>
                    <a:pt x="6390" y="7555"/>
                    <a:pt x="6378" y="5581"/>
                    <a:pt x="5837" y="3839"/>
                  </a:cubicBezTo>
                  <a:cubicBezTo>
                    <a:pt x="5214" y="3498"/>
                    <a:pt x="4832" y="3109"/>
                    <a:pt x="4832" y="3109"/>
                  </a:cubicBezTo>
                  <a:lnTo>
                    <a:pt x="4565" y="1394"/>
                  </a:lnTo>
                  <a:cubicBezTo>
                    <a:pt x="4139" y="865"/>
                    <a:pt x="3622" y="394"/>
                    <a:pt x="2999" y="0"/>
                  </a:cubicBezTo>
                  <a:close/>
                </a:path>
              </a:pathLst>
            </a:custGeom>
            <a:solidFill>
              <a:srgbClr val="E2E7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4"/>
            <p:cNvSpPr/>
            <p:nvPr/>
          </p:nvSpPr>
          <p:spPr>
            <a:xfrm>
              <a:off x="5800925" y="2466113"/>
              <a:ext cx="119075" cy="106200"/>
            </a:xfrm>
            <a:custGeom>
              <a:rect b="b" l="l" r="r" t="t"/>
              <a:pathLst>
                <a:path extrusionOk="0" h="4248" w="4763">
                  <a:moveTo>
                    <a:pt x="4323" y="1"/>
                  </a:moveTo>
                  <a:cubicBezTo>
                    <a:pt x="3188" y="603"/>
                    <a:pt x="1924" y="919"/>
                    <a:pt x="636" y="931"/>
                  </a:cubicBezTo>
                  <a:lnTo>
                    <a:pt x="431" y="931"/>
                  </a:lnTo>
                  <a:cubicBezTo>
                    <a:pt x="1" y="3380"/>
                    <a:pt x="613" y="4247"/>
                    <a:pt x="1793" y="4247"/>
                  </a:cubicBezTo>
                  <a:cubicBezTo>
                    <a:pt x="2122" y="4247"/>
                    <a:pt x="2494" y="4180"/>
                    <a:pt x="2900" y="4061"/>
                  </a:cubicBezTo>
                  <a:cubicBezTo>
                    <a:pt x="4762" y="3511"/>
                    <a:pt x="4324" y="1"/>
                    <a:pt x="4323" y="1"/>
                  </a:cubicBezTo>
                  <a:close/>
                </a:path>
              </a:pathLst>
            </a:custGeom>
            <a:solidFill>
              <a:srgbClr val="FF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4"/>
            <p:cNvSpPr/>
            <p:nvPr/>
          </p:nvSpPr>
          <p:spPr>
            <a:xfrm>
              <a:off x="5800400" y="2461838"/>
              <a:ext cx="123675" cy="114725"/>
            </a:xfrm>
            <a:custGeom>
              <a:rect b="b" l="l" r="r" t="t"/>
              <a:pathLst>
                <a:path extrusionOk="0" h="4589" w="4947">
                  <a:moveTo>
                    <a:pt x="4344" y="1"/>
                  </a:moveTo>
                  <a:cubicBezTo>
                    <a:pt x="4318" y="1"/>
                    <a:pt x="4291" y="7"/>
                    <a:pt x="4267" y="19"/>
                  </a:cubicBezTo>
                  <a:cubicBezTo>
                    <a:pt x="3159" y="606"/>
                    <a:pt x="1908" y="922"/>
                    <a:pt x="657" y="930"/>
                  </a:cubicBezTo>
                  <a:lnTo>
                    <a:pt x="448" y="935"/>
                  </a:lnTo>
                  <a:cubicBezTo>
                    <a:pt x="366" y="935"/>
                    <a:pt x="296" y="992"/>
                    <a:pt x="284" y="1074"/>
                  </a:cubicBezTo>
                  <a:cubicBezTo>
                    <a:pt x="1" y="2677"/>
                    <a:pt x="144" y="3707"/>
                    <a:pt x="719" y="4224"/>
                  </a:cubicBezTo>
                  <a:cubicBezTo>
                    <a:pt x="994" y="4466"/>
                    <a:pt x="1354" y="4589"/>
                    <a:pt x="1810" y="4589"/>
                  </a:cubicBezTo>
                  <a:cubicBezTo>
                    <a:pt x="2141" y="4589"/>
                    <a:pt x="2527" y="4523"/>
                    <a:pt x="2966" y="4392"/>
                  </a:cubicBezTo>
                  <a:cubicBezTo>
                    <a:pt x="4947" y="3809"/>
                    <a:pt x="4533" y="299"/>
                    <a:pt x="4513" y="151"/>
                  </a:cubicBezTo>
                  <a:cubicBezTo>
                    <a:pt x="4509" y="93"/>
                    <a:pt x="4475" y="44"/>
                    <a:pt x="4422" y="19"/>
                  </a:cubicBezTo>
                  <a:cubicBezTo>
                    <a:pt x="4398" y="7"/>
                    <a:pt x="4371" y="1"/>
                    <a:pt x="4344" y="1"/>
                  </a:cubicBezTo>
                  <a:close/>
                </a:path>
              </a:pathLst>
            </a:custGeom>
            <a:solidFill>
              <a:srgbClr val="FFB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4"/>
            <p:cNvSpPr/>
            <p:nvPr/>
          </p:nvSpPr>
          <p:spPr>
            <a:xfrm>
              <a:off x="5993700" y="2419238"/>
              <a:ext cx="125" cy="350"/>
            </a:xfrm>
            <a:custGeom>
              <a:rect b="b" l="l" r="r" t="t"/>
              <a:pathLst>
                <a:path extrusionOk="0" h="14" w="5">
                  <a:moveTo>
                    <a:pt x="5" y="1"/>
                  </a:moveTo>
                  <a:cubicBezTo>
                    <a:pt x="5" y="6"/>
                    <a:pt x="5" y="10"/>
                    <a:pt x="1" y="13"/>
                  </a:cubicBezTo>
                  <a:cubicBezTo>
                    <a:pt x="5" y="10"/>
                    <a:pt x="5" y="6"/>
                    <a:pt x="5" y="1"/>
                  </a:cubicBezTo>
                  <a:close/>
                </a:path>
              </a:pathLst>
            </a:custGeom>
            <a:solidFill>
              <a:srgbClr val="A73C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4"/>
            <p:cNvSpPr/>
            <p:nvPr/>
          </p:nvSpPr>
          <p:spPr>
            <a:xfrm>
              <a:off x="5500400" y="2243188"/>
              <a:ext cx="517425" cy="515300"/>
            </a:xfrm>
            <a:custGeom>
              <a:rect b="b" l="l" r="r" t="t"/>
              <a:pathLst>
                <a:path extrusionOk="0" h="20612" w="20697">
                  <a:moveTo>
                    <a:pt x="14872" y="1"/>
                  </a:moveTo>
                  <a:cubicBezTo>
                    <a:pt x="14412" y="1"/>
                    <a:pt x="13925" y="29"/>
                    <a:pt x="13403" y="83"/>
                  </a:cubicBezTo>
                  <a:lnTo>
                    <a:pt x="13359" y="698"/>
                  </a:lnTo>
                  <a:cubicBezTo>
                    <a:pt x="14343" y="1301"/>
                    <a:pt x="14728" y="2404"/>
                    <a:pt x="14995" y="3167"/>
                  </a:cubicBezTo>
                  <a:cubicBezTo>
                    <a:pt x="15421" y="4390"/>
                    <a:pt x="15680" y="6694"/>
                    <a:pt x="15352" y="9180"/>
                  </a:cubicBezTo>
                  <a:cubicBezTo>
                    <a:pt x="15663" y="9061"/>
                    <a:pt x="15971" y="8922"/>
                    <a:pt x="16267" y="8765"/>
                  </a:cubicBezTo>
                  <a:cubicBezTo>
                    <a:pt x="16291" y="8754"/>
                    <a:pt x="16320" y="8746"/>
                    <a:pt x="16344" y="8746"/>
                  </a:cubicBezTo>
                  <a:cubicBezTo>
                    <a:pt x="16373" y="8746"/>
                    <a:pt x="16398" y="8754"/>
                    <a:pt x="16422" y="8765"/>
                  </a:cubicBezTo>
                  <a:cubicBezTo>
                    <a:pt x="16475" y="8790"/>
                    <a:pt x="16509" y="8839"/>
                    <a:pt x="16513" y="8897"/>
                  </a:cubicBezTo>
                  <a:cubicBezTo>
                    <a:pt x="16533" y="9045"/>
                    <a:pt x="16947" y="12555"/>
                    <a:pt x="14966" y="13138"/>
                  </a:cubicBezTo>
                  <a:cubicBezTo>
                    <a:pt x="14688" y="13224"/>
                    <a:pt x="14425" y="13278"/>
                    <a:pt x="14187" y="13306"/>
                  </a:cubicBezTo>
                  <a:cubicBezTo>
                    <a:pt x="13149" y="15553"/>
                    <a:pt x="11390" y="17522"/>
                    <a:pt x="8568" y="18486"/>
                  </a:cubicBezTo>
                  <a:cubicBezTo>
                    <a:pt x="6891" y="19057"/>
                    <a:pt x="5405" y="19426"/>
                    <a:pt x="4114" y="19701"/>
                  </a:cubicBezTo>
                  <a:cubicBezTo>
                    <a:pt x="3806" y="20008"/>
                    <a:pt x="3474" y="20295"/>
                    <a:pt x="3122" y="20558"/>
                  </a:cubicBezTo>
                  <a:cubicBezTo>
                    <a:pt x="2654" y="20583"/>
                    <a:pt x="2186" y="20598"/>
                    <a:pt x="1723" y="20607"/>
                  </a:cubicBezTo>
                  <a:cubicBezTo>
                    <a:pt x="1640" y="20488"/>
                    <a:pt x="1591" y="20348"/>
                    <a:pt x="1575" y="20209"/>
                  </a:cubicBezTo>
                  <a:cubicBezTo>
                    <a:pt x="981" y="20328"/>
                    <a:pt x="455" y="20447"/>
                    <a:pt x="0" y="20590"/>
                  </a:cubicBezTo>
                  <a:cubicBezTo>
                    <a:pt x="406" y="20602"/>
                    <a:pt x="812" y="20611"/>
                    <a:pt x="1227" y="20611"/>
                  </a:cubicBezTo>
                  <a:cubicBezTo>
                    <a:pt x="2617" y="20611"/>
                    <a:pt x="4048" y="20528"/>
                    <a:pt x="5492" y="20344"/>
                  </a:cubicBezTo>
                  <a:cubicBezTo>
                    <a:pt x="15205" y="19097"/>
                    <a:pt x="18847" y="10985"/>
                    <a:pt x="19733" y="7055"/>
                  </a:cubicBezTo>
                  <a:cubicBezTo>
                    <a:pt x="19737" y="7052"/>
                    <a:pt x="19737" y="7048"/>
                    <a:pt x="19737" y="7043"/>
                  </a:cubicBezTo>
                  <a:cubicBezTo>
                    <a:pt x="20696" y="2774"/>
                    <a:pt x="19478" y="1"/>
                    <a:pt x="14872" y="1"/>
                  </a:cubicBezTo>
                  <a:close/>
                </a:path>
              </a:pathLst>
            </a:custGeom>
            <a:solidFill>
              <a:srgbClr val="E2E7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4"/>
            <p:cNvSpPr/>
            <p:nvPr/>
          </p:nvSpPr>
          <p:spPr>
            <a:xfrm>
              <a:off x="5539775" y="2735688"/>
              <a:ext cx="63475" cy="22700"/>
            </a:xfrm>
            <a:custGeom>
              <a:rect b="b" l="l" r="r" t="t"/>
              <a:pathLst>
                <a:path extrusionOk="0" h="908" w="2539">
                  <a:moveTo>
                    <a:pt x="2539" y="1"/>
                  </a:moveTo>
                  <a:lnTo>
                    <a:pt x="2539" y="1"/>
                  </a:lnTo>
                  <a:cubicBezTo>
                    <a:pt x="1583" y="201"/>
                    <a:pt x="738" y="357"/>
                    <a:pt x="0" y="509"/>
                  </a:cubicBezTo>
                  <a:cubicBezTo>
                    <a:pt x="16" y="648"/>
                    <a:pt x="65" y="788"/>
                    <a:pt x="148" y="907"/>
                  </a:cubicBezTo>
                  <a:cubicBezTo>
                    <a:pt x="611" y="898"/>
                    <a:pt x="1079" y="883"/>
                    <a:pt x="1547" y="858"/>
                  </a:cubicBezTo>
                  <a:cubicBezTo>
                    <a:pt x="1899" y="595"/>
                    <a:pt x="2231" y="308"/>
                    <a:pt x="2539" y="1"/>
                  </a:cubicBezTo>
                  <a:close/>
                </a:path>
              </a:pathLst>
            </a:custGeom>
            <a:solidFill>
              <a:srgbClr val="C8D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4"/>
            <p:cNvSpPr/>
            <p:nvPr/>
          </p:nvSpPr>
          <p:spPr>
            <a:xfrm>
              <a:off x="5855050" y="2461813"/>
              <a:ext cx="69025" cy="114050"/>
            </a:xfrm>
            <a:custGeom>
              <a:rect b="b" l="l" r="r" t="t"/>
              <a:pathLst>
                <a:path extrusionOk="0" h="4562" w="2761">
                  <a:moveTo>
                    <a:pt x="2158" y="1"/>
                  </a:moveTo>
                  <a:cubicBezTo>
                    <a:pt x="2134" y="1"/>
                    <a:pt x="2105" y="9"/>
                    <a:pt x="2081" y="20"/>
                  </a:cubicBezTo>
                  <a:cubicBezTo>
                    <a:pt x="1785" y="177"/>
                    <a:pt x="1477" y="316"/>
                    <a:pt x="1166" y="435"/>
                  </a:cubicBezTo>
                  <a:cubicBezTo>
                    <a:pt x="1150" y="558"/>
                    <a:pt x="1129" y="685"/>
                    <a:pt x="1108" y="813"/>
                  </a:cubicBezTo>
                  <a:cubicBezTo>
                    <a:pt x="1416" y="705"/>
                    <a:pt x="1719" y="582"/>
                    <a:pt x="2015" y="435"/>
                  </a:cubicBezTo>
                  <a:lnTo>
                    <a:pt x="2015" y="435"/>
                  </a:lnTo>
                  <a:cubicBezTo>
                    <a:pt x="2068" y="1222"/>
                    <a:pt x="2121" y="3647"/>
                    <a:pt x="686" y="4069"/>
                  </a:cubicBezTo>
                  <a:cubicBezTo>
                    <a:pt x="502" y="4122"/>
                    <a:pt x="330" y="4163"/>
                    <a:pt x="165" y="4196"/>
                  </a:cubicBezTo>
                  <a:cubicBezTo>
                    <a:pt x="112" y="4319"/>
                    <a:pt x="59" y="4442"/>
                    <a:pt x="1" y="4561"/>
                  </a:cubicBezTo>
                  <a:cubicBezTo>
                    <a:pt x="239" y="4533"/>
                    <a:pt x="502" y="4479"/>
                    <a:pt x="780" y="4393"/>
                  </a:cubicBezTo>
                  <a:cubicBezTo>
                    <a:pt x="2761" y="3810"/>
                    <a:pt x="2347" y="300"/>
                    <a:pt x="2327" y="152"/>
                  </a:cubicBezTo>
                  <a:cubicBezTo>
                    <a:pt x="2323" y="94"/>
                    <a:pt x="2289" y="45"/>
                    <a:pt x="2236" y="20"/>
                  </a:cubicBezTo>
                  <a:cubicBezTo>
                    <a:pt x="2212" y="9"/>
                    <a:pt x="2187" y="1"/>
                    <a:pt x="2158"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4"/>
            <p:cNvSpPr/>
            <p:nvPr/>
          </p:nvSpPr>
          <p:spPr>
            <a:xfrm>
              <a:off x="5859175" y="2472663"/>
              <a:ext cx="48925" cy="94050"/>
            </a:xfrm>
            <a:custGeom>
              <a:rect b="b" l="l" r="r" t="t"/>
              <a:pathLst>
                <a:path extrusionOk="0" h="3762" w="1957">
                  <a:moveTo>
                    <a:pt x="1850" y="1"/>
                  </a:moveTo>
                  <a:lnTo>
                    <a:pt x="1850" y="1"/>
                  </a:lnTo>
                  <a:cubicBezTo>
                    <a:pt x="1554" y="148"/>
                    <a:pt x="1251" y="271"/>
                    <a:pt x="943" y="379"/>
                  </a:cubicBezTo>
                  <a:cubicBezTo>
                    <a:pt x="767" y="1506"/>
                    <a:pt x="468" y="2662"/>
                    <a:pt x="0" y="3762"/>
                  </a:cubicBezTo>
                  <a:cubicBezTo>
                    <a:pt x="165" y="3729"/>
                    <a:pt x="337" y="3688"/>
                    <a:pt x="521" y="3635"/>
                  </a:cubicBezTo>
                  <a:cubicBezTo>
                    <a:pt x="1956" y="3213"/>
                    <a:pt x="1903" y="788"/>
                    <a:pt x="1850"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4"/>
            <p:cNvSpPr/>
            <p:nvPr/>
          </p:nvSpPr>
          <p:spPr>
            <a:xfrm>
              <a:off x="4986875" y="1329863"/>
              <a:ext cx="1702875" cy="966600"/>
            </a:xfrm>
            <a:custGeom>
              <a:rect b="b" l="l" r="r" t="t"/>
              <a:pathLst>
                <a:path extrusionOk="0" h="38664" w="68115">
                  <a:moveTo>
                    <a:pt x="22519" y="1"/>
                  </a:moveTo>
                  <a:cubicBezTo>
                    <a:pt x="17627" y="1"/>
                    <a:pt x="14871" y="3420"/>
                    <a:pt x="14478" y="5801"/>
                  </a:cubicBezTo>
                  <a:cubicBezTo>
                    <a:pt x="14364" y="6495"/>
                    <a:pt x="13929" y="7089"/>
                    <a:pt x="13335" y="7458"/>
                  </a:cubicBezTo>
                  <a:cubicBezTo>
                    <a:pt x="10476" y="9230"/>
                    <a:pt x="3097" y="14242"/>
                    <a:pt x="1695" y="19549"/>
                  </a:cubicBezTo>
                  <a:cubicBezTo>
                    <a:pt x="0" y="25961"/>
                    <a:pt x="7451" y="38663"/>
                    <a:pt x="14490" y="38663"/>
                  </a:cubicBezTo>
                  <a:cubicBezTo>
                    <a:pt x="14710" y="38663"/>
                    <a:pt x="14929" y="38651"/>
                    <a:pt x="15148" y="38625"/>
                  </a:cubicBezTo>
                  <a:cubicBezTo>
                    <a:pt x="22226" y="37805"/>
                    <a:pt x="33106" y="32237"/>
                    <a:pt x="39041" y="32237"/>
                  </a:cubicBezTo>
                  <a:cubicBezTo>
                    <a:pt x="39158" y="32237"/>
                    <a:pt x="39274" y="32239"/>
                    <a:pt x="39388" y="32244"/>
                  </a:cubicBezTo>
                  <a:cubicBezTo>
                    <a:pt x="43559" y="32406"/>
                    <a:pt x="49917" y="36763"/>
                    <a:pt x="55798" y="36763"/>
                  </a:cubicBezTo>
                  <a:cubicBezTo>
                    <a:pt x="57647" y="36763"/>
                    <a:pt x="59449" y="36332"/>
                    <a:pt x="61121" y="35205"/>
                  </a:cubicBezTo>
                  <a:cubicBezTo>
                    <a:pt x="68114" y="30493"/>
                    <a:pt x="60743" y="16965"/>
                    <a:pt x="57093" y="15218"/>
                  </a:cubicBezTo>
                  <a:cubicBezTo>
                    <a:pt x="56630" y="14996"/>
                    <a:pt x="56130" y="14899"/>
                    <a:pt x="55611" y="14899"/>
                  </a:cubicBezTo>
                  <a:cubicBezTo>
                    <a:pt x="52037" y="14899"/>
                    <a:pt x="47521" y="19476"/>
                    <a:pt x="47521" y="19476"/>
                  </a:cubicBezTo>
                  <a:cubicBezTo>
                    <a:pt x="47521" y="19476"/>
                    <a:pt x="45088" y="4050"/>
                    <a:pt x="38173" y="3135"/>
                  </a:cubicBezTo>
                  <a:cubicBezTo>
                    <a:pt x="37597" y="3059"/>
                    <a:pt x="37060" y="3025"/>
                    <a:pt x="36558" y="3025"/>
                  </a:cubicBezTo>
                  <a:cubicBezTo>
                    <a:pt x="33226" y="3025"/>
                    <a:pt x="31462" y="4553"/>
                    <a:pt x="30586" y="5772"/>
                  </a:cubicBezTo>
                  <a:cubicBezTo>
                    <a:pt x="30457" y="5947"/>
                    <a:pt x="30268" y="6030"/>
                    <a:pt x="30082" y="6030"/>
                  </a:cubicBezTo>
                  <a:cubicBezTo>
                    <a:pt x="29824" y="6030"/>
                    <a:pt x="29570" y="5871"/>
                    <a:pt x="29486" y="5579"/>
                  </a:cubicBezTo>
                  <a:cubicBezTo>
                    <a:pt x="28908" y="3533"/>
                    <a:pt x="27341" y="280"/>
                    <a:pt x="23203" y="23"/>
                  </a:cubicBezTo>
                  <a:cubicBezTo>
                    <a:pt x="22970" y="8"/>
                    <a:pt x="22742" y="1"/>
                    <a:pt x="22519"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4"/>
            <p:cNvSpPr/>
            <p:nvPr/>
          </p:nvSpPr>
          <p:spPr>
            <a:xfrm>
              <a:off x="6175600" y="1702338"/>
              <a:ext cx="327325" cy="246175"/>
            </a:xfrm>
            <a:custGeom>
              <a:rect b="b" l="l" r="r" t="t"/>
              <a:pathLst>
                <a:path extrusionOk="0" h="9847" w="13093">
                  <a:moveTo>
                    <a:pt x="8061" y="0"/>
                  </a:moveTo>
                  <a:cubicBezTo>
                    <a:pt x="4645" y="0"/>
                    <a:pt x="367" y="4185"/>
                    <a:pt x="0" y="4548"/>
                  </a:cubicBezTo>
                  <a:lnTo>
                    <a:pt x="299" y="9847"/>
                  </a:lnTo>
                  <a:cubicBezTo>
                    <a:pt x="299" y="9847"/>
                    <a:pt x="4770" y="2949"/>
                    <a:pt x="9751" y="2949"/>
                  </a:cubicBezTo>
                  <a:cubicBezTo>
                    <a:pt x="10854" y="2949"/>
                    <a:pt x="11982" y="3287"/>
                    <a:pt x="13092" y="4113"/>
                  </a:cubicBezTo>
                  <a:cubicBezTo>
                    <a:pt x="11882" y="2227"/>
                    <a:pt x="10570" y="811"/>
                    <a:pt x="9544" y="319"/>
                  </a:cubicBezTo>
                  <a:cubicBezTo>
                    <a:pt x="9081" y="97"/>
                    <a:pt x="8581" y="0"/>
                    <a:pt x="8061" y="0"/>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4"/>
            <p:cNvSpPr/>
            <p:nvPr/>
          </p:nvSpPr>
          <p:spPr>
            <a:xfrm>
              <a:off x="5956675" y="1815613"/>
              <a:ext cx="264075" cy="349150"/>
            </a:xfrm>
            <a:custGeom>
              <a:rect b="b" l="l" r="r" t="t"/>
              <a:pathLst>
                <a:path extrusionOk="0" h="13966" w="10563">
                  <a:moveTo>
                    <a:pt x="8745" y="0"/>
                  </a:moveTo>
                  <a:cubicBezTo>
                    <a:pt x="8745" y="1"/>
                    <a:pt x="8511" y="10862"/>
                    <a:pt x="0" y="13064"/>
                  </a:cubicBezTo>
                  <a:lnTo>
                    <a:pt x="1297" y="13662"/>
                  </a:lnTo>
                  <a:cubicBezTo>
                    <a:pt x="1754" y="13873"/>
                    <a:pt x="2210" y="13965"/>
                    <a:pt x="2662" y="13965"/>
                  </a:cubicBezTo>
                  <a:cubicBezTo>
                    <a:pt x="3844" y="13965"/>
                    <a:pt x="4999" y="13337"/>
                    <a:pt x="6067" y="12572"/>
                  </a:cubicBezTo>
                  <a:cubicBezTo>
                    <a:pt x="9705" y="9963"/>
                    <a:pt x="10562" y="4631"/>
                    <a:pt x="8745" y="0"/>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4"/>
            <p:cNvSpPr/>
            <p:nvPr/>
          </p:nvSpPr>
          <p:spPr>
            <a:xfrm>
              <a:off x="5364050" y="1345663"/>
              <a:ext cx="170625" cy="140125"/>
            </a:xfrm>
            <a:custGeom>
              <a:rect b="b" l="l" r="r" t="t"/>
              <a:pathLst>
                <a:path extrusionOk="0" h="5605" w="6825">
                  <a:moveTo>
                    <a:pt x="6617" y="0"/>
                  </a:moveTo>
                  <a:cubicBezTo>
                    <a:pt x="6614" y="0"/>
                    <a:pt x="6610" y="1"/>
                    <a:pt x="6607" y="1"/>
                  </a:cubicBezTo>
                  <a:cubicBezTo>
                    <a:pt x="5093" y="108"/>
                    <a:pt x="3743" y="641"/>
                    <a:pt x="2550" y="1585"/>
                  </a:cubicBezTo>
                  <a:cubicBezTo>
                    <a:pt x="1409" y="2479"/>
                    <a:pt x="237" y="3889"/>
                    <a:pt x="16" y="5362"/>
                  </a:cubicBezTo>
                  <a:cubicBezTo>
                    <a:pt x="1" y="5470"/>
                    <a:pt x="114" y="5604"/>
                    <a:pt x="215" y="5604"/>
                  </a:cubicBezTo>
                  <a:cubicBezTo>
                    <a:pt x="256" y="5604"/>
                    <a:pt x="295" y="5583"/>
                    <a:pt x="323" y="5530"/>
                  </a:cubicBezTo>
                  <a:cubicBezTo>
                    <a:pt x="963" y="4312"/>
                    <a:pt x="1483" y="3192"/>
                    <a:pt x="2526" y="2245"/>
                  </a:cubicBezTo>
                  <a:cubicBezTo>
                    <a:pt x="3673" y="1207"/>
                    <a:pt x="5134" y="518"/>
                    <a:pt x="6660" y="264"/>
                  </a:cubicBezTo>
                  <a:cubicBezTo>
                    <a:pt x="6824" y="236"/>
                    <a:pt x="6762" y="0"/>
                    <a:pt x="6617" y="0"/>
                  </a:cubicBezTo>
                  <a:close/>
                </a:path>
              </a:pathLst>
            </a:custGeom>
            <a:solidFill>
              <a:srgbClr val="FFC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4"/>
            <p:cNvSpPr/>
            <p:nvPr/>
          </p:nvSpPr>
          <p:spPr>
            <a:xfrm>
              <a:off x="5024925" y="1718463"/>
              <a:ext cx="83075" cy="267300"/>
            </a:xfrm>
            <a:custGeom>
              <a:rect b="b" l="l" r="r" t="t"/>
              <a:pathLst>
                <a:path extrusionOk="0" h="10692" w="3323">
                  <a:moveTo>
                    <a:pt x="3129" y="0"/>
                  </a:moveTo>
                  <a:cubicBezTo>
                    <a:pt x="3107" y="0"/>
                    <a:pt x="3086" y="8"/>
                    <a:pt x="3069" y="27"/>
                  </a:cubicBezTo>
                  <a:cubicBezTo>
                    <a:pt x="451" y="2714"/>
                    <a:pt x="0" y="7089"/>
                    <a:pt x="1251" y="10544"/>
                  </a:cubicBezTo>
                  <a:cubicBezTo>
                    <a:pt x="1282" y="10630"/>
                    <a:pt x="1389" y="10691"/>
                    <a:pt x="1475" y="10691"/>
                  </a:cubicBezTo>
                  <a:cubicBezTo>
                    <a:pt x="1548" y="10691"/>
                    <a:pt x="1607" y="10648"/>
                    <a:pt x="1596" y="10540"/>
                  </a:cubicBezTo>
                  <a:cubicBezTo>
                    <a:pt x="1395" y="8620"/>
                    <a:pt x="956" y="6819"/>
                    <a:pt x="1218" y="4863"/>
                  </a:cubicBezTo>
                  <a:cubicBezTo>
                    <a:pt x="1452" y="3161"/>
                    <a:pt x="2088" y="1491"/>
                    <a:pt x="3253" y="208"/>
                  </a:cubicBezTo>
                  <a:cubicBezTo>
                    <a:pt x="3322" y="132"/>
                    <a:pt x="3219" y="0"/>
                    <a:pt x="3129" y="0"/>
                  </a:cubicBezTo>
                  <a:close/>
                </a:path>
              </a:pathLst>
            </a:custGeom>
            <a:solidFill>
              <a:srgbClr val="FFC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4"/>
            <p:cNvSpPr/>
            <p:nvPr/>
          </p:nvSpPr>
          <p:spPr>
            <a:xfrm>
              <a:off x="5394425" y="1570113"/>
              <a:ext cx="157475" cy="176800"/>
            </a:xfrm>
            <a:custGeom>
              <a:rect b="b" l="l" r="r" t="t"/>
              <a:pathLst>
                <a:path extrusionOk="0" h="7072" w="6299">
                  <a:moveTo>
                    <a:pt x="133" y="0"/>
                  </a:moveTo>
                  <a:cubicBezTo>
                    <a:pt x="63" y="0"/>
                    <a:pt x="0" y="90"/>
                    <a:pt x="56" y="177"/>
                  </a:cubicBezTo>
                  <a:cubicBezTo>
                    <a:pt x="1618" y="2696"/>
                    <a:pt x="3378" y="5646"/>
                    <a:pt x="6101" y="7056"/>
                  </a:cubicBezTo>
                  <a:cubicBezTo>
                    <a:pt x="6121" y="7067"/>
                    <a:pt x="6140" y="7071"/>
                    <a:pt x="6157" y="7071"/>
                  </a:cubicBezTo>
                  <a:cubicBezTo>
                    <a:pt x="6261" y="7071"/>
                    <a:pt x="6298" y="6904"/>
                    <a:pt x="6204" y="6831"/>
                  </a:cubicBezTo>
                  <a:cubicBezTo>
                    <a:pt x="4944" y="5879"/>
                    <a:pt x="3804" y="4911"/>
                    <a:pt x="2803" y="3681"/>
                  </a:cubicBezTo>
                  <a:cubicBezTo>
                    <a:pt x="1864" y="2532"/>
                    <a:pt x="1036" y="1290"/>
                    <a:pt x="215" y="50"/>
                  </a:cubicBezTo>
                  <a:cubicBezTo>
                    <a:pt x="192" y="15"/>
                    <a:pt x="162" y="0"/>
                    <a:pt x="133" y="0"/>
                  </a:cubicBezTo>
                  <a:close/>
                </a:path>
              </a:pathLst>
            </a:custGeom>
            <a:solidFill>
              <a:srgbClr val="FFC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4"/>
            <p:cNvSpPr/>
            <p:nvPr/>
          </p:nvSpPr>
          <p:spPr>
            <a:xfrm>
              <a:off x="5770300" y="1427613"/>
              <a:ext cx="89925" cy="74725"/>
            </a:xfrm>
            <a:custGeom>
              <a:rect b="b" l="l" r="r" t="t"/>
              <a:pathLst>
                <a:path extrusionOk="0" h="2989" w="3597">
                  <a:moveTo>
                    <a:pt x="3390" y="0"/>
                  </a:moveTo>
                  <a:cubicBezTo>
                    <a:pt x="3386" y="0"/>
                    <a:pt x="3383" y="0"/>
                    <a:pt x="3379" y="1"/>
                  </a:cubicBezTo>
                  <a:cubicBezTo>
                    <a:pt x="2022" y="107"/>
                    <a:pt x="237" y="1362"/>
                    <a:pt x="15" y="2786"/>
                  </a:cubicBezTo>
                  <a:cubicBezTo>
                    <a:pt x="1" y="2883"/>
                    <a:pt x="86" y="2988"/>
                    <a:pt x="172" y="2988"/>
                  </a:cubicBezTo>
                  <a:cubicBezTo>
                    <a:pt x="206" y="2988"/>
                    <a:pt x="241" y="2972"/>
                    <a:pt x="269" y="2933"/>
                  </a:cubicBezTo>
                  <a:cubicBezTo>
                    <a:pt x="704" y="2334"/>
                    <a:pt x="1000" y="1719"/>
                    <a:pt x="1574" y="1222"/>
                  </a:cubicBezTo>
                  <a:cubicBezTo>
                    <a:pt x="2140" y="734"/>
                    <a:pt x="2776" y="497"/>
                    <a:pt x="3461" y="247"/>
                  </a:cubicBezTo>
                  <a:cubicBezTo>
                    <a:pt x="3596" y="199"/>
                    <a:pt x="3508" y="0"/>
                    <a:pt x="3390" y="0"/>
                  </a:cubicBezTo>
                  <a:close/>
                </a:path>
              </a:pathLst>
            </a:custGeom>
            <a:solidFill>
              <a:srgbClr val="FFC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4"/>
            <p:cNvSpPr/>
            <p:nvPr/>
          </p:nvSpPr>
          <p:spPr>
            <a:xfrm>
              <a:off x="5609575" y="1341588"/>
              <a:ext cx="120000" cy="150250"/>
            </a:xfrm>
            <a:custGeom>
              <a:rect b="b" l="l" r="r" t="t"/>
              <a:pathLst>
                <a:path extrusionOk="0" h="6010" w="4800">
                  <a:moveTo>
                    <a:pt x="1" y="0"/>
                  </a:moveTo>
                  <a:cubicBezTo>
                    <a:pt x="485" y="455"/>
                    <a:pt x="973" y="1013"/>
                    <a:pt x="1424" y="1714"/>
                  </a:cubicBezTo>
                  <a:cubicBezTo>
                    <a:pt x="3040" y="4216"/>
                    <a:pt x="3482" y="6009"/>
                    <a:pt x="4167" y="6009"/>
                  </a:cubicBezTo>
                  <a:cubicBezTo>
                    <a:pt x="4351" y="6009"/>
                    <a:pt x="4553" y="5879"/>
                    <a:pt x="4800" y="5599"/>
                  </a:cubicBezTo>
                  <a:cubicBezTo>
                    <a:pt x="4652" y="5525"/>
                    <a:pt x="4529" y="5398"/>
                    <a:pt x="4480" y="5214"/>
                  </a:cubicBezTo>
                  <a:cubicBezTo>
                    <a:pt x="3991" y="3495"/>
                    <a:pt x="2806" y="940"/>
                    <a:pt x="1" y="0"/>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4"/>
            <p:cNvSpPr/>
            <p:nvPr/>
          </p:nvSpPr>
          <p:spPr>
            <a:xfrm>
              <a:off x="5898125" y="1410088"/>
              <a:ext cx="273175" cy="488925"/>
            </a:xfrm>
            <a:custGeom>
              <a:rect b="b" l="l" r="r" t="t"/>
              <a:pathLst>
                <a:path extrusionOk="0" h="19557" w="10927">
                  <a:moveTo>
                    <a:pt x="496" y="1"/>
                  </a:moveTo>
                  <a:cubicBezTo>
                    <a:pt x="333" y="1"/>
                    <a:pt x="168" y="7"/>
                    <a:pt x="0" y="21"/>
                  </a:cubicBezTo>
                  <a:cubicBezTo>
                    <a:pt x="1342" y="1120"/>
                    <a:pt x="4447" y="1600"/>
                    <a:pt x="6870" y="7642"/>
                  </a:cubicBezTo>
                  <a:cubicBezTo>
                    <a:pt x="8913" y="12740"/>
                    <a:pt x="10488" y="19556"/>
                    <a:pt x="10488" y="19556"/>
                  </a:cubicBezTo>
                  <a:lnTo>
                    <a:pt x="10927" y="16115"/>
                  </a:lnTo>
                  <a:cubicBezTo>
                    <a:pt x="10602" y="14272"/>
                    <a:pt x="8060" y="1"/>
                    <a:pt x="496" y="1"/>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4"/>
            <p:cNvSpPr/>
            <p:nvPr/>
          </p:nvSpPr>
          <p:spPr>
            <a:xfrm>
              <a:off x="5043800" y="1570363"/>
              <a:ext cx="327725" cy="571050"/>
            </a:xfrm>
            <a:custGeom>
              <a:rect b="b" l="l" r="r" t="t"/>
              <a:pathLst>
                <a:path extrusionOk="0" h="22842" w="13109">
                  <a:moveTo>
                    <a:pt x="13108" y="0"/>
                  </a:moveTo>
                  <a:cubicBezTo>
                    <a:pt x="13108" y="0"/>
                    <a:pt x="3757" y="3564"/>
                    <a:pt x="1878" y="10073"/>
                  </a:cubicBezTo>
                  <a:cubicBezTo>
                    <a:pt x="0" y="16582"/>
                    <a:pt x="4385" y="22841"/>
                    <a:pt x="4385" y="22841"/>
                  </a:cubicBezTo>
                  <a:lnTo>
                    <a:pt x="13108" y="0"/>
                  </a:ln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4"/>
            <p:cNvSpPr/>
            <p:nvPr/>
          </p:nvSpPr>
          <p:spPr>
            <a:xfrm>
              <a:off x="5905825" y="1784663"/>
              <a:ext cx="239250" cy="257075"/>
            </a:xfrm>
            <a:custGeom>
              <a:rect b="b" l="l" r="r" t="t"/>
              <a:pathLst>
                <a:path extrusionOk="0" h="10283" w="9570">
                  <a:moveTo>
                    <a:pt x="4292" y="1"/>
                  </a:moveTo>
                  <a:cubicBezTo>
                    <a:pt x="1192" y="1"/>
                    <a:pt x="1" y="3019"/>
                    <a:pt x="1" y="3019"/>
                  </a:cubicBezTo>
                  <a:lnTo>
                    <a:pt x="1235" y="10283"/>
                  </a:lnTo>
                  <a:cubicBezTo>
                    <a:pt x="1235" y="10283"/>
                    <a:pt x="1236" y="10283"/>
                    <a:pt x="1239" y="10283"/>
                  </a:cubicBezTo>
                  <a:cubicBezTo>
                    <a:pt x="1385" y="10283"/>
                    <a:pt x="5245" y="10259"/>
                    <a:pt x="7522" y="7764"/>
                  </a:cubicBezTo>
                  <a:cubicBezTo>
                    <a:pt x="9569" y="5529"/>
                    <a:pt x="8302" y="390"/>
                    <a:pt x="4815" y="28"/>
                  </a:cubicBezTo>
                  <a:cubicBezTo>
                    <a:pt x="4635" y="10"/>
                    <a:pt x="4461" y="1"/>
                    <a:pt x="4292"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4"/>
            <p:cNvSpPr/>
            <p:nvPr/>
          </p:nvSpPr>
          <p:spPr>
            <a:xfrm>
              <a:off x="5947350" y="1819813"/>
              <a:ext cx="258225" cy="344325"/>
            </a:xfrm>
            <a:custGeom>
              <a:rect b="b" l="l" r="r" t="t"/>
              <a:pathLst>
                <a:path extrusionOk="0" h="13773" w="10329">
                  <a:moveTo>
                    <a:pt x="9036" y="1"/>
                  </a:moveTo>
                  <a:cubicBezTo>
                    <a:pt x="9036" y="2"/>
                    <a:pt x="8523" y="10714"/>
                    <a:pt x="0" y="12871"/>
                  </a:cubicBezTo>
                  <a:lnTo>
                    <a:pt x="1297" y="13478"/>
                  </a:lnTo>
                  <a:cubicBezTo>
                    <a:pt x="1733" y="13683"/>
                    <a:pt x="2167" y="13773"/>
                    <a:pt x="2594" y="13773"/>
                  </a:cubicBezTo>
                  <a:cubicBezTo>
                    <a:pt x="3778" y="13773"/>
                    <a:pt x="4916" y="13084"/>
                    <a:pt x="5944" y="12231"/>
                  </a:cubicBezTo>
                  <a:cubicBezTo>
                    <a:pt x="9278" y="9463"/>
                    <a:pt x="10328" y="4779"/>
                    <a:pt x="9036" y="1"/>
                  </a:cubicBezTo>
                  <a:close/>
                </a:path>
              </a:pathLst>
            </a:cu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4"/>
            <p:cNvSpPr/>
            <p:nvPr/>
          </p:nvSpPr>
          <p:spPr>
            <a:xfrm>
              <a:off x="5942925" y="1815588"/>
              <a:ext cx="268275" cy="352800"/>
            </a:xfrm>
            <a:custGeom>
              <a:rect b="b" l="l" r="r" t="t"/>
              <a:pathLst>
                <a:path extrusionOk="0" h="14112" w="10731">
                  <a:moveTo>
                    <a:pt x="9279" y="1171"/>
                  </a:moveTo>
                  <a:cubicBezTo>
                    <a:pt x="10210" y="5674"/>
                    <a:pt x="9021" y="9775"/>
                    <a:pt x="6013" y="12269"/>
                  </a:cubicBezTo>
                  <a:cubicBezTo>
                    <a:pt x="4800" y="13278"/>
                    <a:pt x="3744" y="13770"/>
                    <a:pt x="2772" y="13770"/>
                  </a:cubicBezTo>
                  <a:cubicBezTo>
                    <a:pt x="2348" y="13770"/>
                    <a:pt x="1941" y="13677"/>
                    <a:pt x="1543" y="13491"/>
                  </a:cubicBezTo>
                  <a:lnTo>
                    <a:pt x="665" y="13081"/>
                  </a:lnTo>
                  <a:cubicBezTo>
                    <a:pt x="7289" y="11109"/>
                    <a:pt x="8905" y="3840"/>
                    <a:pt x="9279" y="1171"/>
                  </a:cubicBezTo>
                  <a:close/>
                  <a:moveTo>
                    <a:pt x="9214" y="0"/>
                  </a:moveTo>
                  <a:cubicBezTo>
                    <a:pt x="9208" y="0"/>
                    <a:pt x="9203" y="1"/>
                    <a:pt x="9197" y="1"/>
                  </a:cubicBezTo>
                  <a:cubicBezTo>
                    <a:pt x="9114" y="10"/>
                    <a:pt x="9049" y="75"/>
                    <a:pt x="9045" y="162"/>
                  </a:cubicBezTo>
                  <a:cubicBezTo>
                    <a:pt x="9040" y="268"/>
                    <a:pt x="8442" y="10772"/>
                    <a:pt x="137" y="12876"/>
                  </a:cubicBezTo>
                  <a:cubicBezTo>
                    <a:pt x="67" y="12892"/>
                    <a:pt x="18" y="12954"/>
                    <a:pt x="9" y="13023"/>
                  </a:cubicBezTo>
                  <a:cubicBezTo>
                    <a:pt x="1" y="13093"/>
                    <a:pt x="42" y="13163"/>
                    <a:pt x="107" y="13192"/>
                  </a:cubicBezTo>
                  <a:lnTo>
                    <a:pt x="1400" y="13799"/>
                  </a:lnTo>
                  <a:cubicBezTo>
                    <a:pt x="1871" y="14021"/>
                    <a:pt x="2331" y="14111"/>
                    <a:pt x="2778" y="14111"/>
                  </a:cubicBezTo>
                  <a:cubicBezTo>
                    <a:pt x="4131" y="14111"/>
                    <a:pt x="5349" y="13262"/>
                    <a:pt x="6227" y="12531"/>
                  </a:cubicBezTo>
                  <a:cubicBezTo>
                    <a:pt x="9553" y="9771"/>
                    <a:pt x="10730" y="5133"/>
                    <a:pt x="9377" y="124"/>
                  </a:cubicBezTo>
                  <a:cubicBezTo>
                    <a:pt x="9358" y="48"/>
                    <a:pt x="9289" y="0"/>
                    <a:pt x="9214" y="0"/>
                  </a:cubicBezTo>
                  <a:close/>
                </a:path>
              </a:pathLst>
            </a:cu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4"/>
            <p:cNvSpPr/>
            <p:nvPr/>
          </p:nvSpPr>
          <p:spPr>
            <a:xfrm>
              <a:off x="6085050" y="1819188"/>
              <a:ext cx="113950" cy="261600"/>
            </a:xfrm>
            <a:custGeom>
              <a:rect b="b" l="l" r="r" t="t"/>
              <a:pathLst>
                <a:path extrusionOk="0" h="10464" w="4558">
                  <a:moveTo>
                    <a:pt x="3491" y="1"/>
                  </a:moveTo>
                  <a:cubicBezTo>
                    <a:pt x="3491" y="2"/>
                    <a:pt x="3257" y="5497"/>
                    <a:pt x="1" y="9426"/>
                  </a:cubicBezTo>
                  <a:lnTo>
                    <a:pt x="2109" y="10464"/>
                  </a:lnTo>
                  <a:cubicBezTo>
                    <a:pt x="4086" y="7675"/>
                    <a:pt x="4557" y="3865"/>
                    <a:pt x="3491" y="1"/>
                  </a:cubicBezTo>
                  <a:close/>
                </a:path>
              </a:pathLst>
            </a:cu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4"/>
            <p:cNvSpPr/>
            <p:nvPr/>
          </p:nvSpPr>
          <p:spPr>
            <a:xfrm>
              <a:off x="6080650" y="1814963"/>
              <a:ext cx="122975" cy="270150"/>
            </a:xfrm>
            <a:custGeom>
              <a:rect b="b" l="l" r="r" t="t"/>
              <a:pathLst>
                <a:path extrusionOk="0" h="10806" w="4919">
                  <a:moveTo>
                    <a:pt x="3737" y="1179"/>
                  </a:moveTo>
                  <a:lnTo>
                    <a:pt x="3737" y="1179"/>
                  </a:lnTo>
                  <a:cubicBezTo>
                    <a:pt x="4459" y="4628"/>
                    <a:pt x="3925" y="7946"/>
                    <a:pt x="2227" y="10420"/>
                  </a:cubicBezTo>
                  <a:lnTo>
                    <a:pt x="443" y="9538"/>
                  </a:lnTo>
                  <a:cubicBezTo>
                    <a:pt x="2761" y="6638"/>
                    <a:pt x="3507" y="2930"/>
                    <a:pt x="3737" y="1179"/>
                  </a:cubicBezTo>
                  <a:close/>
                  <a:moveTo>
                    <a:pt x="3666" y="1"/>
                  </a:moveTo>
                  <a:cubicBezTo>
                    <a:pt x="3661" y="1"/>
                    <a:pt x="3656" y="1"/>
                    <a:pt x="3650" y="2"/>
                  </a:cubicBezTo>
                  <a:cubicBezTo>
                    <a:pt x="3565" y="11"/>
                    <a:pt x="3503" y="79"/>
                    <a:pt x="3499" y="166"/>
                  </a:cubicBezTo>
                  <a:cubicBezTo>
                    <a:pt x="3495" y="219"/>
                    <a:pt x="3228" y="5646"/>
                    <a:pt x="46" y="9485"/>
                  </a:cubicBezTo>
                  <a:cubicBezTo>
                    <a:pt x="12" y="9525"/>
                    <a:pt x="0" y="9579"/>
                    <a:pt x="8" y="9628"/>
                  </a:cubicBezTo>
                  <a:cubicBezTo>
                    <a:pt x="21" y="9682"/>
                    <a:pt x="54" y="9722"/>
                    <a:pt x="99" y="9747"/>
                  </a:cubicBezTo>
                  <a:lnTo>
                    <a:pt x="2207" y="10789"/>
                  </a:lnTo>
                  <a:cubicBezTo>
                    <a:pt x="2232" y="10797"/>
                    <a:pt x="2257" y="10805"/>
                    <a:pt x="2285" y="10805"/>
                  </a:cubicBezTo>
                  <a:cubicBezTo>
                    <a:pt x="2338" y="10805"/>
                    <a:pt x="2387" y="10780"/>
                    <a:pt x="2420" y="10731"/>
                  </a:cubicBezTo>
                  <a:cubicBezTo>
                    <a:pt x="4405" y="7939"/>
                    <a:pt x="4918" y="4071"/>
                    <a:pt x="3832" y="125"/>
                  </a:cubicBezTo>
                  <a:cubicBezTo>
                    <a:pt x="3812" y="52"/>
                    <a:pt x="3739" y="1"/>
                    <a:pt x="3666" y="1"/>
                  </a:cubicBezTo>
                  <a:close/>
                </a:path>
              </a:pathLst>
            </a:cu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4"/>
            <p:cNvSpPr/>
            <p:nvPr/>
          </p:nvSpPr>
          <p:spPr>
            <a:xfrm>
              <a:off x="5548175" y="1415663"/>
              <a:ext cx="205825" cy="83525"/>
            </a:xfrm>
            <a:custGeom>
              <a:rect b="b" l="l" r="r" t="t"/>
              <a:pathLst>
                <a:path extrusionOk="0" h="3341" w="8233">
                  <a:moveTo>
                    <a:pt x="4951" y="1"/>
                  </a:moveTo>
                  <a:cubicBezTo>
                    <a:pt x="4883" y="1"/>
                    <a:pt x="4820" y="88"/>
                    <a:pt x="4872" y="175"/>
                  </a:cubicBezTo>
                  <a:cubicBezTo>
                    <a:pt x="4967" y="331"/>
                    <a:pt x="5041" y="503"/>
                    <a:pt x="5094" y="684"/>
                  </a:cubicBezTo>
                  <a:cubicBezTo>
                    <a:pt x="5086" y="704"/>
                    <a:pt x="5086" y="729"/>
                    <a:pt x="5090" y="753"/>
                  </a:cubicBezTo>
                  <a:cubicBezTo>
                    <a:pt x="5135" y="954"/>
                    <a:pt x="5168" y="1180"/>
                    <a:pt x="5168" y="1401"/>
                  </a:cubicBezTo>
                  <a:cubicBezTo>
                    <a:pt x="5131" y="1754"/>
                    <a:pt x="4971" y="2078"/>
                    <a:pt x="4643" y="2304"/>
                  </a:cubicBezTo>
                  <a:cubicBezTo>
                    <a:pt x="3847" y="2165"/>
                    <a:pt x="3029" y="2103"/>
                    <a:pt x="2222" y="2103"/>
                  </a:cubicBezTo>
                  <a:cubicBezTo>
                    <a:pt x="1521" y="2103"/>
                    <a:pt x="828" y="2150"/>
                    <a:pt x="164" y="2234"/>
                  </a:cubicBezTo>
                  <a:cubicBezTo>
                    <a:pt x="0" y="2254"/>
                    <a:pt x="66" y="2492"/>
                    <a:pt x="206" y="2492"/>
                  </a:cubicBezTo>
                  <a:cubicBezTo>
                    <a:pt x="210" y="2492"/>
                    <a:pt x="214" y="2492"/>
                    <a:pt x="217" y="2492"/>
                  </a:cubicBezTo>
                  <a:cubicBezTo>
                    <a:pt x="680" y="2460"/>
                    <a:pt x="1144" y="2443"/>
                    <a:pt x="1609" y="2443"/>
                  </a:cubicBezTo>
                  <a:cubicBezTo>
                    <a:pt x="2284" y="2443"/>
                    <a:pt x="2959" y="2479"/>
                    <a:pt x="3630" y="2562"/>
                  </a:cubicBezTo>
                  <a:cubicBezTo>
                    <a:pt x="4779" y="2702"/>
                    <a:pt x="5857" y="3046"/>
                    <a:pt x="6973" y="3309"/>
                  </a:cubicBezTo>
                  <a:cubicBezTo>
                    <a:pt x="7003" y="3317"/>
                    <a:pt x="7055" y="3325"/>
                    <a:pt x="7095" y="3325"/>
                  </a:cubicBezTo>
                  <a:cubicBezTo>
                    <a:pt x="7116" y="3325"/>
                    <a:pt x="7133" y="3322"/>
                    <a:pt x="7141" y="3317"/>
                  </a:cubicBezTo>
                  <a:cubicBezTo>
                    <a:pt x="7245" y="3332"/>
                    <a:pt x="7345" y="3341"/>
                    <a:pt x="7443" y="3341"/>
                  </a:cubicBezTo>
                  <a:cubicBezTo>
                    <a:pt x="7680" y="3341"/>
                    <a:pt x="7901" y="3290"/>
                    <a:pt x="8113" y="3165"/>
                  </a:cubicBezTo>
                  <a:cubicBezTo>
                    <a:pt x="8232" y="3099"/>
                    <a:pt x="8101" y="2948"/>
                    <a:pt x="8011" y="2944"/>
                  </a:cubicBezTo>
                  <a:cubicBezTo>
                    <a:pt x="7965" y="2944"/>
                    <a:pt x="7920" y="2948"/>
                    <a:pt x="7875" y="2952"/>
                  </a:cubicBezTo>
                  <a:cubicBezTo>
                    <a:pt x="7863" y="2910"/>
                    <a:pt x="7838" y="2870"/>
                    <a:pt x="7789" y="2861"/>
                  </a:cubicBezTo>
                  <a:cubicBezTo>
                    <a:pt x="7395" y="2779"/>
                    <a:pt x="7100" y="2709"/>
                    <a:pt x="6759" y="2644"/>
                  </a:cubicBezTo>
                  <a:cubicBezTo>
                    <a:pt x="6750" y="2642"/>
                    <a:pt x="6740" y="2641"/>
                    <a:pt x="6732" y="2641"/>
                  </a:cubicBezTo>
                  <a:cubicBezTo>
                    <a:pt x="6634" y="2641"/>
                    <a:pt x="6599" y="2762"/>
                    <a:pt x="6649" y="2841"/>
                  </a:cubicBezTo>
                  <a:cubicBezTo>
                    <a:pt x="6485" y="2775"/>
                    <a:pt x="6313" y="2726"/>
                    <a:pt x="6144" y="2669"/>
                  </a:cubicBezTo>
                  <a:cubicBezTo>
                    <a:pt x="6173" y="2648"/>
                    <a:pt x="6201" y="2620"/>
                    <a:pt x="6197" y="2575"/>
                  </a:cubicBezTo>
                  <a:cubicBezTo>
                    <a:pt x="6189" y="2185"/>
                    <a:pt x="6083" y="1861"/>
                    <a:pt x="5866" y="1537"/>
                  </a:cubicBezTo>
                  <a:cubicBezTo>
                    <a:pt x="5866" y="1537"/>
                    <a:pt x="5866" y="1532"/>
                    <a:pt x="5862" y="1532"/>
                  </a:cubicBezTo>
                  <a:cubicBezTo>
                    <a:pt x="5853" y="1520"/>
                    <a:pt x="5849" y="1512"/>
                    <a:pt x="5841" y="1500"/>
                  </a:cubicBezTo>
                  <a:cubicBezTo>
                    <a:pt x="5812" y="1459"/>
                    <a:pt x="5772" y="1442"/>
                    <a:pt x="5735" y="1442"/>
                  </a:cubicBezTo>
                  <a:cubicBezTo>
                    <a:pt x="5723" y="1442"/>
                    <a:pt x="5712" y="1443"/>
                    <a:pt x="5701" y="1446"/>
                  </a:cubicBezTo>
                  <a:cubicBezTo>
                    <a:pt x="5673" y="1331"/>
                    <a:pt x="5623" y="1221"/>
                    <a:pt x="5546" y="1119"/>
                  </a:cubicBezTo>
                  <a:cubicBezTo>
                    <a:pt x="5496" y="958"/>
                    <a:pt x="5423" y="803"/>
                    <a:pt x="5320" y="659"/>
                  </a:cubicBezTo>
                  <a:cubicBezTo>
                    <a:pt x="5311" y="646"/>
                    <a:pt x="5304" y="642"/>
                    <a:pt x="5291" y="634"/>
                  </a:cubicBezTo>
                  <a:cubicBezTo>
                    <a:pt x="5230" y="434"/>
                    <a:pt x="5143" y="241"/>
                    <a:pt x="5029" y="52"/>
                  </a:cubicBezTo>
                  <a:cubicBezTo>
                    <a:pt x="5007" y="16"/>
                    <a:pt x="4979" y="1"/>
                    <a:pt x="4951" y="1"/>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4"/>
            <p:cNvSpPr/>
            <p:nvPr/>
          </p:nvSpPr>
          <p:spPr>
            <a:xfrm>
              <a:off x="5950650" y="1551388"/>
              <a:ext cx="169775" cy="121775"/>
            </a:xfrm>
            <a:custGeom>
              <a:rect b="b" l="l" r="r" t="t"/>
              <a:pathLst>
                <a:path extrusionOk="0" h="4871" w="6791">
                  <a:moveTo>
                    <a:pt x="532" y="0"/>
                  </a:moveTo>
                  <a:cubicBezTo>
                    <a:pt x="429" y="0"/>
                    <a:pt x="328" y="8"/>
                    <a:pt x="229" y="25"/>
                  </a:cubicBezTo>
                  <a:cubicBezTo>
                    <a:pt x="205" y="29"/>
                    <a:pt x="188" y="41"/>
                    <a:pt x="180" y="53"/>
                  </a:cubicBezTo>
                  <a:cubicBezTo>
                    <a:pt x="160" y="49"/>
                    <a:pt x="139" y="45"/>
                    <a:pt x="123" y="41"/>
                  </a:cubicBezTo>
                  <a:cubicBezTo>
                    <a:pt x="115" y="39"/>
                    <a:pt x="108" y="38"/>
                    <a:pt x="101" y="38"/>
                  </a:cubicBezTo>
                  <a:cubicBezTo>
                    <a:pt x="1" y="38"/>
                    <a:pt x="11" y="195"/>
                    <a:pt x="106" y="222"/>
                  </a:cubicBezTo>
                  <a:cubicBezTo>
                    <a:pt x="1009" y="480"/>
                    <a:pt x="1899" y="812"/>
                    <a:pt x="2747" y="1218"/>
                  </a:cubicBezTo>
                  <a:cubicBezTo>
                    <a:pt x="3486" y="1743"/>
                    <a:pt x="4245" y="2231"/>
                    <a:pt x="4934" y="2830"/>
                  </a:cubicBezTo>
                  <a:cubicBezTo>
                    <a:pt x="5340" y="3187"/>
                    <a:pt x="5623" y="3510"/>
                    <a:pt x="5840" y="4023"/>
                  </a:cubicBezTo>
                  <a:cubicBezTo>
                    <a:pt x="5971" y="4335"/>
                    <a:pt x="6033" y="4581"/>
                    <a:pt x="6287" y="4815"/>
                  </a:cubicBezTo>
                  <a:cubicBezTo>
                    <a:pt x="6329" y="4853"/>
                    <a:pt x="6379" y="4870"/>
                    <a:pt x="6424" y="4870"/>
                  </a:cubicBezTo>
                  <a:cubicBezTo>
                    <a:pt x="6526" y="4870"/>
                    <a:pt x="6608" y="4784"/>
                    <a:pt x="6546" y="4651"/>
                  </a:cubicBezTo>
                  <a:cubicBezTo>
                    <a:pt x="6365" y="4273"/>
                    <a:pt x="6270" y="3851"/>
                    <a:pt x="6070" y="3486"/>
                  </a:cubicBezTo>
                  <a:cubicBezTo>
                    <a:pt x="6070" y="3466"/>
                    <a:pt x="6062" y="3442"/>
                    <a:pt x="6049" y="3421"/>
                  </a:cubicBezTo>
                  <a:cubicBezTo>
                    <a:pt x="6029" y="3392"/>
                    <a:pt x="6009" y="3359"/>
                    <a:pt x="5988" y="3326"/>
                  </a:cubicBezTo>
                  <a:lnTo>
                    <a:pt x="5988" y="3326"/>
                  </a:lnTo>
                  <a:cubicBezTo>
                    <a:pt x="6156" y="3457"/>
                    <a:pt x="6325" y="3593"/>
                    <a:pt x="6488" y="3724"/>
                  </a:cubicBezTo>
                  <a:cubicBezTo>
                    <a:pt x="6518" y="3748"/>
                    <a:pt x="6551" y="3758"/>
                    <a:pt x="6583" y="3758"/>
                  </a:cubicBezTo>
                  <a:cubicBezTo>
                    <a:pt x="6694" y="3758"/>
                    <a:pt x="6791" y="3635"/>
                    <a:pt x="6718" y="3523"/>
                  </a:cubicBezTo>
                  <a:cubicBezTo>
                    <a:pt x="6488" y="3158"/>
                    <a:pt x="6164" y="2793"/>
                    <a:pt x="5787" y="2518"/>
                  </a:cubicBezTo>
                  <a:cubicBezTo>
                    <a:pt x="5857" y="2465"/>
                    <a:pt x="5852" y="2329"/>
                    <a:pt x="5766" y="2255"/>
                  </a:cubicBezTo>
                  <a:cubicBezTo>
                    <a:pt x="5570" y="2083"/>
                    <a:pt x="5340" y="1948"/>
                    <a:pt x="5098" y="1825"/>
                  </a:cubicBezTo>
                  <a:cubicBezTo>
                    <a:pt x="5212" y="1751"/>
                    <a:pt x="5217" y="1547"/>
                    <a:pt x="5069" y="1448"/>
                  </a:cubicBezTo>
                  <a:cubicBezTo>
                    <a:pt x="4298" y="943"/>
                    <a:pt x="3408" y="730"/>
                    <a:pt x="2526" y="483"/>
                  </a:cubicBezTo>
                  <a:cubicBezTo>
                    <a:pt x="1926" y="317"/>
                    <a:pt x="1194" y="0"/>
                    <a:pt x="532" y="0"/>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4"/>
            <p:cNvSpPr/>
            <p:nvPr/>
          </p:nvSpPr>
          <p:spPr>
            <a:xfrm>
              <a:off x="5975775" y="1505863"/>
              <a:ext cx="87675" cy="62100"/>
            </a:xfrm>
            <a:custGeom>
              <a:rect b="b" l="l" r="r" t="t"/>
              <a:pathLst>
                <a:path extrusionOk="0" h="2484" w="3507">
                  <a:moveTo>
                    <a:pt x="108" y="1"/>
                  </a:moveTo>
                  <a:cubicBezTo>
                    <a:pt x="32" y="1"/>
                    <a:pt x="0" y="125"/>
                    <a:pt x="69" y="180"/>
                  </a:cubicBezTo>
                  <a:cubicBezTo>
                    <a:pt x="1082" y="981"/>
                    <a:pt x="2170" y="1862"/>
                    <a:pt x="3309" y="2465"/>
                  </a:cubicBezTo>
                  <a:cubicBezTo>
                    <a:pt x="3334" y="2478"/>
                    <a:pt x="3356" y="2484"/>
                    <a:pt x="3375" y="2484"/>
                  </a:cubicBezTo>
                  <a:cubicBezTo>
                    <a:pt x="3482" y="2484"/>
                    <a:pt x="3507" y="2307"/>
                    <a:pt x="3416" y="2227"/>
                  </a:cubicBezTo>
                  <a:cubicBezTo>
                    <a:pt x="2456" y="1378"/>
                    <a:pt x="1250" y="676"/>
                    <a:pt x="156" y="16"/>
                  </a:cubicBezTo>
                  <a:cubicBezTo>
                    <a:pt x="138" y="5"/>
                    <a:pt x="122" y="1"/>
                    <a:pt x="108" y="1"/>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4"/>
            <p:cNvSpPr/>
            <p:nvPr/>
          </p:nvSpPr>
          <p:spPr>
            <a:xfrm>
              <a:off x="6130100" y="2123738"/>
              <a:ext cx="408275" cy="79750"/>
            </a:xfrm>
            <a:custGeom>
              <a:rect b="b" l="l" r="r" t="t"/>
              <a:pathLst>
                <a:path extrusionOk="0" h="3190" w="16331">
                  <a:moveTo>
                    <a:pt x="15941" y="0"/>
                  </a:moveTo>
                  <a:cubicBezTo>
                    <a:pt x="15886" y="0"/>
                    <a:pt x="15834" y="21"/>
                    <a:pt x="15794" y="70"/>
                  </a:cubicBezTo>
                  <a:cubicBezTo>
                    <a:pt x="14092" y="2162"/>
                    <a:pt x="11500" y="2666"/>
                    <a:pt x="8920" y="2675"/>
                  </a:cubicBezTo>
                  <a:cubicBezTo>
                    <a:pt x="8902" y="2675"/>
                    <a:pt x="8883" y="2675"/>
                    <a:pt x="8864" y="2675"/>
                  </a:cubicBezTo>
                  <a:cubicBezTo>
                    <a:pt x="5913" y="2675"/>
                    <a:pt x="2952" y="2056"/>
                    <a:pt x="233" y="919"/>
                  </a:cubicBezTo>
                  <a:cubicBezTo>
                    <a:pt x="208" y="908"/>
                    <a:pt x="186" y="903"/>
                    <a:pt x="165" y="903"/>
                  </a:cubicBezTo>
                  <a:cubicBezTo>
                    <a:pt x="23" y="903"/>
                    <a:pt x="0" y="1139"/>
                    <a:pt x="156" y="1210"/>
                  </a:cubicBezTo>
                  <a:cubicBezTo>
                    <a:pt x="2932" y="2497"/>
                    <a:pt x="5915" y="3190"/>
                    <a:pt x="8969" y="3190"/>
                  </a:cubicBezTo>
                  <a:cubicBezTo>
                    <a:pt x="9226" y="3190"/>
                    <a:pt x="9483" y="3185"/>
                    <a:pt x="9740" y="3175"/>
                  </a:cubicBezTo>
                  <a:cubicBezTo>
                    <a:pt x="12099" y="3084"/>
                    <a:pt x="14838" y="2490"/>
                    <a:pt x="16220" y="386"/>
                  </a:cubicBezTo>
                  <a:cubicBezTo>
                    <a:pt x="16330" y="220"/>
                    <a:pt x="16121" y="0"/>
                    <a:pt x="15941" y="0"/>
                  </a:cubicBezTo>
                  <a:close/>
                </a:path>
              </a:pathLst>
            </a:custGeom>
            <a:solidFill>
              <a:srgbClr val="FFC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4"/>
            <p:cNvSpPr/>
            <p:nvPr/>
          </p:nvSpPr>
          <p:spPr>
            <a:xfrm>
              <a:off x="5099975" y="1570363"/>
              <a:ext cx="1002575" cy="835325"/>
            </a:xfrm>
            <a:custGeom>
              <a:rect b="b" l="l" r="r" t="t"/>
              <a:pathLst>
                <a:path extrusionOk="0" h="33413" w="40103">
                  <a:moveTo>
                    <a:pt x="10861" y="0"/>
                  </a:moveTo>
                  <a:cubicBezTo>
                    <a:pt x="10861" y="0"/>
                    <a:pt x="1530" y="7128"/>
                    <a:pt x="751" y="12570"/>
                  </a:cubicBezTo>
                  <a:cubicBezTo>
                    <a:pt x="0" y="17849"/>
                    <a:pt x="1921" y="29325"/>
                    <a:pt x="9470" y="29325"/>
                  </a:cubicBezTo>
                  <a:cubicBezTo>
                    <a:pt x="9712" y="29325"/>
                    <a:pt x="9960" y="29313"/>
                    <a:pt x="10213" y="29289"/>
                  </a:cubicBezTo>
                  <a:cubicBezTo>
                    <a:pt x="18380" y="28513"/>
                    <a:pt x="21747" y="27996"/>
                    <a:pt x="21747" y="27996"/>
                  </a:cubicBezTo>
                  <a:lnTo>
                    <a:pt x="22399" y="32197"/>
                  </a:lnTo>
                  <a:cubicBezTo>
                    <a:pt x="22399" y="32197"/>
                    <a:pt x="23580" y="33413"/>
                    <a:pt x="25191" y="33413"/>
                  </a:cubicBezTo>
                  <a:cubicBezTo>
                    <a:pt x="25495" y="33413"/>
                    <a:pt x="25814" y="33370"/>
                    <a:pt x="26143" y="33267"/>
                  </a:cubicBezTo>
                  <a:cubicBezTo>
                    <a:pt x="28214" y="32619"/>
                    <a:pt x="29134" y="30847"/>
                    <a:pt x="29134" y="30847"/>
                  </a:cubicBezTo>
                  <a:lnTo>
                    <a:pt x="29655" y="23846"/>
                  </a:lnTo>
                  <a:cubicBezTo>
                    <a:pt x="29655" y="23846"/>
                    <a:pt x="31336" y="19441"/>
                    <a:pt x="33929" y="18793"/>
                  </a:cubicBezTo>
                  <a:cubicBezTo>
                    <a:pt x="36520" y="18145"/>
                    <a:pt x="39892" y="16721"/>
                    <a:pt x="40019" y="13350"/>
                  </a:cubicBezTo>
                  <a:cubicBezTo>
                    <a:pt x="40102" y="11206"/>
                    <a:pt x="38298" y="8801"/>
                    <a:pt x="35973" y="8801"/>
                  </a:cubicBezTo>
                  <a:cubicBezTo>
                    <a:pt x="34642" y="8801"/>
                    <a:pt x="33141" y="9589"/>
                    <a:pt x="31726" y="11665"/>
                  </a:cubicBezTo>
                  <a:cubicBezTo>
                    <a:pt x="31726" y="11665"/>
                    <a:pt x="31041" y="11761"/>
                    <a:pt x="29899" y="11761"/>
                  </a:cubicBezTo>
                  <a:cubicBezTo>
                    <a:pt x="25902" y="11761"/>
                    <a:pt x="16304" y="10585"/>
                    <a:pt x="10861"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4"/>
            <p:cNvSpPr/>
            <p:nvPr/>
          </p:nvSpPr>
          <p:spPr>
            <a:xfrm>
              <a:off x="5598600" y="1957913"/>
              <a:ext cx="210850" cy="156950"/>
            </a:xfrm>
            <a:custGeom>
              <a:rect b="b" l="l" r="r" t="t"/>
              <a:pathLst>
                <a:path extrusionOk="0" h="6278" w="8434">
                  <a:moveTo>
                    <a:pt x="5118" y="1"/>
                  </a:moveTo>
                  <a:cubicBezTo>
                    <a:pt x="4404" y="1"/>
                    <a:pt x="3632" y="183"/>
                    <a:pt x="2893" y="563"/>
                  </a:cubicBezTo>
                  <a:cubicBezTo>
                    <a:pt x="965" y="1552"/>
                    <a:pt x="1" y="3508"/>
                    <a:pt x="731" y="4932"/>
                  </a:cubicBezTo>
                  <a:cubicBezTo>
                    <a:pt x="1181" y="5808"/>
                    <a:pt x="2170" y="6277"/>
                    <a:pt x="3315" y="6277"/>
                  </a:cubicBezTo>
                  <a:cubicBezTo>
                    <a:pt x="4028" y="6277"/>
                    <a:pt x="4802" y="6095"/>
                    <a:pt x="5543" y="5715"/>
                  </a:cubicBezTo>
                  <a:cubicBezTo>
                    <a:pt x="7466" y="4727"/>
                    <a:pt x="8434" y="2770"/>
                    <a:pt x="7703" y="1346"/>
                  </a:cubicBezTo>
                  <a:cubicBezTo>
                    <a:pt x="7252" y="470"/>
                    <a:pt x="6261" y="1"/>
                    <a:pt x="5118" y="1"/>
                  </a:cubicBezTo>
                  <a:close/>
                </a:path>
              </a:pathLst>
            </a:custGeom>
            <a:solidFill>
              <a:srgbClr val="FFC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4"/>
            <p:cNvSpPr/>
            <p:nvPr/>
          </p:nvSpPr>
          <p:spPr>
            <a:xfrm>
              <a:off x="5159750" y="2111338"/>
              <a:ext cx="194625" cy="164700"/>
            </a:xfrm>
            <a:custGeom>
              <a:rect b="b" l="l" r="r" t="t"/>
              <a:pathLst>
                <a:path extrusionOk="0" h="6588" w="7785">
                  <a:moveTo>
                    <a:pt x="3858" y="1"/>
                  </a:moveTo>
                  <a:cubicBezTo>
                    <a:pt x="3567" y="1"/>
                    <a:pt x="3270" y="28"/>
                    <a:pt x="2970" y="86"/>
                  </a:cubicBezTo>
                  <a:cubicBezTo>
                    <a:pt x="1592" y="357"/>
                    <a:pt x="501" y="1198"/>
                    <a:pt x="1" y="2240"/>
                  </a:cubicBezTo>
                  <a:cubicBezTo>
                    <a:pt x="813" y="4044"/>
                    <a:pt x="1933" y="5607"/>
                    <a:pt x="3409" y="6588"/>
                  </a:cubicBezTo>
                  <a:cubicBezTo>
                    <a:pt x="3671" y="6583"/>
                    <a:pt x="3942" y="6554"/>
                    <a:pt x="4213" y="6505"/>
                  </a:cubicBezTo>
                  <a:cubicBezTo>
                    <a:pt x="6342" y="6091"/>
                    <a:pt x="7785" y="4324"/>
                    <a:pt x="7440" y="2552"/>
                  </a:cubicBezTo>
                  <a:cubicBezTo>
                    <a:pt x="7144" y="1030"/>
                    <a:pt x="5629" y="1"/>
                    <a:pt x="3858" y="1"/>
                  </a:cubicBezTo>
                  <a:close/>
                </a:path>
              </a:pathLst>
            </a:custGeom>
            <a:solidFill>
              <a:srgbClr val="FFC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4"/>
            <p:cNvSpPr/>
            <p:nvPr/>
          </p:nvSpPr>
          <p:spPr>
            <a:xfrm>
              <a:off x="5214300" y="1854788"/>
              <a:ext cx="678300" cy="403700"/>
            </a:xfrm>
            <a:custGeom>
              <a:rect b="b" l="l" r="r" t="t"/>
              <a:pathLst>
                <a:path extrusionOk="0" h="16148" w="27132">
                  <a:moveTo>
                    <a:pt x="27132" y="0"/>
                  </a:moveTo>
                  <a:lnTo>
                    <a:pt x="20758" y="189"/>
                  </a:lnTo>
                  <a:cubicBezTo>
                    <a:pt x="20758" y="189"/>
                    <a:pt x="21103" y="2448"/>
                    <a:pt x="21230" y="3080"/>
                  </a:cubicBezTo>
                  <a:cubicBezTo>
                    <a:pt x="21358" y="3708"/>
                    <a:pt x="21481" y="8544"/>
                    <a:pt x="16989" y="9861"/>
                  </a:cubicBezTo>
                  <a:cubicBezTo>
                    <a:pt x="16621" y="9969"/>
                    <a:pt x="16262" y="10019"/>
                    <a:pt x="15913" y="10019"/>
                  </a:cubicBezTo>
                  <a:cubicBezTo>
                    <a:pt x="12013" y="10019"/>
                    <a:pt x="9393" y="3802"/>
                    <a:pt x="9393" y="3802"/>
                  </a:cubicBezTo>
                  <a:lnTo>
                    <a:pt x="4431" y="6062"/>
                  </a:lnTo>
                  <a:cubicBezTo>
                    <a:pt x="4431" y="6062"/>
                    <a:pt x="5936" y="11181"/>
                    <a:pt x="4304" y="13912"/>
                  </a:cubicBezTo>
                  <a:cubicBezTo>
                    <a:pt x="3363" y="15486"/>
                    <a:pt x="2078" y="15820"/>
                    <a:pt x="1158" y="15820"/>
                  </a:cubicBezTo>
                  <a:cubicBezTo>
                    <a:pt x="481" y="15820"/>
                    <a:pt x="1" y="15639"/>
                    <a:pt x="1" y="15639"/>
                  </a:cubicBezTo>
                  <a:lnTo>
                    <a:pt x="1" y="15639"/>
                  </a:lnTo>
                  <a:lnTo>
                    <a:pt x="1178" y="16148"/>
                  </a:lnTo>
                  <a:cubicBezTo>
                    <a:pt x="7138" y="15767"/>
                    <a:pt x="5964" y="8843"/>
                    <a:pt x="5517" y="6899"/>
                  </a:cubicBezTo>
                  <a:cubicBezTo>
                    <a:pt x="5447" y="6600"/>
                    <a:pt x="5599" y="6300"/>
                    <a:pt x="5879" y="6173"/>
                  </a:cubicBezTo>
                  <a:lnTo>
                    <a:pt x="9245" y="4672"/>
                  </a:lnTo>
                  <a:cubicBezTo>
                    <a:pt x="9245" y="4672"/>
                    <a:pt x="10655" y="10376"/>
                    <a:pt x="15796" y="10376"/>
                  </a:cubicBezTo>
                  <a:cubicBezTo>
                    <a:pt x="16276" y="10376"/>
                    <a:pt x="16790" y="10326"/>
                    <a:pt x="17338" y="10217"/>
                  </a:cubicBezTo>
                  <a:cubicBezTo>
                    <a:pt x="22411" y="9204"/>
                    <a:pt x="22325" y="4398"/>
                    <a:pt x="22066" y="2437"/>
                  </a:cubicBezTo>
                  <a:cubicBezTo>
                    <a:pt x="22005" y="1961"/>
                    <a:pt x="22321" y="1518"/>
                    <a:pt x="22793" y="1415"/>
                  </a:cubicBezTo>
                  <a:lnTo>
                    <a:pt x="27083" y="480"/>
                  </a:lnTo>
                  <a:lnTo>
                    <a:pt x="27132" y="0"/>
                  </a:ln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4"/>
            <p:cNvSpPr/>
            <p:nvPr/>
          </p:nvSpPr>
          <p:spPr>
            <a:xfrm>
              <a:off x="5108913" y="1570700"/>
              <a:ext cx="259525" cy="494375"/>
            </a:xfrm>
            <a:custGeom>
              <a:rect b="b" l="l" r="r" t="t"/>
              <a:pathLst>
                <a:path extrusionOk="0" h="19775" w="10381">
                  <a:moveTo>
                    <a:pt x="10381" y="0"/>
                  </a:moveTo>
                  <a:cubicBezTo>
                    <a:pt x="7559" y="2506"/>
                    <a:pt x="845" y="7744"/>
                    <a:pt x="242" y="12452"/>
                  </a:cubicBezTo>
                  <a:cubicBezTo>
                    <a:pt x="1" y="14364"/>
                    <a:pt x="50" y="17079"/>
                    <a:pt x="620" y="19774"/>
                  </a:cubicBezTo>
                  <a:cubicBezTo>
                    <a:pt x="385" y="11559"/>
                    <a:pt x="2511" y="7806"/>
                    <a:pt x="10381"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4"/>
            <p:cNvSpPr/>
            <p:nvPr/>
          </p:nvSpPr>
          <p:spPr>
            <a:xfrm>
              <a:off x="5369450" y="1570363"/>
              <a:ext cx="518050" cy="309450"/>
            </a:xfrm>
            <a:custGeom>
              <a:rect b="b" l="l" r="r" t="t"/>
              <a:pathLst>
                <a:path extrusionOk="0" h="12378" w="20722">
                  <a:moveTo>
                    <a:pt x="82" y="0"/>
                  </a:moveTo>
                  <a:cubicBezTo>
                    <a:pt x="82" y="0"/>
                    <a:pt x="50" y="25"/>
                    <a:pt x="0" y="65"/>
                  </a:cubicBezTo>
                  <a:cubicBezTo>
                    <a:pt x="485" y="2727"/>
                    <a:pt x="2842" y="9174"/>
                    <a:pt x="11603" y="11480"/>
                  </a:cubicBezTo>
                  <a:cubicBezTo>
                    <a:pt x="14067" y="12128"/>
                    <a:pt x="15645" y="12378"/>
                    <a:pt x="16920" y="12378"/>
                  </a:cubicBezTo>
                  <a:cubicBezTo>
                    <a:pt x="18298" y="12378"/>
                    <a:pt x="19321" y="12086"/>
                    <a:pt x="20721" y="11689"/>
                  </a:cubicBezTo>
                  <a:lnTo>
                    <a:pt x="20721" y="11689"/>
                  </a:lnTo>
                  <a:cubicBezTo>
                    <a:pt x="20432" y="11718"/>
                    <a:pt x="19875" y="11760"/>
                    <a:pt x="19117" y="11760"/>
                  </a:cubicBezTo>
                  <a:cubicBezTo>
                    <a:pt x="15118" y="11760"/>
                    <a:pt x="5523" y="10582"/>
                    <a:pt x="82" y="0"/>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4"/>
            <p:cNvSpPr/>
            <p:nvPr/>
          </p:nvSpPr>
          <p:spPr>
            <a:xfrm>
              <a:off x="5954625" y="1863538"/>
              <a:ext cx="90775" cy="86025"/>
            </a:xfrm>
            <a:custGeom>
              <a:rect b="b" l="l" r="r" t="t"/>
              <a:pathLst>
                <a:path extrusionOk="0" h="3441" w="3631">
                  <a:moveTo>
                    <a:pt x="1682" y="1"/>
                  </a:moveTo>
                  <a:cubicBezTo>
                    <a:pt x="1653" y="1"/>
                    <a:pt x="1623" y="1"/>
                    <a:pt x="1592" y="3"/>
                  </a:cubicBezTo>
                  <a:cubicBezTo>
                    <a:pt x="254" y="65"/>
                    <a:pt x="1" y="2997"/>
                    <a:pt x="1" y="2997"/>
                  </a:cubicBezTo>
                  <a:cubicBezTo>
                    <a:pt x="1" y="2997"/>
                    <a:pt x="756" y="2190"/>
                    <a:pt x="1416" y="2190"/>
                  </a:cubicBezTo>
                  <a:cubicBezTo>
                    <a:pt x="1499" y="2190"/>
                    <a:pt x="1579" y="2202"/>
                    <a:pt x="1657" y="2230"/>
                  </a:cubicBezTo>
                  <a:cubicBezTo>
                    <a:pt x="2359" y="2484"/>
                    <a:pt x="1657" y="3440"/>
                    <a:pt x="1657" y="3440"/>
                  </a:cubicBezTo>
                  <a:cubicBezTo>
                    <a:pt x="1657" y="3440"/>
                    <a:pt x="2486" y="2423"/>
                    <a:pt x="2105" y="2041"/>
                  </a:cubicBezTo>
                  <a:cubicBezTo>
                    <a:pt x="1942" y="1877"/>
                    <a:pt x="1686" y="1829"/>
                    <a:pt x="1445" y="1829"/>
                  </a:cubicBezTo>
                  <a:cubicBezTo>
                    <a:pt x="1123" y="1829"/>
                    <a:pt x="829" y="1914"/>
                    <a:pt x="829" y="1914"/>
                  </a:cubicBezTo>
                  <a:cubicBezTo>
                    <a:pt x="829" y="1914"/>
                    <a:pt x="1096" y="646"/>
                    <a:pt x="2113" y="646"/>
                  </a:cubicBezTo>
                  <a:cubicBezTo>
                    <a:pt x="2500" y="646"/>
                    <a:pt x="2998" y="831"/>
                    <a:pt x="3631" y="1341"/>
                  </a:cubicBezTo>
                  <a:cubicBezTo>
                    <a:pt x="3631" y="1341"/>
                    <a:pt x="2964" y="1"/>
                    <a:pt x="1682"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4"/>
            <p:cNvSpPr/>
            <p:nvPr/>
          </p:nvSpPr>
          <p:spPr>
            <a:xfrm>
              <a:off x="5211625" y="2008788"/>
              <a:ext cx="43600" cy="84100"/>
            </a:xfrm>
            <a:custGeom>
              <a:rect b="b" l="l" r="r" t="t"/>
              <a:pathLst>
                <a:path extrusionOk="0" h="3364" w="1744">
                  <a:moveTo>
                    <a:pt x="661" y="1"/>
                  </a:moveTo>
                  <a:cubicBezTo>
                    <a:pt x="645" y="1"/>
                    <a:pt x="628" y="2"/>
                    <a:pt x="612" y="4"/>
                  </a:cubicBezTo>
                  <a:cubicBezTo>
                    <a:pt x="210" y="66"/>
                    <a:pt x="1" y="871"/>
                    <a:pt x="144" y="1797"/>
                  </a:cubicBezTo>
                  <a:cubicBezTo>
                    <a:pt x="282" y="2686"/>
                    <a:pt x="695" y="3364"/>
                    <a:pt x="1083" y="3364"/>
                  </a:cubicBezTo>
                  <a:cubicBezTo>
                    <a:pt x="1100" y="3364"/>
                    <a:pt x="1116" y="3363"/>
                    <a:pt x="1133" y="3360"/>
                  </a:cubicBezTo>
                  <a:cubicBezTo>
                    <a:pt x="1535" y="3298"/>
                    <a:pt x="1744" y="2499"/>
                    <a:pt x="1600" y="1572"/>
                  </a:cubicBezTo>
                  <a:cubicBezTo>
                    <a:pt x="1463" y="682"/>
                    <a:pt x="1050" y="1"/>
                    <a:pt x="661" y="1"/>
                  </a:cubicBezTo>
                  <a:close/>
                </a:path>
              </a:pathLst>
            </a:custGeom>
            <a:solidFill>
              <a:srgbClr val="235B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4"/>
            <p:cNvSpPr/>
            <p:nvPr/>
          </p:nvSpPr>
          <p:spPr>
            <a:xfrm>
              <a:off x="5209300" y="2004563"/>
              <a:ext cx="48400" cy="92650"/>
            </a:xfrm>
            <a:custGeom>
              <a:rect b="b" l="l" r="r" t="t"/>
              <a:pathLst>
                <a:path extrusionOk="0" h="3706" w="1936">
                  <a:moveTo>
                    <a:pt x="754" y="338"/>
                  </a:moveTo>
                  <a:cubicBezTo>
                    <a:pt x="873" y="338"/>
                    <a:pt x="1017" y="461"/>
                    <a:pt x="1152" y="674"/>
                  </a:cubicBezTo>
                  <a:cubicBezTo>
                    <a:pt x="1329" y="953"/>
                    <a:pt x="1460" y="1339"/>
                    <a:pt x="1526" y="1765"/>
                  </a:cubicBezTo>
                  <a:cubicBezTo>
                    <a:pt x="1591" y="2191"/>
                    <a:pt x="1583" y="2598"/>
                    <a:pt x="1501" y="2914"/>
                  </a:cubicBezTo>
                  <a:cubicBezTo>
                    <a:pt x="1431" y="3176"/>
                    <a:pt x="1320" y="3344"/>
                    <a:pt x="1201" y="3361"/>
                  </a:cubicBezTo>
                  <a:cubicBezTo>
                    <a:pt x="1193" y="3362"/>
                    <a:pt x="1186" y="3363"/>
                    <a:pt x="1178" y="3363"/>
                  </a:cubicBezTo>
                  <a:cubicBezTo>
                    <a:pt x="941" y="3363"/>
                    <a:pt x="549" y="2842"/>
                    <a:pt x="406" y="1937"/>
                  </a:cubicBezTo>
                  <a:cubicBezTo>
                    <a:pt x="340" y="1511"/>
                    <a:pt x="349" y="1105"/>
                    <a:pt x="430" y="789"/>
                  </a:cubicBezTo>
                  <a:cubicBezTo>
                    <a:pt x="500" y="527"/>
                    <a:pt x="610" y="359"/>
                    <a:pt x="730" y="342"/>
                  </a:cubicBezTo>
                  <a:cubicBezTo>
                    <a:pt x="738" y="342"/>
                    <a:pt x="746" y="338"/>
                    <a:pt x="754" y="338"/>
                  </a:cubicBezTo>
                  <a:close/>
                  <a:moveTo>
                    <a:pt x="758" y="0"/>
                  </a:moveTo>
                  <a:cubicBezTo>
                    <a:pt x="732" y="0"/>
                    <a:pt x="706" y="2"/>
                    <a:pt x="680" y="6"/>
                  </a:cubicBezTo>
                  <a:cubicBezTo>
                    <a:pt x="414" y="46"/>
                    <a:pt x="209" y="293"/>
                    <a:pt x="103" y="703"/>
                  </a:cubicBezTo>
                  <a:cubicBezTo>
                    <a:pt x="8" y="1064"/>
                    <a:pt x="0" y="1519"/>
                    <a:pt x="69" y="1991"/>
                  </a:cubicBezTo>
                  <a:cubicBezTo>
                    <a:pt x="226" y="2992"/>
                    <a:pt x="693" y="3705"/>
                    <a:pt x="1176" y="3705"/>
                  </a:cubicBezTo>
                  <a:cubicBezTo>
                    <a:pt x="1201" y="3705"/>
                    <a:pt x="1226" y="3701"/>
                    <a:pt x="1255" y="3697"/>
                  </a:cubicBezTo>
                  <a:cubicBezTo>
                    <a:pt x="1517" y="3656"/>
                    <a:pt x="1723" y="3410"/>
                    <a:pt x="1829" y="3000"/>
                  </a:cubicBezTo>
                  <a:cubicBezTo>
                    <a:pt x="1924" y="2643"/>
                    <a:pt x="1935" y="2184"/>
                    <a:pt x="1862" y="1712"/>
                  </a:cubicBezTo>
                  <a:cubicBezTo>
                    <a:pt x="1788" y="1240"/>
                    <a:pt x="1640" y="809"/>
                    <a:pt x="1439" y="493"/>
                  </a:cubicBezTo>
                  <a:cubicBezTo>
                    <a:pt x="1236" y="172"/>
                    <a:pt x="999" y="0"/>
                    <a:pt x="758" y="0"/>
                  </a:cubicBezTo>
                  <a:close/>
                </a:path>
              </a:pathLst>
            </a:custGeom>
            <a:solidFill>
              <a:srgbClr val="235B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4"/>
            <p:cNvSpPr/>
            <p:nvPr/>
          </p:nvSpPr>
          <p:spPr>
            <a:xfrm>
              <a:off x="5595525" y="1884013"/>
              <a:ext cx="43525" cy="84100"/>
            </a:xfrm>
            <a:custGeom>
              <a:rect b="b" l="l" r="r" t="t"/>
              <a:pathLst>
                <a:path extrusionOk="0" h="3364" w="1741">
                  <a:moveTo>
                    <a:pt x="658" y="1"/>
                  </a:moveTo>
                  <a:cubicBezTo>
                    <a:pt x="641" y="1"/>
                    <a:pt x="625" y="2"/>
                    <a:pt x="608" y="5"/>
                  </a:cubicBezTo>
                  <a:cubicBezTo>
                    <a:pt x="210" y="66"/>
                    <a:pt x="1" y="870"/>
                    <a:pt x="144" y="1796"/>
                  </a:cubicBezTo>
                  <a:cubicBezTo>
                    <a:pt x="282" y="2686"/>
                    <a:pt x="695" y="3363"/>
                    <a:pt x="1083" y="3363"/>
                  </a:cubicBezTo>
                  <a:cubicBezTo>
                    <a:pt x="1100" y="3363"/>
                    <a:pt x="1116" y="3362"/>
                    <a:pt x="1133" y="3359"/>
                  </a:cubicBezTo>
                  <a:cubicBezTo>
                    <a:pt x="1531" y="3297"/>
                    <a:pt x="1740" y="2498"/>
                    <a:pt x="1596" y="1571"/>
                  </a:cubicBezTo>
                  <a:cubicBezTo>
                    <a:pt x="1459" y="683"/>
                    <a:pt x="1046" y="1"/>
                    <a:pt x="658" y="1"/>
                  </a:cubicBezTo>
                  <a:close/>
                </a:path>
              </a:pathLst>
            </a:custGeom>
            <a:solidFill>
              <a:srgbClr val="235B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4"/>
            <p:cNvSpPr/>
            <p:nvPr/>
          </p:nvSpPr>
          <p:spPr>
            <a:xfrm>
              <a:off x="5593075" y="1879763"/>
              <a:ext cx="48425" cy="92650"/>
            </a:xfrm>
            <a:custGeom>
              <a:rect b="b" l="l" r="r" t="t"/>
              <a:pathLst>
                <a:path extrusionOk="0" h="3706" w="1937">
                  <a:moveTo>
                    <a:pt x="755" y="338"/>
                  </a:moveTo>
                  <a:cubicBezTo>
                    <a:pt x="993" y="338"/>
                    <a:pt x="1387" y="859"/>
                    <a:pt x="1526" y="1765"/>
                  </a:cubicBezTo>
                  <a:cubicBezTo>
                    <a:pt x="1592" y="2193"/>
                    <a:pt x="1584" y="2598"/>
                    <a:pt x="1501" y="2918"/>
                  </a:cubicBezTo>
                  <a:cubicBezTo>
                    <a:pt x="1436" y="3177"/>
                    <a:pt x="1321" y="3344"/>
                    <a:pt x="1202" y="3361"/>
                  </a:cubicBezTo>
                  <a:cubicBezTo>
                    <a:pt x="1194" y="3362"/>
                    <a:pt x="1186" y="3363"/>
                    <a:pt x="1178" y="3363"/>
                  </a:cubicBezTo>
                  <a:cubicBezTo>
                    <a:pt x="938" y="3363"/>
                    <a:pt x="550" y="2842"/>
                    <a:pt x="411" y="1938"/>
                  </a:cubicBezTo>
                  <a:cubicBezTo>
                    <a:pt x="341" y="1511"/>
                    <a:pt x="354" y="1105"/>
                    <a:pt x="435" y="790"/>
                  </a:cubicBezTo>
                  <a:cubicBezTo>
                    <a:pt x="501" y="527"/>
                    <a:pt x="615" y="359"/>
                    <a:pt x="735" y="342"/>
                  </a:cubicBezTo>
                  <a:cubicBezTo>
                    <a:pt x="743" y="342"/>
                    <a:pt x="751" y="338"/>
                    <a:pt x="755" y="338"/>
                  </a:cubicBezTo>
                  <a:close/>
                  <a:moveTo>
                    <a:pt x="756" y="1"/>
                  </a:moveTo>
                  <a:cubicBezTo>
                    <a:pt x="731" y="1"/>
                    <a:pt x="706" y="3"/>
                    <a:pt x="681" y="6"/>
                  </a:cubicBezTo>
                  <a:cubicBezTo>
                    <a:pt x="415" y="47"/>
                    <a:pt x="214" y="293"/>
                    <a:pt x="108" y="703"/>
                  </a:cubicBezTo>
                  <a:cubicBezTo>
                    <a:pt x="13" y="1065"/>
                    <a:pt x="0" y="1519"/>
                    <a:pt x="74" y="1991"/>
                  </a:cubicBezTo>
                  <a:cubicBezTo>
                    <a:pt x="231" y="2992"/>
                    <a:pt x="694" y="3706"/>
                    <a:pt x="1178" y="3706"/>
                  </a:cubicBezTo>
                  <a:cubicBezTo>
                    <a:pt x="1206" y="3706"/>
                    <a:pt x="1231" y="3702"/>
                    <a:pt x="1255" y="3698"/>
                  </a:cubicBezTo>
                  <a:cubicBezTo>
                    <a:pt x="1522" y="3656"/>
                    <a:pt x="1723" y="3410"/>
                    <a:pt x="1830" y="3000"/>
                  </a:cubicBezTo>
                  <a:cubicBezTo>
                    <a:pt x="1925" y="2644"/>
                    <a:pt x="1937" y="2184"/>
                    <a:pt x="1863" y="1712"/>
                  </a:cubicBezTo>
                  <a:cubicBezTo>
                    <a:pt x="1706" y="713"/>
                    <a:pt x="1239" y="1"/>
                    <a:pt x="756" y="1"/>
                  </a:cubicBezTo>
                  <a:close/>
                </a:path>
              </a:pathLst>
            </a:custGeom>
            <a:solidFill>
              <a:srgbClr val="235B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4"/>
            <p:cNvSpPr/>
            <p:nvPr/>
          </p:nvSpPr>
          <p:spPr>
            <a:xfrm>
              <a:off x="5455675" y="2188863"/>
              <a:ext cx="42900" cy="20225"/>
            </a:xfrm>
            <a:custGeom>
              <a:rect b="b" l="l" r="r" t="t"/>
              <a:pathLst>
                <a:path extrusionOk="0" h="809" w="1716">
                  <a:moveTo>
                    <a:pt x="1715" y="0"/>
                  </a:moveTo>
                  <a:lnTo>
                    <a:pt x="1" y="361"/>
                  </a:lnTo>
                  <a:lnTo>
                    <a:pt x="722" y="808"/>
                  </a:lnTo>
                  <a:lnTo>
                    <a:pt x="1715" y="0"/>
                  </a:ln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4"/>
            <p:cNvSpPr/>
            <p:nvPr/>
          </p:nvSpPr>
          <p:spPr>
            <a:xfrm>
              <a:off x="5568550" y="1825538"/>
              <a:ext cx="68275" cy="27600"/>
            </a:xfrm>
            <a:custGeom>
              <a:rect b="b" l="l" r="r" t="t"/>
              <a:pathLst>
                <a:path extrusionOk="0" h="1104" w="2731">
                  <a:moveTo>
                    <a:pt x="1226" y="0"/>
                  </a:moveTo>
                  <a:cubicBezTo>
                    <a:pt x="761" y="0"/>
                    <a:pt x="333" y="123"/>
                    <a:pt x="199" y="415"/>
                  </a:cubicBezTo>
                  <a:cubicBezTo>
                    <a:pt x="0" y="846"/>
                    <a:pt x="883" y="1104"/>
                    <a:pt x="1653" y="1104"/>
                  </a:cubicBezTo>
                  <a:cubicBezTo>
                    <a:pt x="2190" y="1104"/>
                    <a:pt x="2673" y="978"/>
                    <a:pt x="2696" y="699"/>
                  </a:cubicBezTo>
                  <a:cubicBezTo>
                    <a:pt x="2731" y="287"/>
                    <a:pt x="1935" y="0"/>
                    <a:pt x="1226"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4"/>
            <p:cNvSpPr/>
            <p:nvPr/>
          </p:nvSpPr>
          <p:spPr>
            <a:xfrm>
              <a:off x="5567650" y="1821163"/>
              <a:ext cx="73225" cy="36200"/>
            </a:xfrm>
            <a:custGeom>
              <a:rect b="b" l="l" r="r" t="t"/>
              <a:pathLst>
                <a:path extrusionOk="0" h="1448" w="2929">
                  <a:moveTo>
                    <a:pt x="1259" y="344"/>
                  </a:moveTo>
                  <a:cubicBezTo>
                    <a:pt x="1481" y="344"/>
                    <a:pt x="1715" y="373"/>
                    <a:pt x="1928" y="431"/>
                  </a:cubicBezTo>
                  <a:cubicBezTo>
                    <a:pt x="2318" y="533"/>
                    <a:pt x="2576" y="709"/>
                    <a:pt x="2564" y="857"/>
                  </a:cubicBezTo>
                  <a:cubicBezTo>
                    <a:pt x="2560" y="914"/>
                    <a:pt x="2474" y="976"/>
                    <a:pt x="2338" y="1025"/>
                  </a:cubicBezTo>
                  <a:cubicBezTo>
                    <a:pt x="2166" y="1083"/>
                    <a:pt x="1939" y="1109"/>
                    <a:pt x="1701" y="1109"/>
                  </a:cubicBezTo>
                  <a:cubicBezTo>
                    <a:pt x="1173" y="1109"/>
                    <a:pt x="589" y="981"/>
                    <a:pt x="411" y="783"/>
                  </a:cubicBezTo>
                  <a:cubicBezTo>
                    <a:pt x="366" y="734"/>
                    <a:pt x="370" y="702"/>
                    <a:pt x="390" y="660"/>
                  </a:cubicBezTo>
                  <a:cubicBezTo>
                    <a:pt x="489" y="443"/>
                    <a:pt x="854" y="344"/>
                    <a:pt x="1259" y="344"/>
                  </a:cubicBezTo>
                  <a:close/>
                  <a:moveTo>
                    <a:pt x="1253" y="1"/>
                  </a:moveTo>
                  <a:cubicBezTo>
                    <a:pt x="727" y="1"/>
                    <a:pt x="247" y="154"/>
                    <a:pt x="78" y="517"/>
                  </a:cubicBezTo>
                  <a:cubicBezTo>
                    <a:pt x="0" y="689"/>
                    <a:pt x="29" y="865"/>
                    <a:pt x="161" y="1009"/>
                  </a:cubicBezTo>
                  <a:cubicBezTo>
                    <a:pt x="415" y="1296"/>
                    <a:pt x="1087" y="1448"/>
                    <a:pt x="1691" y="1448"/>
                  </a:cubicBezTo>
                  <a:cubicBezTo>
                    <a:pt x="1973" y="1448"/>
                    <a:pt x="2244" y="1415"/>
                    <a:pt x="2450" y="1345"/>
                  </a:cubicBezTo>
                  <a:cubicBezTo>
                    <a:pt x="2802" y="1226"/>
                    <a:pt x="2892" y="1029"/>
                    <a:pt x="2904" y="886"/>
                  </a:cubicBezTo>
                  <a:cubicBezTo>
                    <a:pt x="2929" y="550"/>
                    <a:pt x="2601" y="255"/>
                    <a:pt x="2018" y="102"/>
                  </a:cubicBezTo>
                  <a:cubicBezTo>
                    <a:pt x="1772" y="37"/>
                    <a:pt x="1507" y="1"/>
                    <a:pt x="1253" y="1"/>
                  </a:cubicBezTo>
                  <a:close/>
                </a:path>
              </a:pathLst>
            </a:custGeom>
            <a:solidFill>
              <a:srgbClr val="235B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4"/>
            <p:cNvSpPr/>
            <p:nvPr/>
          </p:nvSpPr>
          <p:spPr>
            <a:xfrm>
              <a:off x="5159000" y="1915263"/>
              <a:ext cx="86675" cy="48150"/>
            </a:xfrm>
            <a:custGeom>
              <a:rect b="b" l="l" r="r" t="t"/>
              <a:pathLst>
                <a:path extrusionOk="0" h="1926" w="3467">
                  <a:moveTo>
                    <a:pt x="2458" y="0"/>
                  </a:moveTo>
                  <a:cubicBezTo>
                    <a:pt x="1532" y="0"/>
                    <a:pt x="0" y="1141"/>
                    <a:pt x="498" y="1777"/>
                  </a:cubicBezTo>
                  <a:cubicBezTo>
                    <a:pt x="580" y="1880"/>
                    <a:pt x="728" y="1925"/>
                    <a:pt x="915" y="1925"/>
                  </a:cubicBezTo>
                  <a:cubicBezTo>
                    <a:pt x="1782" y="1925"/>
                    <a:pt x="3466" y="945"/>
                    <a:pt x="3000" y="243"/>
                  </a:cubicBezTo>
                  <a:cubicBezTo>
                    <a:pt x="2886" y="73"/>
                    <a:pt x="2691" y="0"/>
                    <a:pt x="2458"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4"/>
            <p:cNvSpPr/>
            <p:nvPr/>
          </p:nvSpPr>
          <p:spPr>
            <a:xfrm>
              <a:off x="5163025" y="1911013"/>
              <a:ext cx="81050" cy="56575"/>
            </a:xfrm>
            <a:custGeom>
              <a:rect b="b" l="l" r="r" t="t"/>
              <a:pathLst>
                <a:path extrusionOk="0" h="2263" w="3242">
                  <a:moveTo>
                    <a:pt x="2298" y="339"/>
                  </a:moveTo>
                  <a:cubicBezTo>
                    <a:pt x="2491" y="339"/>
                    <a:pt x="2622" y="396"/>
                    <a:pt x="2696" y="508"/>
                  </a:cubicBezTo>
                  <a:cubicBezTo>
                    <a:pt x="2909" y="828"/>
                    <a:pt x="2393" y="1242"/>
                    <a:pt x="2228" y="1361"/>
                  </a:cubicBezTo>
                  <a:cubicBezTo>
                    <a:pt x="1724" y="1724"/>
                    <a:pt x="1107" y="1929"/>
                    <a:pt x="747" y="1929"/>
                  </a:cubicBezTo>
                  <a:cubicBezTo>
                    <a:pt x="615" y="1929"/>
                    <a:pt x="518" y="1902"/>
                    <a:pt x="473" y="1844"/>
                  </a:cubicBezTo>
                  <a:cubicBezTo>
                    <a:pt x="444" y="1808"/>
                    <a:pt x="362" y="1701"/>
                    <a:pt x="456" y="1479"/>
                  </a:cubicBezTo>
                  <a:cubicBezTo>
                    <a:pt x="670" y="987"/>
                    <a:pt x="1564" y="401"/>
                    <a:pt x="2200" y="343"/>
                  </a:cubicBezTo>
                  <a:cubicBezTo>
                    <a:pt x="2232" y="343"/>
                    <a:pt x="2265" y="339"/>
                    <a:pt x="2298" y="339"/>
                  </a:cubicBezTo>
                  <a:close/>
                  <a:moveTo>
                    <a:pt x="2302" y="1"/>
                  </a:moveTo>
                  <a:cubicBezTo>
                    <a:pt x="2259" y="1"/>
                    <a:pt x="2214" y="3"/>
                    <a:pt x="2166" y="8"/>
                  </a:cubicBezTo>
                  <a:cubicBezTo>
                    <a:pt x="1408" y="76"/>
                    <a:pt x="407" y="737"/>
                    <a:pt x="144" y="1344"/>
                  </a:cubicBezTo>
                  <a:cubicBezTo>
                    <a:pt x="1" y="1681"/>
                    <a:pt x="99" y="1914"/>
                    <a:pt x="206" y="2054"/>
                  </a:cubicBezTo>
                  <a:cubicBezTo>
                    <a:pt x="320" y="2202"/>
                    <a:pt x="517" y="2263"/>
                    <a:pt x="756" y="2263"/>
                  </a:cubicBezTo>
                  <a:cubicBezTo>
                    <a:pt x="1264" y="2263"/>
                    <a:pt x="1961" y="1971"/>
                    <a:pt x="2425" y="1636"/>
                  </a:cubicBezTo>
                  <a:cubicBezTo>
                    <a:pt x="3040" y="1189"/>
                    <a:pt x="3241" y="712"/>
                    <a:pt x="2978" y="319"/>
                  </a:cubicBezTo>
                  <a:cubicBezTo>
                    <a:pt x="2879" y="172"/>
                    <a:pt x="2684" y="1"/>
                    <a:pt x="2302"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4"/>
            <p:cNvSpPr/>
            <p:nvPr/>
          </p:nvSpPr>
          <p:spPr>
            <a:xfrm>
              <a:off x="5426475" y="2141788"/>
              <a:ext cx="377350" cy="189725"/>
            </a:xfrm>
            <a:custGeom>
              <a:rect b="b" l="l" r="r" t="t"/>
              <a:pathLst>
                <a:path extrusionOk="0" h="7589" w="15094">
                  <a:moveTo>
                    <a:pt x="15093" y="0"/>
                  </a:moveTo>
                  <a:lnTo>
                    <a:pt x="15090" y="4"/>
                  </a:lnTo>
                  <a:lnTo>
                    <a:pt x="15090" y="4"/>
                  </a:lnTo>
                  <a:cubicBezTo>
                    <a:pt x="15092" y="1"/>
                    <a:pt x="15093" y="0"/>
                    <a:pt x="15093" y="0"/>
                  </a:cubicBezTo>
                  <a:close/>
                  <a:moveTo>
                    <a:pt x="15090" y="4"/>
                  </a:moveTo>
                  <a:cubicBezTo>
                    <a:pt x="15050" y="53"/>
                    <a:pt x="14572" y="589"/>
                    <a:pt x="12210" y="1608"/>
                  </a:cubicBezTo>
                  <a:cubicBezTo>
                    <a:pt x="9729" y="2682"/>
                    <a:pt x="0" y="6103"/>
                    <a:pt x="0" y="6103"/>
                  </a:cubicBezTo>
                  <a:lnTo>
                    <a:pt x="180" y="6137"/>
                  </a:lnTo>
                  <a:cubicBezTo>
                    <a:pt x="6160" y="5525"/>
                    <a:pt x="8687" y="5139"/>
                    <a:pt x="8687" y="5139"/>
                  </a:cubicBezTo>
                  <a:lnTo>
                    <a:pt x="9040" y="7588"/>
                  </a:lnTo>
                  <a:lnTo>
                    <a:pt x="15090" y="4"/>
                  </a:ln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4"/>
            <p:cNvSpPr/>
            <p:nvPr/>
          </p:nvSpPr>
          <p:spPr>
            <a:xfrm>
              <a:off x="5210725" y="2026638"/>
              <a:ext cx="25050" cy="25050"/>
            </a:xfrm>
            <a:custGeom>
              <a:rect b="b" l="l" r="r" t="t"/>
              <a:pathLst>
                <a:path extrusionOk="0" h="1002" w="1002">
                  <a:moveTo>
                    <a:pt x="500" y="0"/>
                  </a:moveTo>
                  <a:cubicBezTo>
                    <a:pt x="222" y="0"/>
                    <a:pt x="0" y="226"/>
                    <a:pt x="0" y="501"/>
                  </a:cubicBezTo>
                  <a:cubicBezTo>
                    <a:pt x="0" y="776"/>
                    <a:pt x="222" y="1001"/>
                    <a:pt x="500" y="1001"/>
                  </a:cubicBezTo>
                  <a:cubicBezTo>
                    <a:pt x="775" y="1001"/>
                    <a:pt x="1001" y="776"/>
                    <a:pt x="1001" y="501"/>
                  </a:cubicBezTo>
                  <a:cubicBezTo>
                    <a:pt x="1001" y="226"/>
                    <a:pt x="775" y="0"/>
                    <a:pt x="5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4"/>
            <p:cNvSpPr/>
            <p:nvPr/>
          </p:nvSpPr>
          <p:spPr>
            <a:xfrm>
              <a:off x="5594525" y="1904613"/>
              <a:ext cx="25025" cy="25050"/>
            </a:xfrm>
            <a:custGeom>
              <a:rect b="b" l="l" r="r" t="t"/>
              <a:pathLst>
                <a:path extrusionOk="0" h="1002" w="1001">
                  <a:moveTo>
                    <a:pt x="500" y="1"/>
                  </a:moveTo>
                  <a:cubicBezTo>
                    <a:pt x="226" y="1"/>
                    <a:pt x="0" y="222"/>
                    <a:pt x="0" y="501"/>
                  </a:cubicBezTo>
                  <a:cubicBezTo>
                    <a:pt x="0" y="775"/>
                    <a:pt x="226" y="1002"/>
                    <a:pt x="500" y="1002"/>
                  </a:cubicBezTo>
                  <a:cubicBezTo>
                    <a:pt x="779" y="1002"/>
                    <a:pt x="1000" y="775"/>
                    <a:pt x="1000" y="501"/>
                  </a:cubicBezTo>
                  <a:cubicBezTo>
                    <a:pt x="1000" y="222"/>
                    <a:pt x="779" y="1"/>
                    <a:pt x="5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4"/>
            <p:cNvSpPr/>
            <p:nvPr/>
          </p:nvSpPr>
          <p:spPr>
            <a:xfrm>
              <a:off x="5421650" y="1746213"/>
              <a:ext cx="350700" cy="368800"/>
            </a:xfrm>
            <a:custGeom>
              <a:rect b="b" l="l" r="r" t="t"/>
              <a:pathLst>
                <a:path extrusionOk="0" h="14752" w="14028">
                  <a:moveTo>
                    <a:pt x="6445" y="842"/>
                  </a:moveTo>
                  <a:cubicBezTo>
                    <a:pt x="8942" y="842"/>
                    <a:pt x="11379" y="2884"/>
                    <a:pt x="12235" y="5902"/>
                  </a:cubicBezTo>
                  <a:cubicBezTo>
                    <a:pt x="13227" y="9413"/>
                    <a:pt x="11697" y="12924"/>
                    <a:pt x="8814" y="13740"/>
                  </a:cubicBezTo>
                  <a:cubicBezTo>
                    <a:pt x="8407" y="13855"/>
                    <a:pt x="7994" y="13911"/>
                    <a:pt x="7583" y="13911"/>
                  </a:cubicBezTo>
                  <a:cubicBezTo>
                    <a:pt x="5086" y="13911"/>
                    <a:pt x="2648" y="11870"/>
                    <a:pt x="1793" y="8855"/>
                  </a:cubicBezTo>
                  <a:cubicBezTo>
                    <a:pt x="800" y="5340"/>
                    <a:pt x="2329" y="1829"/>
                    <a:pt x="5213" y="1013"/>
                  </a:cubicBezTo>
                  <a:cubicBezTo>
                    <a:pt x="5621" y="898"/>
                    <a:pt x="6034" y="842"/>
                    <a:pt x="6445" y="842"/>
                  </a:cubicBezTo>
                  <a:close/>
                  <a:moveTo>
                    <a:pt x="6370" y="1"/>
                  </a:moveTo>
                  <a:cubicBezTo>
                    <a:pt x="5907" y="1"/>
                    <a:pt x="5442" y="63"/>
                    <a:pt x="4983" y="192"/>
                  </a:cubicBezTo>
                  <a:cubicBezTo>
                    <a:pt x="1727" y="1116"/>
                    <a:pt x="0" y="5078"/>
                    <a:pt x="1119" y="9044"/>
                  </a:cubicBezTo>
                  <a:cubicBezTo>
                    <a:pt x="2085" y="12450"/>
                    <a:pt x="4838" y="14752"/>
                    <a:pt x="7657" y="14752"/>
                  </a:cubicBezTo>
                  <a:cubicBezTo>
                    <a:pt x="8120" y="14752"/>
                    <a:pt x="8585" y="14690"/>
                    <a:pt x="9044" y="14560"/>
                  </a:cubicBezTo>
                  <a:cubicBezTo>
                    <a:pt x="12301" y="13638"/>
                    <a:pt x="14027" y="9676"/>
                    <a:pt x="12907" y="5709"/>
                  </a:cubicBezTo>
                  <a:cubicBezTo>
                    <a:pt x="11943" y="2302"/>
                    <a:pt x="9189" y="1"/>
                    <a:pt x="6370" y="1"/>
                  </a:cubicBez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4"/>
            <p:cNvSpPr/>
            <p:nvPr/>
          </p:nvSpPr>
          <p:spPr>
            <a:xfrm>
              <a:off x="5431775" y="1742013"/>
              <a:ext cx="330400" cy="377250"/>
            </a:xfrm>
            <a:custGeom>
              <a:rect b="b" l="l" r="r" t="t"/>
              <a:pathLst>
                <a:path extrusionOk="0" h="15090" w="13216">
                  <a:moveTo>
                    <a:pt x="6043" y="1181"/>
                  </a:moveTo>
                  <a:cubicBezTo>
                    <a:pt x="7027" y="1181"/>
                    <a:pt x="8019" y="1505"/>
                    <a:pt x="8930" y="2141"/>
                  </a:cubicBezTo>
                  <a:cubicBezTo>
                    <a:pt x="10222" y="3043"/>
                    <a:pt x="11194" y="4454"/>
                    <a:pt x="11665" y="6115"/>
                  </a:cubicBezTo>
                  <a:cubicBezTo>
                    <a:pt x="12629" y="9532"/>
                    <a:pt x="11149" y="12956"/>
                    <a:pt x="8360" y="13744"/>
                  </a:cubicBezTo>
                  <a:cubicBezTo>
                    <a:pt x="7970" y="13854"/>
                    <a:pt x="7574" y="13907"/>
                    <a:pt x="7180" y="13907"/>
                  </a:cubicBezTo>
                  <a:cubicBezTo>
                    <a:pt x="4760" y="13907"/>
                    <a:pt x="2384" y="11915"/>
                    <a:pt x="1551" y="8973"/>
                  </a:cubicBezTo>
                  <a:cubicBezTo>
                    <a:pt x="584" y="5557"/>
                    <a:pt x="2068" y="2132"/>
                    <a:pt x="4853" y="1345"/>
                  </a:cubicBezTo>
                  <a:cubicBezTo>
                    <a:pt x="5246" y="1234"/>
                    <a:pt x="5645" y="1181"/>
                    <a:pt x="6043" y="1181"/>
                  </a:cubicBezTo>
                  <a:close/>
                  <a:moveTo>
                    <a:pt x="6043" y="840"/>
                  </a:moveTo>
                  <a:cubicBezTo>
                    <a:pt x="5612" y="840"/>
                    <a:pt x="5183" y="899"/>
                    <a:pt x="4763" y="1017"/>
                  </a:cubicBezTo>
                  <a:cubicBezTo>
                    <a:pt x="1793" y="1858"/>
                    <a:pt x="206" y="5467"/>
                    <a:pt x="1223" y="9068"/>
                  </a:cubicBezTo>
                  <a:cubicBezTo>
                    <a:pt x="2096" y="12157"/>
                    <a:pt x="4612" y="14249"/>
                    <a:pt x="7183" y="14249"/>
                  </a:cubicBezTo>
                  <a:cubicBezTo>
                    <a:pt x="7609" y="14249"/>
                    <a:pt x="8032" y="14191"/>
                    <a:pt x="8454" y="14071"/>
                  </a:cubicBezTo>
                  <a:cubicBezTo>
                    <a:pt x="11423" y="13231"/>
                    <a:pt x="13011" y="9622"/>
                    <a:pt x="11989" y="6020"/>
                  </a:cubicBezTo>
                  <a:cubicBezTo>
                    <a:pt x="11502" y="4286"/>
                    <a:pt x="10480" y="2809"/>
                    <a:pt x="9123" y="1861"/>
                  </a:cubicBezTo>
                  <a:cubicBezTo>
                    <a:pt x="8154" y="1187"/>
                    <a:pt x="7093" y="840"/>
                    <a:pt x="6043" y="840"/>
                  </a:cubicBezTo>
                  <a:close/>
                  <a:moveTo>
                    <a:pt x="5973" y="340"/>
                  </a:moveTo>
                  <a:cubicBezTo>
                    <a:pt x="7084" y="340"/>
                    <a:pt x="8208" y="709"/>
                    <a:pt x="9242" y="1427"/>
                  </a:cubicBezTo>
                  <a:cubicBezTo>
                    <a:pt x="10706" y="2448"/>
                    <a:pt x="11805" y="4044"/>
                    <a:pt x="12339" y="5926"/>
                  </a:cubicBezTo>
                  <a:cubicBezTo>
                    <a:pt x="12867" y="7805"/>
                    <a:pt x="12769" y="9740"/>
                    <a:pt x="12055" y="11377"/>
                  </a:cubicBezTo>
                  <a:cubicBezTo>
                    <a:pt x="11346" y="13001"/>
                    <a:pt x="10119" y="14134"/>
                    <a:pt x="8593" y="14564"/>
                  </a:cubicBezTo>
                  <a:cubicBezTo>
                    <a:pt x="8150" y="14689"/>
                    <a:pt x="7701" y="14749"/>
                    <a:pt x="7253" y="14749"/>
                  </a:cubicBezTo>
                  <a:cubicBezTo>
                    <a:pt x="4510" y="14749"/>
                    <a:pt x="1820" y="12491"/>
                    <a:pt x="879" y="9166"/>
                  </a:cubicBezTo>
                  <a:cubicBezTo>
                    <a:pt x="345" y="7284"/>
                    <a:pt x="448" y="5348"/>
                    <a:pt x="1161" y="3711"/>
                  </a:cubicBezTo>
                  <a:cubicBezTo>
                    <a:pt x="1871" y="2087"/>
                    <a:pt x="3098" y="955"/>
                    <a:pt x="4623" y="525"/>
                  </a:cubicBezTo>
                  <a:cubicBezTo>
                    <a:pt x="5066" y="402"/>
                    <a:pt x="5517" y="340"/>
                    <a:pt x="5973" y="340"/>
                  </a:cubicBezTo>
                  <a:close/>
                  <a:moveTo>
                    <a:pt x="5974" y="0"/>
                  </a:moveTo>
                  <a:cubicBezTo>
                    <a:pt x="5488" y="0"/>
                    <a:pt x="5003" y="67"/>
                    <a:pt x="4529" y="201"/>
                  </a:cubicBezTo>
                  <a:cubicBezTo>
                    <a:pt x="2905" y="660"/>
                    <a:pt x="1600" y="1858"/>
                    <a:pt x="850" y="3576"/>
                  </a:cubicBezTo>
                  <a:cubicBezTo>
                    <a:pt x="103" y="5282"/>
                    <a:pt x="1" y="7300"/>
                    <a:pt x="555" y="9257"/>
                  </a:cubicBezTo>
                  <a:cubicBezTo>
                    <a:pt x="1535" y="12735"/>
                    <a:pt x="4365" y="15089"/>
                    <a:pt x="7256" y="15089"/>
                  </a:cubicBezTo>
                  <a:cubicBezTo>
                    <a:pt x="7732" y="15089"/>
                    <a:pt x="8212" y="15023"/>
                    <a:pt x="8688" y="14892"/>
                  </a:cubicBezTo>
                  <a:cubicBezTo>
                    <a:pt x="10308" y="14433"/>
                    <a:pt x="11616" y="13231"/>
                    <a:pt x="12367" y="11512"/>
                  </a:cubicBezTo>
                  <a:cubicBezTo>
                    <a:pt x="13113" y="9806"/>
                    <a:pt x="13216" y="7788"/>
                    <a:pt x="12663" y="5832"/>
                  </a:cubicBezTo>
                  <a:cubicBezTo>
                    <a:pt x="12108" y="3875"/>
                    <a:pt x="10965" y="2210"/>
                    <a:pt x="9435" y="1148"/>
                  </a:cubicBezTo>
                  <a:cubicBezTo>
                    <a:pt x="8346" y="390"/>
                    <a:pt x="7154" y="0"/>
                    <a:pt x="5974" y="0"/>
                  </a:cubicBez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4"/>
            <p:cNvSpPr/>
            <p:nvPr/>
          </p:nvSpPr>
          <p:spPr>
            <a:xfrm>
              <a:off x="5065625" y="1888513"/>
              <a:ext cx="302000" cy="365875"/>
            </a:xfrm>
            <a:custGeom>
              <a:rect b="b" l="l" r="r" t="t"/>
              <a:pathLst>
                <a:path extrusionOk="0" h="14635" w="12080">
                  <a:moveTo>
                    <a:pt x="5086" y="717"/>
                  </a:moveTo>
                  <a:cubicBezTo>
                    <a:pt x="7294" y="717"/>
                    <a:pt x="9583" y="2908"/>
                    <a:pt x="10476" y="6063"/>
                  </a:cubicBezTo>
                  <a:cubicBezTo>
                    <a:pt x="11489" y="9639"/>
                    <a:pt x="10320" y="13101"/>
                    <a:pt x="7871" y="13794"/>
                  </a:cubicBezTo>
                  <a:cubicBezTo>
                    <a:pt x="7581" y="13876"/>
                    <a:pt x="7286" y="13915"/>
                    <a:pt x="6990" y="13915"/>
                  </a:cubicBezTo>
                  <a:cubicBezTo>
                    <a:pt x="4783" y="13915"/>
                    <a:pt x="2497" y="11725"/>
                    <a:pt x="1604" y="8573"/>
                  </a:cubicBezTo>
                  <a:cubicBezTo>
                    <a:pt x="591" y="4993"/>
                    <a:pt x="1760" y="1531"/>
                    <a:pt x="4209" y="838"/>
                  </a:cubicBezTo>
                  <a:cubicBezTo>
                    <a:pt x="4497" y="756"/>
                    <a:pt x="4791" y="717"/>
                    <a:pt x="5086" y="717"/>
                  </a:cubicBezTo>
                  <a:close/>
                  <a:moveTo>
                    <a:pt x="4988" y="0"/>
                  </a:moveTo>
                  <a:cubicBezTo>
                    <a:pt x="4658" y="0"/>
                    <a:pt x="4330" y="44"/>
                    <a:pt x="4008" y="136"/>
                  </a:cubicBezTo>
                  <a:cubicBezTo>
                    <a:pt x="1293" y="903"/>
                    <a:pt x="0" y="4742"/>
                    <a:pt x="1121" y="8709"/>
                  </a:cubicBezTo>
                  <a:cubicBezTo>
                    <a:pt x="2111" y="12205"/>
                    <a:pt x="4649" y="14634"/>
                    <a:pt x="7096" y="14634"/>
                  </a:cubicBezTo>
                  <a:cubicBezTo>
                    <a:pt x="7424" y="14634"/>
                    <a:pt x="7751" y="14590"/>
                    <a:pt x="8072" y="14500"/>
                  </a:cubicBezTo>
                  <a:cubicBezTo>
                    <a:pt x="10787" y="13733"/>
                    <a:pt x="12080" y="9894"/>
                    <a:pt x="10959" y="5928"/>
                  </a:cubicBezTo>
                  <a:cubicBezTo>
                    <a:pt x="9970" y="2428"/>
                    <a:pt x="7434" y="0"/>
                    <a:pt x="4988" y="0"/>
                  </a:cubicBez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4"/>
            <p:cNvSpPr/>
            <p:nvPr/>
          </p:nvSpPr>
          <p:spPr>
            <a:xfrm>
              <a:off x="5060900" y="1884213"/>
              <a:ext cx="311450" cy="374375"/>
            </a:xfrm>
            <a:custGeom>
              <a:rect b="b" l="l" r="r" t="t"/>
              <a:pathLst>
                <a:path extrusionOk="0" h="14975" w="12458">
                  <a:moveTo>
                    <a:pt x="5284" y="1059"/>
                  </a:moveTo>
                  <a:cubicBezTo>
                    <a:pt x="6169" y="1059"/>
                    <a:pt x="7097" y="1432"/>
                    <a:pt x="7962" y="2153"/>
                  </a:cubicBezTo>
                  <a:cubicBezTo>
                    <a:pt x="9119" y="3117"/>
                    <a:pt x="10021" y="4582"/>
                    <a:pt x="10501" y="6280"/>
                  </a:cubicBezTo>
                  <a:cubicBezTo>
                    <a:pt x="10981" y="7978"/>
                    <a:pt x="10981" y="9701"/>
                    <a:pt x="10501" y="11128"/>
                  </a:cubicBezTo>
                  <a:cubicBezTo>
                    <a:pt x="10025" y="12535"/>
                    <a:pt x="9143" y="13482"/>
                    <a:pt x="8015" y="13802"/>
                  </a:cubicBezTo>
                  <a:cubicBezTo>
                    <a:pt x="7741" y="13880"/>
                    <a:pt x="7461" y="13917"/>
                    <a:pt x="7180" y="13917"/>
                  </a:cubicBezTo>
                  <a:cubicBezTo>
                    <a:pt x="5050" y="13917"/>
                    <a:pt x="2827" y="11772"/>
                    <a:pt x="1957" y="8696"/>
                  </a:cubicBezTo>
                  <a:cubicBezTo>
                    <a:pt x="1477" y="6998"/>
                    <a:pt x="1477" y="5279"/>
                    <a:pt x="1957" y="3851"/>
                  </a:cubicBezTo>
                  <a:cubicBezTo>
                    <a:pt x="2433" y="2445"/>
                    <a:pt x="3315" y="1493"/>
                    <a:pt x="4443" y="1173"/>
                  </a:cubicBezTo>
                  <a:cubicBezTo>
                    <a:pt x="4718" y="1095"/>
                    <a:pt x="4996" y="1059"/>
                    <a:pt x="5284" y="1059"/>
                  </a:cubicBezTo>
                  <a:close/>
                  <a:moveTo>
                    <a:pt x="5287" y="719"/>
                  </a:moveTo>
                  <a:cubicBezTo>
                    <a:pt x="4969" y="719"/>
                    <a:pt x="4655" y="762"/>
                    <a:pt x="4348" y="849"/>
                  </a:cubicBezTo>
                  <a:cubicBezTo>
                    <a:pt x="3110" y="1198"/>
                    <a:pt x="2146" y="2227"/>
                    <a:pt x="1637" y="3741"/>
                  </a:cubicBezTo>
                  <a:cubicBezTo>
                    <a:pt x="1132" y="5234"/>
                    <a:pt x="1132" y="7026"/>
                    <a:pt x="1630" y="8790"/>
                  </a:cubicBezTo>
                  <a:cubicBezTo>
                    <a:pt x="2544" y="12014"/>
                    <a:pt x="4903" y="14257"/>
                    <a:pt x="7186" y="14257"/>
                  </a:cubicBezTo>
                  <a:cubicBezTo>
                    <a:pt x="7494" y="14257"/>
                    <a:pt x="7806" y="14216"/>
                    <a:pt x="8106" y="14130"/>
                  </a:cubicBezTo>
                  <a:cubicBezTo>
                    <a:pt x="9348" y="13778"/>
                    <a:pt x="10312" y="12752"/>
                    <a:pt x="10821" y="11234"/>
                  </a:cubicBezTo>
                  <a:cubicBezTo>
                    <a:pt x="11326" y="9742"/>
                    <a:pt x="11326" y="7949"/>
                    <a:pt x="10828" y="6189"/>
                  </a:cubicBezTo>
                  <a:cubicBezTo>
                    <a:pt x="10328" y="4426"/>
                    <a:pt x="9389" y="2901"/>
                    <a:pt x="8180" y="1892"/>
                  </a:cubicBezTo>
                  <a:cubicBezTo>
                    <a:pt x="7253" y="1119"/>
                    <a:pt x="6254" y="719"/>
                    <a:pt x="5287" y="719"/>
                  </a:cubicBezTo>
                  <a:close/>
                  <a:moveTo>
                    <a:pt x="5181" y="341"/>
                  </a:moveTo>
                  <a:cubicBezTo>
                    <a:pt x="6169" y="341"/>
                    <a:pt x="7199" y="755"/>
                    <a:pt x="8163" y="1555"/>
                  </a:cubicBezTo>
                  <a:cubicBezTo>
                    <a:pt x="9446" y="2630"/>
                    <a:pt x="10451" y="4258"/>
                    <a:pt x="10985" y="6144"/>
                  </a:cubicBezTo>
                  <a:cubicBezTo>
                    <a:pt x="12080" y="10013"/>
                    <a:pt x="10837" y="13765"/>
                    <a:pt x="8216" y="14507"/>
                  </a:cubicBezTo>
                  <a:cubicBezTo>
                    <a:pt x="7909" y="14594"/>
                    <a:pt x="7597" y="14636"/>
                    <a:pt x="7283" y="14636"/>
                  </a:cubicBezTo>
                  <a:cubicBezTo>
                    <a:pt x="4911" y="14636"/>
                    <a:pt x="2441" y="12251"/>
                    <a:pt x="1473" y="8835"/>
                  </a:cubicBezTo>
                  <a:cubicBezTo>
                    <a:pt x="378" y="4963"/>
                    <a:pt x="1621" y="1210"/>
                    <a:pt x="4242" y="468"/>
                  </a:cubicBezTo>
                  <a:cubicBezTo>
                    <a:pt x="4549" y="382"/>
                    <a:pt x="4861" y="341"/>
                    <a:pt x="5181" y="341"/>
                  </a:cubicBezTo>
                  <a:close/>
                  <a:moveTo>
                    <a:pt x="5186" y="1"/>
                  </a:moveTo>
                  <a:cubicBezTo>
                    <a:pt x="4836" y="1"/>
                    <a:pt x="4490" y="48"/>
                    <a:pt x="4152" y="144"/>
                  </a:cubicBezTo>
                  <a:cubicBezTo>
                    <a:pt x="1350" y="936"/>
                    <a:pt x="0" y="4877"/>
                    <a:pt x="1145" y="8925"/>
                  </a:cubicBezTo>
                  <a:cubicBezTo>
                    <a:pt x="2154" y="12493"/>
                    <a:pt x="4767" y="14975"/>
                    <a:pt x="7290" y="14975"/>
                  </a:cubicBezTo>
                  <a:cubicBezTo>
                    <a:pt x="7634" y="14975"/>
                    <a:pt x="7974" y="14930"/>
                    <a:pt x="8307" y="14836"/>
                  </a:cubicBezTo>
                  <a:cubicBezTo>
                    <a:pt x="11108" y="14044"/>
                    <a:pt x="12458" y="10102"/>
                    <a:pt x="11309" y="6051"/>
                  </a:cubicBezTo>
                  <a:cubicBezTo>
                    <a:pt x="10760" y="4102"/>
                    <a:pt x="9717" y="2412"/>
                    <a:pt x="8380" y="1296"/>
                  </a:cubicBezTo>
                  <a:cubicBezTo>
                    <a:pt x="7358" y="443"/>
                    <a:pt x="6254" y="1"/>
                    <a:pt x="5186" y="1"/>
                  </a:cubicBez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4"/>
            <p:cNvSpPr/>
            <p:nvPr/>
          </p:nvSpPr>
          <p:spPr>
            <a:xfrm>
              <a:off x="5309250" y="1935588"/>
              <a:ext cx="143475" cy="78975"/>
            </a:xfrm>
            <a:custGeom>
              <a:rect b="b" l="l" r="r" t="t"/>
              <a:pathLst>
                <a:path extrusionOk="0" h="3159" w="5739">
                  <a:moveTo>
                    <a:pt x="5509" y="0"/>
                  </a:moveTo>
                  <a:lnTo>
                    <a:pt x="1" y="2330"/>
                  </a:lnTo>
                  <a:lnTo>
                    <a:pt x="644" y="3159"/>
                  </a:lnTo>
                  <a:lnTo>
                    <a:pt x="5738" y="566"/>
                  </a:lnTo>
                  <a:lnTo>
                    <a:pt x="5509" y="0"/>
                  </a:ln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4"/>
            <p:cNvSpPr/>
            <p:nvPr/>
          </p:nvSpPr>
          <p:spPr>
            <a:xfrm>
              <a:off x="5304850" y="1931288"/>
              <a:ext cx="152600" cy="87600"/>
            </a:xfrm>
            <a:custGeom>
              <a:rect b="b" l="l" r="r" t="t"/>
              <a:pathLst>
                <a:path extrusionOk="0" h="3504" w="6104">
                  <a:moveTo>
                    <a:pt x="5591" y="394"/>
                  </a:moveTo>
                  <a:lnTo>
                    <a:pt x="5697" y="660"/>
                  </a:lnTo>
                  <a:lnTo>
                    <a:pt x="870" y="3117"/>
                  </a:lnTo>
                  <a:lnTo>
                    <a:pt x="447" y="2572"/>
                  </a:lnTo>
                  <a:lnTo>
                    <a:pt x="5591" y="394"/>
                  </a:lnTo>
                  <a:close/>
                  <a:moveTo>
                    <a:pt x="5685" y="1"/>
                  </a:moveTo>
                  <a:cubicBezTo>
                    <a:pt x="5662" y="1"/>
                    <a:pt x="5640" y="6"/>
                    <a:pt x="5619" y="17"/>
                  </a:cubicBezTo>
                  <a:lnTo>
                    <a:pt x="111" y="2342"/>
                  </a:lnTo>
                  <a:cubicBezTo>
                    <a:pt x="61" y="2362"/>
                    <a:pt x="25" y="2408"/>
                    <a:pt x="12" y="2457"/>
                  </a:cubicBezTo>
                  <a:cubicBezTo>
                    <a:pt x="0" y="2510"/>
                    <a:pt x="8" y="2563"/>
                    <a:pt x="42" y="2604"/>
                  </a:cubicBezTo>
                  <a:lnTo>
                    <a:pt x="686" y="3437"/>
                  </a:lnTo>
                  <a:cubicBezTo>
                    <a:pt x="718" y="3479"/>
                    <a:pt x="771" y="3503"/>
                    <a:pt x="820" y="3503"/>
                  </a:cubicBezTo>
                  <a:cubicBezTo>
                    <a:pt x="845" y="3503"/>
                    <a:pt x="874" y="3494"/>
                    <a:pt x="898" y="3482"/>
                  </a:cubicBezTo>
                  <a:lnTo>
                    <a:pt x="5988" y="890"/>
                  </a:lnTo>
                  <a:cubicBezTo>
                    <a:pt x="6066" y="849"/>
                    <a:pt x="6103" y="759"/>
                    <a:pt x="6071" y="677"/>
                  </a:cubicBezTo>
                  <a:lnTo>
                    <a:pt x="5845" y="107"/>
                  </a:lnTo>
                  <a:cubicBezTo>
                    <a:pt x="5825" y="66"/>
                    <a:pt x="5791" y="33"/>
                    <a:pt x="5751" y="17"/>
                  </a:cubicBezTo>
                  <a:cubicBezTo>
                    <a:pt x="5730" y="6"/>
                    <a:pt x="5708" y="1"/>
                    <a:pt x="5685" y="1"/>
                  </a:cubicBez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4"/>
            <p:cNvSpPr/>
            <p:nvPr/>
          </p:nvSpPr>
          <p:spPr>
            <a:xfrm>
              <a:off x="5725250" y="1846063"/>
              <a:ext cx="174750" cy="28425"/>
            </a:xfrm>
            <a:custGeom>
              <a:rect b="b" l="l" r="r" t="t"/>
              <a:pathLst>
                <a:path extrusionOk="0" h="1137" w="6990">
                  <a:moveTo>
                    <a:pt x="0" y="1"/>
                  </a:moveTo>
                  <a:lnTo>
                    <a:pt x="456" y="1137"/>
                  </a:lnTo>
                  <a:lnTo>
                    <a:pt x="6476" y="628"/>
                  </a:lnTo>
                  <a:lnTo>
                    <a:pt x="6989" y="1"/>
                  </a:ln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4"/>
            <p:cNvSpPr/>
            <p:nvPr/>
          </p:nvSpPr>
          <p:spPr>
            <a:xfrm>
              <a:off x="5720850" y="1841863"/>
              <a:ext cx="183675" cy="36950"/>
            </a:xfrm>
            <a:custGeom>
              <a:rect b="b" l="l" r="r" t="t"/>
              <a:pathLst>
                <a:path extrusionOk="0" h="1478" w="7347">
                  <a:moveTo>
                    <a:pt x="6809" y="341"/>
                  </a:moveTo>
                  <a:lnTo>
                    <a:pt x="6567" y="633"/>
                  </a:lnTo>
                  <a:lnTo>
                    <a:pt x="742" y="1125"/>
                  </a:lnTo>
                  <a:lnTo>
                    <a:pt x="431" y="341"/>
                  </a:lnTo>
                  <a:close/>
                  <a:moveTo>
                    <a:pt x="176" y="1"/>
                  </a:moveTo>
                  <a:cubicBezTo>
                    <a:pt x="123" y="1"/>
                    <a:pt x="70" y="29"/>
                    <a:pt x="37" y="74"/>
                  </a:cubicBezTo>
                  <a:cubicBezTo>
                    <a:pt x="8" y="120"/>
                    <a:pt x="0" y="181"/>
                    <a:pt x="21" y="234"/>
                  </a:cubicBezTo>
                  <a:lnTo>
                    <a:pt x="476" y="1371"/>
                  </a:lnTo>
                  <a:cubicBezTo>
                    <a:pt x="500" y="1432"/>
                    <a:pt x="562" y="1477"/>
                    <a:pt x="632" y="1477"/>
                  </a:cubicBezTo>
                  <a:cubicBezTo>
                    <a:pt x="636" y="1477"/>
                    <a:pt x="644" y="1477"/>
                    <a:pt x="648" y="1473"/>
                  </a:cubicBezTo>
                  <a:lnTo>
                    <a:pt x="6669" y="964"/>
                  </a:lnTo>
                  <a:cubicBezTo>
                    <a:pt x="6714" y="960"/>
                    <a:pt x="6756" y="940"/>
                    <a:pt x="6784" y="903"/>
                  </a:cubicBezTo>
                  <a:lnTo>
                    <a:pt x="7297" y="275"/>
                  </a:lnTo>
                  <a:cubicBezTo>
                    <a:pt x="7338" y="226"/>
                    <a:pt x="7346" y="156"/>
                    <a:pt x="7317" y="99"/>
                  </a:cubicBezTo>
                  <a:cubicBezTo>
                    <a:pt x="7288" y="37"/>
                    <a:pt x="7231" y="1"/>
                    <a:pt x="7165" y="1"/>
                  </a:cubicBez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4"/>
            <p:cNvSpPr/>
            <p:nvPr/>
          </p:nvSpPr>
          <p:spPr>
            <a:xfrm>
              <a:off x="5550525" y="1771538"/>
              <a:ext cx="150750" cy="73225"/>
            </a:xfrm>
            <a:custGeom>
              <a:rect b="b" l="l" r="r" t="t"/>
              <a:pathLst>
                <a:path extrusionOk="0" h="2929" w="6030">
                  <a:moveTo>
                    <a:pt x="1293" y="0"/>
                  </a:moveTo>
                  <a:cubicBezTo>
                    <a:pt x="895" y="0"/>
                    <a:pt x="496" y="53"/>
                    <a:pt x="103" y="164"/>
                  </a:cubicBezTo>
                  <a:cubicBezTo>
                    <a:pt x="70" y="173"/>
                    <a:pt x="38" y="184"/>
                    <a:pt x="0" y="197"/>
                  </a:cubicBezTo>
                  <a:cubicBezTo>
                    <a:pt x="2039" y="1559"/>
                    <a:pt x="4123" y="2407"/>
                    <a:pt x="6030" y="2929"/>
                  </a:cubicBezTo>
                  <a:cubicBezTo>
                    <a:pt x="5537" y="2141"/>
                    <a:pt x="4910" y="1468"/>
                    <a:pt x="4180" y="960"/>
                  </a:cubicBezTo>
                  <a:cubicBezTo>
                    <a:pt x="3269" y="324"/>
                    <a:pt x="2277" y="0"/>
                    <a:pt x="1293"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4"/>
            <p:cNvSpPr/>
            <p:nvPr/>
          </p:nvSpPr>
          <p:spPr>
            <a:xfrm>
              <a:off x="5463150" y="1793463"/>
              <a:ext cx="267650" cy="296275"/>
            </a:xfrm>
            <a:custGeom>
              <a:rect b="b" l="l" r="r" t="t"/>
              <a:pathLst>
                <a:path extrusionOk="0" h="11851" w="10706">
                  <a:moveTo>
                    <a:pt x="5952" y="3454"/>
                  </a:moveTo>
                  <a:cubicBezTo>
                    <a:pt x="6437" y="3454"/>
                    <a:pt x="6904" y="4163"/>
                    <a:pt x="7060" y="5164"/>
                  </a:cubicBezTo>
                  <a:cubicBezTo>
                    <a:pt x="7134" y="5636"/>
                    <a:pt x="7122" y="6096"/>
                    <a:pt x="7027" y="6452"/>
                  </a:cubicBezTo>
                  <a:cubicBezTo>
                    <a:pt x="6920" y="6862"/>
                    <a:pt x="6719" y="7108"/>
                    <a:pt x="6452" y="7150"/>
                  </a:cubicBezTo>
                  <a:cubicBezTo>
                    <a:pt x="6428" y="7154"/>
                    <a:pt x="6403" y="7158"/>
                    <a:pt x="6375" y="7158"/>
                  </a:cubicBezTo>
                  <a:cubicBezTo>
                    <a:pt x="5891" y="7158"/>
                    <a:pt x="5428" y="6444"/>
                    <a:pt x="5271" y="5443"/>
                  </a:cubicBezTo>
                  <a:cubicBezTo>
                    <a:pt x="5197" y="4971"/>
                    <a:pt x="5210" y="4517"/>
                    <a:pt x="5305" y="4155"/>
                  </a:cubicBezTo>
                  <a:cubicBezTo>
                    <a:pt x="5411" y="3745"/>
                    <a:pt x="5612" y="3499"/>
                    <a:pt x="5878" y="3458"/>
                  </a:cubicBezTo>
                  <a:cubicBezTo>
                    <a:pt x="5903" y="3454"/>
                    <a:pt x="5928" y="3454"/>
                    <a:pt x="5952" y="3454"/>
                  </a:cubicBezTo>
                  <a:close/>
                  <a:moveTo>
                    <a:pt x="2162" y="0"/>
                  </a:moveTo>
                  <a:cubicBezTo>
                    <a:pt x="805" y="1022"/>
                    <a:pt x="1" y="2823"/>
                    <a:pt x="1" y="4816"/>
                  </a:cubicBezTo>
                  <a:cubicBezTo>
                    <a:pt x="1" y="5501"/>
                    <a:pt x="95" y="6211"/>
                    <a:pt x="296" y="6915"/>
                  </a:cubicBezTo>
                  <a:cubicBezTo>
                    <a:pt x="1129" y="9857"/>
                    <a:pt x="3504" y="11850"/>
                    <a:pt x="5924" y="11850"/>
                  </a:cubicBezTo>
                  <a:cubicBezTo>
                    <a:pt x="6067" y="11850"/>
                    <a:pt x="6211" y="11841"/>
                    <a:pt x="6350" y="11829"/>
                  </a:cubicBezTo>
                  <a:cubicBezTo>
                    <a:pt x="6276" y="11731"/>
                    <a:pt x="6206" y="11625"/>
                    <a:pt x="6149" y="11510"/>
                  </a:cubicBezTo>
                  <a:cubicBezTo>
                    <a:pt x="5419" y="10086"/>
                    <a:pt x="6383" y="8130"/>
                    <a:pt x="8311" y="7141"/>
                  </a:cubicBezTo>
                  <a:cubicBezTo>
                    <a:pt x="9049" y="6760"/>
                    <a:pt x="9820" y="6580"/>
                    <a:pt x="10533" y="6580"/>
                  </a:cubicBezTo>
                  <a:cubicBezTo>
                    <a:pt x="10587" y="6580"/>
                    <a:pt x="10641" y="6580"/>
                    <a:pt x="10694" y="6584"/>
                  </a:cubicBezTo>
                  <a:cubicBezTo>
                    <a:pt x="10702" y="6440"/>
                    <a:pt x="10706" y="6300"/>
                    <a:pt x="10706" y="6157"/>
                  </a:cubicBezTo>
                  <a:cubicBezTo>
                    <a:pt x="10706" y="5472"/>
                    <a:pt x="10611" y="4763"/>
                    <a:pt x="10410" y="4057"/>
                  </a:cubicBezTo>
                  <a:cubicBezTo>
                    <a:pt x="10316" y="3720"/>
                    <a:pt x="10198" y="3392"/>
                    <a:pt x="10066" y="3080"/>
                  </a:cubicBezTo>
                  <a:cubicBezTo>
                    <a:pt x="9414" y="2946"/>
                    <a:pt x="8684" y="2773"/>
                    <a:pt x="7855" y="2556"/>
                  </a:cubicBezTo>
                  <a:cubicBezTo>
                    <a:pt x="7540" y="2474"/>
                    <a:pt x="7232" y="2383"/>
                    <a:pt x="6929" y="2289"/>
                  </a:cubicBezTo>
                  <a:cubicBezTo>
                    <a:pt x="6863" y="2351"/>
                    <a:pt x="6764" y="2408"/>
                    <a:pt x="6630" y="2453"/>
                  </a:cubicBezTo>
                  <a:cubicBezTo>
                    <a:pt x="6424" y="2523"/>
                    <a:pt x="6153" y="2556"/>
                    <a:pt x="5871" y="2556"/>
                  </a:cubicBezTo>
                  <a:cubicBezTo>
                    <a:pt x="5267" y="2556"/>
                    <a:pt x="4595" y="2404"/>
                    <a:pt x="4341" y="2117"/>
                  </a:cubicBezTo>
                  <a:cubicBezTo>
                    <a:pt x="4209" y="1973"/>
                    <a:pt x="4180" y="1797"/>
                    <a:pt x="4258" y="1625"/>
                  </a:cubicBezTo>
                  <a:cubicBezTo>
                    <a:pt x="4311" y="1514"/>
                    <a:pt x="4394" y="1420"/>
                    <a:pt x="4500" y="1346"/>
                  </a:cubicBezTo>
                  <a:cubicBezTo>
                    <a:pt x="3635" y="939"/>
                    <a:pt x="2859" y="485"/>
                    <a:pt x="2162" y="0"/>
                  </a:cubicBezTo>
                  <a:close/>
                </a:path>
              </a:pathLst>
            </a:custGeom>
            <a:solidFill>
              <a:srgbClr val="D6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4"/>
            <p:cNvSpPr/>
            <p:nvPr/>
          </p:nvSpPr>
          <p:spPr>
            <a:xfrm>
              <a:off x="5598600" y="1957938"/>
              <a:ext cx="131900" cy="131275"/>
            </a:xfrm>
            <a:custGeom>
              <a:rect b="b" l="l" r="r" t="t"/>
              <a:pathLst>
                <a:path extrusionOk="0" h="5251" w="5276">
                  <a:moveTo>
                    <a:pt x="5115" y="1"/>
                  </a:moveTo>
                  <a:cubicBezTo>
                    <a:pt x="4402" y="1"/>
                    <a:pt x="3631" y="181"/>
                    <a:pt x="2893" y="562"/>
                  </a:cubicBezTo>
                  <a:cubicBezTo>
                    <a:pt x="965" y="1551"/>
                    <a:pt x="1" y="3507"/>
                    <a:pt x="731" y="4931"/>
                  </a:cubicBezTo>
                  <a:cubicBezTo>
                    <a:pt x="788" y="5046"/>
                    <a:pt x="858" y="5152"/>
                    <a:pt x="932" y="5250"/>
                  </a:cubicBezTo>
                  <a:cubicBezTo>
                    <a:pt x="1187" y="5226"/>
                    <a:pt x="1437" y="5181"/>
                    <a:pt x="1687" y="5107"/>
                  </a:cubicBezTo>
                  <a:cubicBezTo>
                    <a:pt x="3779" y="4516"/>
                    <a:pt x="5136" y="2445"/>
                    <a:pt x="5276" y="5"/>
                  </a:cubicBezTo>
                  <a:cubicBezTo>
                    <a:pt x="5223" y="1"/>
                    <a:pt x="5169" y="1"/>
                    <a:pt x="5115" y="1"/>
                  </a:cubicBezTo>
                  <a:close/>
                </a:path>
              </a:pathLst>
            </a:custGeom>
            <a:solidFill>
              <a:srgbClr val="D8B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4"/>
            <p:cNvSpPr/>
            <p:nvPr/>
          </p:nvSpPr>
          <p:spPr>
            <a:xfrm>
              <a:off x="5517200" y="1776463"/>
              <a:ext cx="197600" cy="94025"/>
            </a:xfrm>
            <a:custGeom>
              <a:rect b="b" l="l" r="r" t="t"/>
              <a:pathLst>
                <a:path extrusionOk="0" h="3761" w="7904">
                  <a:moveTo>
                    <a:pt x="1333" y="0"/>
                  </a:moveTo>
                  <a:cubicBezTo>
                    <a:pt x="845" y="148"/>
                    <a:pt x="398" y="381"/>
                    <a:pt x="0" y="680"/>
                  </a:cubicBezTo>
                  <a:cubicBezTo>
                    <a:pt x="697" y="1165"/>
                    <a:pt x="1473" y="1619"/>
                    <a:pt x="2338" y="2026"/>
                  </a:cubicBezTo>
                  <a:cubicBezTo>
                    <a:pt x="2568" y="1862"/>
                    <a:pt x="2912" y="1788"/>
                    <a:pt x="3273" y="1788"/>
                  </a:cubicBezTo>
                  <a:cubicBezTo>
                    <a:pt x="3527" y="1788"/>
                    <a:pt x="3790" y="1825"/>
                    <a:pt x="4036" y="1890"/>
                  </a:cubicBezTo>
                  <a:cubicBezTo>
                    <a:pt x="4619" y="2043"/>
                    <a:pt x="4947" y="2338"/>
                    <a:pt x="4922" y="2674"/>
                  </a:cubicBezTo>
                  <a:cubicBezTo>
                    <a:pt x="4914" y="2764"/>
                    <a:pt x="4877" y="2871"/>
                    <a:pt x="4767" y="2969"/>
                  </a:cubicBezTo>
                  <a:cubicBezTo>
                    <a:pt x="5070" y="3063"/>
                    <a:pt x="5378" y="3154"/>
                    <a:pt x="5693" y="3236"/>
                  </a:cubicBezTo>
                  <a:cubicBezTo>
                    <a:pt x="6522" y="3453"/>
                    <a:pt x="7252" y="3626"/>
                    <a:pt x="7904" y="3760"/>
                  </a:cubicBezTo>
                  <a:cubicBezTo>
                    <a:pt x="7748" y="3400"/>
                    <a:pt x="7568" y="3056"/>
                    <a:pt x="7363" y="2732"/>
                  </a:cubicBezTo>
                  <a:cubicBezTo>
                    <a:pt x="5456" y="2210"/>
                    <a:pt x="3372" y="1362"/>
                    <a:pt x="1333" y="0"/>
                  </a:cubicBezTo>
                  <a:close/>
                </a:path>
              </a:pathLst>
            </a:custGeom>
            <a:solidFill>
              <a:srgbClr val="D4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4"/>
            <p:cNvSpPr/>
            <p:nvPr/>
          </p:nvSpPr>
          <p:spPr>
            <a:xfrm>
              <a:off x="5602825" y="1888213"/>
              <a:ext cx="30050" cy="75700"/>
            </a:xfrm>
            <a:custGeom>
              <a:rect b="b" l="l" r="r" t="t"/>
              <a:pathLst>
                <a:path extrusionOk="0" h="3028" w="1202">
                  <a:moveTo>
                    <a:pt x="365" y="0"/>
                  </a:moveTo>
                  <a:cubicBezTo>
                    <a:pt x="361" y="0"/>
                    <a:pt x="353" y="4"/>
                    <a:pt x="345" y="4"/>
                  </a:cubicBezTo>
                  <a:cubicBezTo>
                    <a:pt x="225" y="21"/>
                    <a:pt x="111" y="189"/>
                    <a:pt x="45" y="452"/>
                  </a:cubicBezTo>
                  <a:cubicBezTo>
                    <a:pt x="25" y="526"/>
                    <a:pt x="9" y="604"/>
                    <a:pt x="0" y="685"/>
                  </a:cubicBezTo>
                  <a:cubicBezTo>
                    <a:pt x="53" y="665"/>
                    <a:pt x="111" y="657"/>
                    <a:pt x="168" y="657"/>
                  </a:cubicBezTo>
                  <a:cubicBezTo>
                    <a:pt x="447" y="657"/>
                    <a:pt x="668" y="878"/>
                    <a:pt x="668" y="1157"/>
                  </a:cubicBezTo>
                  <a:cubicBezTo>
                    <a:pt x="668" y="1431"/>
                    <a:pt x="447" y="1658"/>
                    <a:pt x="168" y="1658"/>
                  </a:cubicBezTo>
                  <a:cubicBezTo>
                    <a:pt x="119" y="1658"/>
                    <a:pt x="70" y="1649"/>
                    <a:pt x="25" y="1637"/>
                  </a:cubicBezTo>
                  <a:lnTo>
                    <a:pt x="25" y="1637"/>
                  </a:lnTo>
                  <a:cubicBezTo>
                    <a:pt x="168" y="2519"/>
                    <a:pt x="550" y="3027"/>
                    <a:pt x="788" y="3027"/>
                  </a:cubicBezTo>
                  <a:cubicBezTo>
                    <a:pt x="796" y="3027"/>
                    <a:pt x="804" y="3027"/>
                    <a:pt x="812" y="3023"/>
                  </a:cubicBezTo>
                  <a:cubicBezTo>
                    <a:pt x="931" y="3006"/>
                    <a:pt x="1046" y="2839"/>
                    <a:pt x="1111" y="2580"/>
                  </a:cubicBezTo>
                  <a:cubicBezTo>
                    <a:pt x="1194" y="2260"/>
                    <a:pt x="1202" y="1855"/>
                    <a:pt x="1136" y="1427"/>
                  </a:cubicBezTo>
                  <a:cubicBezTo>
                    <a:pt x="997" y="521"/>
                    <a:pt x="603" y="0"/>
                    <a:pt x="365"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4"/>
            <p:cNvSpPr/>
            <p:nvPr/>
          </p:nvSpPr>
          <p:spPr>
            <a:xfrm>
              <a:off x="5593075" y="1879813"/>
              <a:ext cx="48425" cy="92600"/>
            </a:xfrm>
            <a:custGeom>
              <a:rect b="b" l="l" r="r" t="t"/>
              <a:pathLst>
                <a:path extrusionOk="0" h="3704" w="1937">
                  <a:moveTo>
                    <a:pt x="755" y="336"/>
                  </a:moveTo>
                  <a:cubicBezTo>
                    <a:pt x="993" y="336"/>
                    <a:pt x="1387" y="857"/>
                    <a:pt x="1526" y="1763"/>
                  </a:cubicBezTo>
                  <a:cubicBezTo>
                    <a:pt x="1592" y="2191"/>
                    <a:pt x="1584" y="2596"/>
                    <a:pt x="1501" y="2916"/>
                  </a:cubicBezTo>
                  <a:cubicBezTo>
                    <a:pt x="1436" y="3175"/>
                    <a:pt x="1321" y="3342"/>
                    <a:pt x="1202" y="3359"/>
                  </a:cubicBezTo>
                  <a:cubicBezTo>
                    <a:pt x="1194" y="3363"/>
                    <a:pt x="1186" y="3363"/>
                    <a:pt x="1178" y="3363"/>
                  </a:cubicBezTo>
                  <a:cubicBezTo>
                    <a:pt x="940" y="3363"/>
                    <a:pt x="558" y="2855"/>
                    <a:pt x="415" y="1973"/>
                  </a:cubicBezTo>
                  <a:cubicBezTo>
                    <a:pt x="210" y="1907"/>
                    <a:pt x="58" y="1718"/>
                    <a:pt x="58" y="1493"/>
                  </a:cubicBezTo>
                  <a:cubicBezTo>
                    <a:pt x="58" y="1275"/>
                    <a:pt x="197" y="1091"/>
                    <a:pt x="390" y="1021"/>
                  </a:cubicBezTo>
                  <a:cubicBezTo>
                    <a:pt x="399" y="940"/>
                    <a:pt x="415" y="862"/>
                    <a:pt x="435" y="788"/>
                  </a:cubicBezTo>
                  <a:cubicBezTo>
                    <a:pt x="501" y="525"/>
                    <a:pt x="615" y="357"/>
                    <a:pt x="735" y="340"/>
                  </a:cubicBezTo>
                  <a:cubicBezTo>
                    <a:pt x="743" y="340"/>
                    <a:pt x="751" y="336"/>
                    <a:pt x="755" y="336"/>
                  </a:cubicBezTo>
                  <a:close/>
                  <a:moveTo>
                    <a:pt x="755" y="0"/>
                  </a:moveTo>
                  <a:cubicBezTo>
                    <a:pt x="731" y="0"/>
                    <a:pt x="706" y="0"/>
                    <a:pt x="681" y="4"/>
                  </a:cubicBezTo>
                  <a:cubicBezTo>
                    <a:pt x="415" y="45"/>
                    <a:pt x="214" y="291"/>
                    <a:pt x="108" y="701"/>
                  </a:cubicBezTo>
                  <a:cubicBezTo>
                    <a:pt x="13" y="1063"/>
                    <a:pt x="0" y="1517"/>
                    <a:pt x="74" y="1989"/>
                  </a:cubicBezTo>
                  <a:cubicBezTo>
                    <a:pt x="231" y="2990"/>
                    <a:pt x="694" y="3704"/>
                    <a:pt x="1178" y="3704"/>
                  </a:cubicBezTo>
                  <a:cubicBezTo>
                    <a:pt x="1206" y="3704"/>
                    <a:pt x="1231" y="3700"/>
                    <a:pt x="1255" y="3696"/>
                  </a:cubicBezTo>
                  <a:cubicBezTo>
                    <a:pt x="1522" y="3654"/>
                    <a:pt x="1723" y="3408"/>
                    <a:pt x="1830" y="2998"/>
                  </a:cubicBezTo>
                  <a:cubicBezTo>
                    <a:pt x="1925" y="2642"/>
                    <a:pt x="1937" y="2182"/>
                    <a:pt x="1863" y="1710"/>
                  </a:cubicBezTo>
                  <a:cubicBezTo>
                    <a:pt x="1707" y="709"/>
                    <a:pt x="1240" y="0"/>
                    <a:pt x="755"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4"/>
            <p:cNvSpPr/>
            <p:nvPr/>
          </p:nvSpPr>
          <p:spPr>
            <a:xfrm>
              <a:off x="5567650" y="1821138"/>
              <a:ext cx="73225" cy="36225"/>
            </a:xfrm>
            <a:custGeom>
              <a:rect b="b" l="l" r="r" t="t"/>
              <a:pathLst>
                <a:path extrusionOk="0" h="1449" w="2929">
                  <a:moveTo>
                    <a:pt x="1259" y="345"/>
                  </a:moveTo>
                  <a:cubicBezTo>
                    <a:pt x="1481" y="345"/>
                    <a:pt x="1715" y="374"/>
                    <a:pt x="1928" y="432"/>
                  </a:cubicBezTo>
                  <a:cubicBezTo>
                    <a:pt x="2318" y="534"/>
                    <a:pt x="2576" y="710"/>
                    <a:pt x="2564" y="858"/>
                  </a:cubicBezTo>
                  <a:cubicBezTo>
                    <a:pt x="2560" y="915"/>
                    <a:pt x="2474" y="977"/>
                    <a:pt x="2338" y="1026"/>
                  </a:cubicBezTo>
                  <a:cubicBezTo>
                    <a:pt x="2166" y="1084"/>
                    <a:pt x="1937" y="1108"/>
                    <a:pt x="1698" y="1108"/>
                  </a:cubicBezTo>
                  <a:cubicBezTo>
                    <a:pt x="1170" y="1108"/>
                    <a:pt x="587" y="981"/>
                    <a:pt x="411" y="784"/>
                  </a:cubicBezTo>
                  <a:cubicBezTo>
                    <a:pt x="366" y="735"/>
                    <a:pt x="370" y="703"/>
                    <a:pt x="390" y="661"/>
                  </a:cubicBezTo>
                  <a:cubicBezTo>
                    <a:pt x="489" y="444"/>
                    <a:pt x="854" y="345"/>
                    <a:pt x="1259" y="345"/>
                  </a:cubicBezTo>
                  <a:close/>
                  <a:moveTo>
                    <a:pt x="1255" y="1"/>
                  </a:moveTo>
                  <a:cubicBezTo>
                    <a:pt x="894" y="1"/>
                    <a:pt x="550" y="75"/>
                    <a:pt x="320" y="239"/>
                  </a:cubicBezTo>
                  <a:cubicBezTo>
                    <a:pt x="214" y="313"/>
                    <a:pt x="131" y="407"/>
                    <a:pt x="78" y="518"/>
                  </a:cubicBezTo>
                  <a:cubicBezTo>
                    <a:pt x="0" y="690"/>
                    <a:pt x="29" y="866"/>
                    <a:pt x="161" y="1010"/>
                  </a:cubicBezTo>
                  <a:cubicBezTo>
                    <a:pt x="415" y="1297"/>
                    <a:pt x="1087" y="1449"/>
                    <a:pt x="1691" y="1449"/>
                  </a:cubicBezTo>
                  <a:cubicBezTo>
                    <a:pt x="1973" y="1449"/>
                    <a:pt x="2244" y="1416"/>
                    <a:pt x="2450" y="1346"/>
                  </a:cubicBezTo>
                  <a:cubicBezTo>
                    <a:pt x="2584" y="1301"/>
                    <a:pt x="2683" y="1244"/>
                    <a:pt x="2749" y="1182"/>
                  </a:cubicBezTo>
                  <a:cubicBezTo>
                    <a:pt x="2859" y="1084"/>
                    <a:pt x="2896" y="977"/>
                    <a:pt x="2904" y="887"/>
                  </a:cubicBezTo>
                  <a:cubicBezTo>
                    <a:pt x="2929" y="551"/>
                    <a:pt x="2601" y="256"/>
                    <a:pt x="2018" y="103"/>
                  </a:cubicBezTo>
                  <a:cubicBezTo>
                    <a:pt x="1772" y="38"/>
                    <a:pt x="1509" y="1"/>
                    <a:pt x="1255"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4"/>
            <p:cNvSpPr/>
            <p:nvPr/>
          </p:nvSpPr>
          <p:spPr>
            <a:xfrm>
              <a:off x="5594525" y="1904613"/>
              <a:ext cx="25025" cy="25050"/>
            </a:xfrm>
            <a:custGeom>
              <a:rect b="b" l="l" r="r" t="t"/>
              <a:pathLst>
                <a:path extrusionOk="0" h="1002" w="1001">
                  <a:moveTo>
                    <a:pt x="500" y="1"/>
                  </a:moveTo>
                  <a:cubicBezTo>
                    <a:pt x="443" y="1"/>
                    <a:pt x="385" y="9"/>
                    <a:pt x="332" y="29"/>
                  </a:cubicBezTo>
                  <a:cubicBezTo>
                    <a:pt x="139" y="99"/>
                    <a:pt x="0" y="283"/>
                    <a:pt x="0" y="501"/>
                  </a:cubicBezTo>
                  <a:cubicBezTo>
                    <a:pt x="0" y="726"/>
                    <a:pt x="152" y="915"/>
                    <a:pt x="357" y="981"/>
                  </a:cubicBezTo>
                  <a:cubicBezTo>
                    <a:pt x="402" y="993"/>
                    <a:pt x="451" y="1002"/>
                    <a:pt x="500" y="1002"/>
                  </a:cubicBezTo>
                  <a:cubicBezTo>
                    <a:pt x="779" y="1002"/>
                    <a:pt x="1000" y="775"/>
                    <a:pt x="1000" y="501"/>
                  </a:cubicBezTo>
                  <a:cubicBezTo>
                    <a:pt x="1000" y="222"/>
                    <a:pt x="779" y="1"/>
                    <a:pt x="500" y="1"/>
                  </a:cubicBezTo>
                  <a:close/>
                </a:path>
              </a:pathLst>
            </a:custGeom>
            <a:solidFill>
              <a:srgbClr val="DBE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4"/>
            <p:cNvSpPr/>
            <p:nvPr/>
          </p:nvSpPr>
          <p:spPr>
            <a:xfrm>
              <a:off x="5454650" y="1763013"/>
              <a:ext cx="284675" cy="335225"/>
            </a:xfrm>
            <a:custGeom>
              <a:rect b="b" l="l" r="r" t="t"/>
              <a:pathLst>
                <a:path extrusionOk="0" h="13409" w="11387">
                  <a:moveTo>
                    <a:pt x="5128" y="341"/>
                  </a:moveTo>
                  <a:cubicBezTo>
                    <a:pt x="6112" y="341"/>
                    <a:pt x="7104" y="665"/>
                    <a:pt x="8015" y="1301"/>
                  </a:cubicBezTo>
                  <a:cubicBezTo>
                    <a:pt x="9307" y="2203"/>
                    <a:pt x="10279" y="3614"/>
                    <a:pt x="10750" y="5275"/>
                  </a:cubicBezTo>
                  <a:cubicBezTo>
                    <a:pt x="10951" y="5981"/>
                    <a:pt x="11046" y="6690"/>
                    <a:pt x="11046" y="7375"/>
                  </a:cubicBezTo>
                  <a:cubicBezTo>
                    <a:pt x="11046" y="7518"/>
                    <a:pt x="11042" y="7658"/>
                    <a:pt x="11034" y="7802"/>
                  </a:cubicBezTo>
                  <a:cubicBezTo>
                    <a:pt x="10894" y="10242"/>
                    <a:pt x="9537" y="12313"/>
                    <a:pt x="7445" y="12904"/>
                  </a:cubicBezTo>
                  <a:cubicBezTo>
                    <a:pt x="7195" y="12978"/>
                    <a:pt x="6945" y="13023"/>
                    <a:pt x="6690" y="13047"/>
                  </a:cubicBezTo>
                  <a:cubicBezTo>
                    <a:pt x="6551" y="13059"/>
                    <a:pt x="6407" y="13068"/>
                    <a:pt x="6264" y="13068"/>
                  </a:cubicBezTo>
                  <a:cubicBezTo>
                    <a:pt x="3844" y="13068"/>
                    <a:pt x="1469" y="11075"/>
                    <a:pt x="636" y="8133"/>
                  </a:cubicBezTo>
                  <a:cubicBezTo>
                    <a:pt x="435" y="7429"/>
                    <a:pt x="341" y="6719"/>
                    <a:pt x="341" y="6034"/>
                  </a:cubicBezTo>
                  <a:cubicBezTo>
                    <a:pt x="341" y="3412"/>
                    <a:pt x="1728" y="1133"/>
                    <a:pt x="3938" y="505"/>
                  </a:cubicBezTo>
                  <a:cubicBezTo>
                    <a:pt x="4331" y="394"/>
                    <a:pt x="4730" y="341"/>
                    <a:pt x="5128" y="341"/>
                  </a:cubicBezTo>
                  <a:close/>
                  <a:moveTo>
                    <a:pt x="5132" y="1"/>
                  </a:moveTo>
                  <a:cubicBezTo>
                    <a:pt x="4697" y="1"/>
                    <a:pt x="4270" y="58"/>
                    <a:pt x="3848" y="177"/>
                  </a:cubicBezTo>
                  <a:cubicBezTo>
                    <a:pt x="1490" y="845"/>
                    <a:pt x="0" y="3265"/>
                    <a:pt x="0" y="6038"/>
                  </a:cubicBezTo>
                  <a:cubicBezTo>
                    <a:pt x="0" y="6751"/>
                    <a:pt x="104" y="7490"/>
                    <a:pt x="308" y="8228"/>
                  </a:cubicBezTo>
                  <a:cubicBezTo>
                    <a:pt x="1181" y="11317"/>
                    <a:pt x="3697" y="13409"/>
                    <a:pt x="6268" y="13409"/>
                  </a:cubicBezTo>
                  <a:cubicBezTo>
                    <a:pt x="6694" y="13409"/>
                    <a:pt x="7117" y="13351"/>
                    <a:pt x="7539" y="13231"/>
                  </a:cubicBezTo>
                  <a:cubicBezTo>
                    <a:pt x="9898" y="12563"/>
                    <a:pt x="11386" y="10144"/>
                    <a:pt x="11386" y="7375"/>
                  </a:cubicBezTo>
                  <a:cubicBezTo>
                    <a:pt x="11386" y="6657"/>
                    <a:pt x="11284" y="5919"/>
                    <a:pt x="11074" y="5180"/>
                  </a:cubicBezTo>
                  <a:cubicBezTo>
                    <a:pt x="10587" y="3446"/>
                    <a:pt x="9565" y="1969"/>
                    <a:pt x="8208" y="1021"/>
                  </a:cubicBezTo>
                  <a:cubicBezTo>
                    <a:pt x="7240" y="349"/>
                    <a:pt x="6182" y="1"/>
                    <a:pt x="5132" y="1"/>
                  </a:cubicBez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4"/>
            <p:cNvSpPr/>
            <p:nvPr/>
          </p:nvSpPr>
          <p:spPr>
            <a:xfrm>
              <a:off x="5129400" y="2149988"/>
              <a:ext cx="30175" cy="41350"/>
            </a:xfrm>
            <a:custGeom>
              <a:rect b="b" l="l" r="r" t="t"/>
              <a:pathLst>
                <a:path extrusionOk="0" h="1654" w="1207">
                  <a:moveTo>
                    <a:pt x="1" y="1"/>
                  </a:moveTo>
                  <a:lnTo>
                    <a:pt x="1" y="1"/>
                  </a:lnTo>
                  <a:cubicBezTo>
                    <a:pt x="342" y="628"/>
                    <a:pt x="743" y="1186"/>
                    <a:pt x="1182" y="1654"/>
                  </a:cubicBezTo>
                  <a:cubicBezTo>
                    <a:pt x="1190" y="1604"/>
                    <a:pt x="1198" y="1559"/>
                    <a:pt x="1207" y="1510"/>
                  </a:cubicBezTo>
                  <a:cubicBezTo>
                    <a:pt x="788" y="1030"/>
                    <a:pt x="386" y="525"/>
                    <a:pt x="1" y="1"/>
                  </a:cubicBezTo>
                  <a:close/>
                </a:path>
              </a:pathLst>
            </a:custGeom>
            <a:solidFill>
              <a:srgbClr val="DBE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4"/>
            <p:cNvSpPr/>
            <p:nvPr/>
          </p:nvSpPr>
          <p:spPr>
            <a:xfrm>
              <a:off x="5158950" y="2187713"/>
              <a:ext cx="22875" cy="23725"/>
            </a:xfrm>
            <a:custGeom>
              <a:rect b="b" l="l" r="r" t="t"/>
              <a:pathLst>
                <a:path extrusionOk="0" h="949" w="915">
                  <a:moveTo>
                    <a:pt x="25" y="1"/>
                  </a:moveTo>
                  <a:cubicBezTo>
                    <a:pt x="16" y="50"/>
                    <a:pt x="8" y="95"/>
                    <a:pt x="0" y="145"/>
                  </a:cubicBezTo>
                  <a:cubicBezTo>
                    <a:pt x="292" y="452"/>
                    <a:pt x="595" y="718"/>
                    <a:pt x="915" y="949"/>
                  </a:cubicBezTo>
                  <a:cubicBezTo>
                    <a:pt x="611" y="645"/>
                    <a:pt x="316" y="329"/>
                    <a:pt x="25" y="1"/>
                  </a:cubicBezTo>
                  <a:close/>
                </a:path>
              </a:pathLst>
            </a:custGeom>
            <a:solidFill>
              <a:srgbClr val="D9D7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4"/>
            <p:cNvSpPr/>
            <p:nvPr/>
          </p:nvSpPr>
          <p:spPr>
            <a:xfrm>
              <a:off x="5100800" y="2032588"/>
              <a:ext cx="84000" cy="180900"/>
            </a:xfrm>
            <a:custGeom>
              <a:rect b="b" l="l" r="r" t="t"/>
              <a:pathLst>
                <a:path extrusionOk="0" h="7236" w="3360">
                  <a:moveTo>
                    <a:pt x="4" y="0"/>
                  </a:moveTo>
                  <a:cubicBezTo>
                    <a:pt x="0" y="78"/>
                    <a:pt x="0" y="156"/>
                    <a:pt x="0" y="239"/>
                  </a:cubicBezTo>
                  <a:cubicBezTo>
                    <a:pt x="0" y="964"/>
                    <a:pt x="95" y="1719"/>
                    <a:pt x="284" y="2473"/>
                  </a:cubicBezTo>
                  <a:cubicBezTo>
                    <a:pt x="308" y="2568"/>
                    <a:pt x="333" y="2666"/>
                    <a:pt x="361" y="2761"/>
                  </a:cubicBezTo>
                  <a:cubicBezTo>
                    <a:pt x="558" y="3457"/>
                    <a:pt x="825" y="4110"/>
                    <a:pt x="1145" y="4697"/>
                  </a:cubicBezTo>
                  <a:cubicBezTo>
                    <a:pt x="1530" y="5221"/>
                    <a:pt x="1932" y="5726"/>
                    <a:pt x="2351" y="6206"/>
                  </a:cubicBezTo>
                  <a:cubicBezTo>
                    <a:pt x="2642" y="6534"/>
                    <a:pt x="2937" y="6850"/>
                    <a:pt x="3241" y="7154"/>
                  </a:cubicBezTo>
                  <a:cubicBezTo>
                    <a:pt x="3277" y="7182"/>
                    <a:pt x="3318" y="7211"/>
                    <a:pt x="3360" y="7235"/>
                  </a:cubicBezTo>
                  <a:cubicBezTo>
                    <a:pt x="2679" y="6198"/>
                    <a:pt x="2141" y="5004"/>
                    <a:pt x="1723" y="3749"/>
                  </a:cubicBezTo>
                  <a:cubicBezTo>
                    <a:pt x="1293" y="3027"/>
                    <a:pt x="575" y="1694"/>
                    <a:pt x="4"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4"/>
            <p:cNvSpPr/>
            <p:nvPr/>
          </p:nvSpPr>
          <p:spPr>
            <a:xfrm>
              <a:off x="5100900" y="1966238"/>
              <a:ext cx="42975" cy="160075"/>
            </a:xfrm>
            <a:custGeom>
              <a:rect b="b" l="l" r="r" t="t"/>
              <a:pathLst>
                <a:path extrusionOk="0" h="6403" w="1719">
                  <a:moveTo>
                    <a:pt x="583" y="1"/>
                  </a:moveTo>
                  <a:cubicBezTo>
                    <a:pt x="501" y="181"/>
                    <a:pt x="423" y="370"/>
                    <a:pt x="357" y="570"/>
                  </a:cubicBezTo>
                  <a:cubicBezTo>
                    <a:pt x="140" y="1214"/>
                    <a:pt x="21" y="1920"/>
                    <a:pt x="0" y="2654"/>
                  </a:cubicBezTo>
                  <a:cubicBezTo>
                    <a:pt x="571" y="4348"/>
                    <a:pt x="1289" y="5681"/>
                    <a:pt x="1719" y="6403"/>
                  </a:cubicBezTo>
                  <a:cubicBezTo>
                    <a:pt x="1018" y="4299"/>
                    <a:pt x="664" y="2018"/>
                    <a:pt x="583" y="1"/>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4"/>
            <p:cNvSpPr/>
            <p:nvPr/>
          </p:nvSpPr>
          <p:spPr>
            <a:xfrm>
              <a:off x="5115450" y="1910663"/>
              <a:ext cx="217000" cy="302925"/>
            </a:xfrm>
            <a:custGeom>
              <a:rect b="b" l="l" r="r" t="t"/>
              <a:pathLst>
                <a:path extrusionOk="0" h="12117" w="8680">
                  <a:moveTo>
                    <a:pt x="4508" y="3757"/>
                  </a:moveTo>
                  <a:cubicBezTo>
                    <a:pt x="4750" y="3757"/>
                    <a:pt x="4989" y="3929"/>
                    <a:pt x="5193" y="4249"/>
                  </a:cubicBezTo>
                  <a:cubicBezTo>
                    <a:pt x="5394" y="4565"/>
                    <a:pt x="5542" y="4996"/>
                    <a:pt x="5616" y="5468"/>
                  </a:cubicBezTo>
                  <a:cubicBezTo>
                    <a:pt x="5689" y="5940"/>
                    <a:pt x="5678" y="6399"/>
                    <a:pt x="5583" y="6756"/>
                  </a:cubicBezTo>
                  <a:cubicBezTo>
                    <a:pt x="5477" y="7166"/>
                    <a:pt x="5271" y="7412"/>
                    <a:pt x="5009" y="7453"/>
                  </a:cubicBezTo>
                  <a:cubicBezTo>
                    <a:pt x="4980" y="7457"/>
                    <a:pt x="4955" y="7461"/>
                    <a:pt x="4930" y="7461"/>
                  </a:cubicBezTo>
                  <a:cubicBezTo>
                    <a:pt x="4447" y="7461"/>
                    <a:pt x="3980" y="6748"/>
                    <a:pt x="3823" y="5747"/>
                  </a:cubicBezTo>
                  <a:cubicBezTo>
                    <a:pt x="3754" y="5275"/>
                    <a:pt x="3762" y="4820"/>
                    <a:pt x="3857" y="4459"/>
                  </a:cubicBezTo>
                  <a:cubicBezTo>
                    <a:pt x="3963" y="4049"/>
                    <a:pt x="4168" y="3802"/>
                    <a:pt x="4434" y="3762"/>
                  </a:cubicBezTo>
                  <a:cubicBezTo>
                    <a:pt x="4459" y="3757"/>
                    <a:pt x="4484" y="3757"/>
                    <a:pt x="4508" y="3757"/>
                  </a:cubicBezTo>
                  <a:close/>
                  <a:moveTo>
                    <a:pt x="3102" y="1"/>
                  </a:moveTo>
                  <a:cubicBezTo>
                    <a:pt x="2814" y="1"/>
                    <a:pt x="2536" y="37"/>
                    <a:pt x="2261" y="115"/>
                  </a:cubicBezTo>
                  <a:cubicBezTo>
                    <a:pt x="2159" y="145"/>
                    <a:pt x="2056" y="181"/>
                    <a:pt x="1958" y="222"/>
                  </a:cubicBezTo>
                  <a:cubicBezTo>
                    <a:pt x="1523" y="395"/>
                    <a:pt x="1133" y="665"/>
                    <a:pt x="792" y="1026"/>
                  </a:cubicBezTo>
                  <a:cubicBezTo>
                    <a:pt x="530" y="2597"/>
                    <a:pt x="452" y="4311"/>
                    <a:pt x="510" y="6280"/>
                  </a:cubicBezTo>
                  <a:cubicBezTo>
                    <a:pt x="214" y="4885"/>
                    <a:pt x="58" y="3491"/>
                    <a:pt x="14" y="2199"/>
                  </a:cubicBezTo>
                  <a:cubicBezTo>
                    <a:pt x="9" y="2207"/>
                    <a:pt x="5" y="2216"/>
                    <a:pt x="1" y="2224"/>
                  </a:cubicBezTo>
                  <a:cubicBezTo>
                    <a:pt x="82" y="4241"/>
                    <a:pt x="436" y="6522"/>
                    <a:pt x="1137" y="8626"/>
                  </a:cubicBezTo>
                  <a:cubicBezTo>
                    <a:pt x="1324" y="9188"/>
                    <a:pt x="1535" y="9738"/>
                    <a:pt x="1773" y="10267"/>
                  </a:cubicBezTo>
                  <a:lnTo>
                    <a:pt x="1773" y="10267"/>
                  </a:lnTo>
                  <a:cubicBezTo>
                    <a:pt x="2273" y="9225"/>
                    <a:pt x="3364" y="8384"/>
                    <a:pt x="4742" y="8113"/>
                  </a:cubicBezTo>
                  <a:cubicBezTo>
                    <a:pt x="5046" y="8056"/>
                    <a:pt x="5341" y="8027"/>
                    <a:pt x="5636" y="8027"/>
                  </a:cubicBezTo>
                  <a:cubicBezTo>
                    <a:pt x="6810" y="8027"/>
                    <a:pt x="7872" y="8482"/>
                    <a:pt x="8540" y="9233"/>
                  </a:cubicBezTo>
                  <a:cubicBezTo>
                    <a:pt x="8631" y="8758"/>
                    <a:pt x="8680" y="8257"/>
                    <a:pt x="8680" y="7749"/>
                  </a:cubicBezTo>
                  <a:cubicBezTo>
                    <a:pt x="8680" y="6924"/>
                    <a:pt x="8561" y="6070"/>
                    <a:pt x="8319" y="5222"/>
                  </a:cubicBezTo>
                  <a:cubicBezTo>
                    <a:pt x="7839" y="3524"/>
                    <a:pt x="6937" y="2059"/>
                    <a:pt x="5780" y="1095"/>
                  </a:cubicBezTo>
                  <a:cubicBezTo>
                    <a:pt x="5517" y="874"/>
                    <a:pt x="5246" y="686"/>
                    <a:pt x="4972" y="533"/>
                  </a:cubicBezTo>
                  <a:lnTo>
                    <a:pt x="4972" y="533"/>
                  </a:lnTo>
                  <a:cubicBezTo>
                    <a:pt x="5066" y="883"/>
                    <a:pt x="4841" y="1277"/>
                    <a:pt x="4328" y="1650"/>
                  </a:cubicBezTo>
                  <a:cubicBezTo>
                    <a:pt x="3864" y="1985"/>
                    <a:pt x="3167" y="2277"/>
                    <a:pt x="2659" y="2277"/>
                  </a:cubicBezTo>
                  <a:cubicBezTo>
                    <a:pt x="2420" y="2277"/>
                    <a:pt x="2223" y="2216"/>
                    <a:pt x="2109" y="2068"/>
                  </a:cubicBezTo>
                  <a:cubicBezTo>
                    <a:pt x="2002" y="1928"/>
                    <a:pt x="1904" y="1695"/>
                    <a:pt x="2047" y="1358"/>
                  </a:cubicBezTo>
                  <a:cubicBezTo>
                    <a:pt x="2278" y="829"/>
                    <a:pt x="3073" y="251"/>
                    <a:pt x="3779" y="71"/>
                  </a:cubicBezTo>
                  <a:cubicBezTo>
                    <a:pt x="3552" y="25"/>
                    <a:pt x="3323" y="1"/>
                    <a:pt x="3102" y="1"/>
                  </a:cubicBezTo>
                  <a:close/>
                  <a:moveTo>
                    <a:pt x="1773" y="10267"/>
                  </a:moveTo>
                  <a:cubicBezTo>
                    <a:pt x="1773" y="10267"/>
                    <a:pt x="1773" y="10267"/>
                    <a:pt x="1773" y="10267"/>
                  </a:cubicBezTo>
                  <a:cubicBezTo>
                    <a:pt x="1775" y="10271"/>
                    <a:pt x="1776" y="10275"/>
                    <a:pt x="1778" y="10280"/>
                  </a:cubicBezTo>
                  <a:lnTo>
                    <a:pt x="1778" y="10280"/>
                  </a:lnTo>
                  <a:cubicBezTo>
                    <a:pt x="1776" y="10275"/>
                    <a:pt x="1775" y="10271"/>
                    <a:pt x="1773" y="10267"/>
                  </a:cubicBezTo>
                  <a:close/>
                  <a:moveTo>
                    <a:pt x="1778" y="10280"/>
                  </a:moveTo>
                  <a:cubicBezTo>
                    <a:pt x="2070" y="10927"/>
                    <a:pt x="2400" y="11543"/>
                    <a:pt x="2774" y="12112"/>
                  </a:cubicBezTo>
                  <a:lnTo>
                    <a:pt x="2778" y="12116"/>
                  </a:lnTo>
                  <a:cubicBezTo>
                    <a:pt x="2403" y="11546"/>
                    <a:pt x="2072" y="10927"/>
                    <a:pt x="1778" y="10280"/>
                  </a:cubicBezTo>
                  <a:close/>
                </a:path>
              </a:pathLst>
            </a:custGeom>
            <a:solidFill>
              <a:srgbClr val="D6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4"/>
            <p:cNvSpPr/>
            <p:nvPr/>
          </p:nvSpPr>
          <p:spPr>
            <a:xfrm>
              <a:off x="5159750" y="2111338"/>
              <a:ext cx="169225" cy="120800"/>
            </a:xfrm>
            <a:custGeom>
              <a:rect b="b" l="l" r="r" t="t"/>
              <a:pathLst>
                <a:path extrusionOk="0" h="4832" w="6769">
                  <a:moveTo>
                    <a:pt x="3864" y="0"/>
                  </a:moveTo>
                  <a:cubicBezTo>
                    <a:pt x="3569" y="0"/>
                    <a:pt x="3274" y="29"/>
                    <a:pt x="2970" y="86"/>
                  </a:cubicBezTo>
                  <a:cubicBezTo>
                    <a:pt x="1592" y="357"/>
                    <a:pt x="501" y="1198"/>
                    <a:pt x="1" y="2240"/>
                  </a:cubicBezTo>
                  <a:cubicBezTo>
                    <a:pt x="296" y="2891"/>
                    <a:pt x="629" y="3516"/>
                    <a:pt x="1006" y="4089"/>
                  </a:cubicBezTo>
                  <a:cubicBezTo>
                    <a:pt x="1715" y="4565"/>
                    <a:pt x="2474" y="4832"/>
                    <a:pt x="3224" y="4832"/>
                  </a:cubicBezTo>
                  <a:cubicBezTo>
                    <a:pt x="3508" y="4832"/>
                    <a:pt x="3786" y="4795"/>
                    <a:pt x="4061" y="4717"/>
                  </a:cubicBezTo>
                  <a:cubicBezTo>
                    <a:pt x="5189" y="4397"/>
                    <a:pt x="6071" y="3450"/>
                    <a:pt x="6547" y="2043"/>
                  </a:cubicBezTo>
                  <a:cubicBezTo>
                    <a:pt x="6637" y="1772"/>
                    <a:pt x="6711" y="1494"/>
                    <a:pt x="6768" y="1206"/>
                  </a:cubicBezTo>
                  <a:cubicBezTo>
                    <a:pt x="6100" y="455"/>
                    <a:pt x="5038" y="0"/>
                    <a:pt x="3864" y="0"/>
                  </a:cubicBezTo>
                  <a:close/>
                </a:path>
              </a:pathLst>
            </a:custGeom>
            <a:solidFill>
              <a:srgbClr val="D8B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4"/>
            <p:cNvSpPr/>
            <p:nvPr/>
          </p:nvSpPr>
          <p:spPr>
            <a:xfrm>
              <a:off x="5115775" y="1936288"/>
              <a:ext cx="19500" cy="131400"/>
            </a:xfrm>
            <a:custGeom>
              <a:rect b="b" l="l" r="r" t="t"/>
              <a:pathLst>
                <a:path extrusionOk="0" h="5256" w="780">
                  <a:moveTo>
                    <a:pt x="779" y="1"/>
                  </a:moveTo>
                  <a:cubicBezTo>
                    <a:pt x="476" y="325"/>
                    <a:pt x="209" y="719"/>
                    <a:pt x="1" y="1174"/>
                  </a:cubicBezTo>
                  <a:cubicBezTo>
                    <a:pt x="45" y="2466"/>
                    <a:pt x="201" y="3860"/>
                    <a:pt x="497" y="5255"/>
                  </a:cubicBezTo>
                  <a:cubicBezTo>
                    <a:pt x="439" y="3286"/>
                    <a:pt x="517" y="1572"/>
                    <a:pt x="779" y="1"/>
                  </a:cubicBezTo>
                  <a:close/>
                </a:path>
              </a:pathLst>
            </a:custGeom>
            <a:solidFill>
              <a:srgbClr val="D4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4"/>
            <p:cNvSpPr/>
            <p:nvPr/>
          </p:nvSpPr>
          <p:spPr>
            <a:xfrm>
              <a:off x="5219125" y="2012988"/>
              <a:ext cx="29950" cy="75700"/>
            </a:xfrm>
            <a:custGeom>
              <a:rect b="b" l="l" r="r" t="t"/>
              <a:pathLst>
                <a:path extrusionOk="0" h="3028" w="1198">
                  <a:moveTo>
                    <a:pt x="361" y="1"/>
                  </a:moveTo>
                  <a:cubicBezTo>
                    <a:pt x="353" y="1"/>
                    <a:pt x="345" y="5"/>
                    <a:pt x="337" y="5"/>
                  </a:cubicBezTo>
                  <a:cubicBezTo>
                    <a:pt x="217" y="22"/>
                    <a:pt x="107" y="190"/>
                    <a:pt x="37" y="452"/>
                  </a:cubicBezTo>
                  <a:cubicBezTo>
                    <a:pt x="29" y="489"/>
                    <a:pt x="21" y="530"/>
                    <a:pt x="13" y="567"/>
                  </a:cubicBezTo>
                  <a:cubicBezTo>
                    <a:pt x="62" y="555"/>
                    <a:pt x="111" y="546"/>
                    <a:pt x="164" y="546"/>
                  </a:cubicBezTo>
                  <a:cubicBezTo>
                    <a:pt x="439" y="546"/>
                    <a:pt x="665" y="772"/>
                    <a:pt x="665" y="1047"/>
                  </a:cubicBezTo>
                  <a:cubicBezTo>
                    <a:pt x="665" y="1322"/>
                    <a:pt x="439" y="1547"/>
                    <a:pt x="164" y="1547"/>
                  </a:cubicBezTo>
                  <a:cubicBezTo>
                    <a:pt x="107" y="1547"/>
                    <a:pt x="54" y="1539"/>
                    <a:pt x="1" y="1523"/>
                  </a:cubicBezTo>
                  <a:lnTo>
                    <a:pt x="1" y="1523"/>
                  </a:lnTo>
                  <a:cubicBezTo>
                    <a:pt x="5" y="1547"/>
                    <a:pt x="9" y="1576"/>
                    <a:pt x="13" y="1600"/>
                  </a:cubicBezTo>
                  <a:cubicBezTo>
                    <a:pt x="156" y="2507"/>
                    <a:pt x="546" y="3028"/>
                    <a:pt x="783" y="3028"/>
                  </a:cubicBezTo>
                  <a:cubicBezTo>
                    <a:pt x="792" y="3028"/>
                    <a:pt x="800" y="3028"/>
                    <a:pt x="808" y="3024"/>
                  </a:cubicBezTo>
                  <a:cubicBezTo>
                    <a:pt x="927" y="3007"/>
                    <a:pt x="1038" y="2839"/>
                    <a:pt x="1108" y="2577"/>
                  </a:cubicBezTo>
                  <a:cubicBezTo>
                    <a:pt x="1190" y="2261"/>
                    <a:pt x="1198" y="1854"/>
                    <a:pt x="1133" y="1428"/>
                  </a:cubicBezTo>
                  <a:cubicBezTo>
                    <a:pt x="1067" y="1002"/>
                    <a:pt x="936" y="616"/>
                    <a:pt x="759" y="337"/>
                  </a:cubicBezTo>
                  <a:cubicBezTo>
                    <a:pt x="624" y="124"/>
                    <a:pt x="480" y="1"/>
                    <a:pt x="361" y="1"/>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4"/>
            <p:cNvSpPr/>
            <p:nvPr/>
          </p:nvSpPr>
          <p:spPr>
            <a:xfrm>
              <a:off x="5209300" y="2004588"/>
              <a:ext cx="48400" cy="92625"/>
            </a:xfrm>
            <a:custGeom>
              <a:rect b="b" l="l" r="r" t="t"/>
              <a:pathLst>
                <a:path extrusionOk="0" h="3705" w="1936">
                  <a:moveTo>
                    <a:pt x="754" y="337"/>
                  </a:moveTo>
                  <a:cubicBezTo>
                    <a:pt x="873" y="337"/>
                    <a:pt x="1017" y="460"/>
                    <a:pt x="1152" y="673"/>
                  </a:cubicBezTo>
                  <a:cubicBezTo>
                    <a:pt x="1329" y="952"/>
                    <a:pt x="1460" y="1338"/>
                    <a:pt x="1526" y="1764"/>
                  </a:cubicBezTo>
                  <a:cubicBezTo>
                    <a:pt x="1591" y="2190"/>
                    <a:pt x="1583" y="2597"/>
                    <a:pt x="1501" y="2913"/>
                  </a:cubicBezTo>
                  <a:cubicBezTo>
                    <a:pt x="1431" y="3175"/>
                    <a:pt x="1320" y="3343"/>
                    <a:pt x="1201" y="3360"/>
                  </a:cubicBezTo>
                  <a:cubicBezTo>
                    <a:pt x="1193" y="3364"/>
                    <a:pt x="1185" y="3364"/>
                    <a:pt x="1176" y="3364"/>
                  </a:cubicBezTo>
                  <a:cubicBezTo>
                    <a:pt x="939" y="3364"/>
                    <a:pt x="549" y="2843"/>
                    <a:pt x="406" y="1936"/>
                  </a:cubicBezTo>
                  <a:cubicBezTo>
                    <a:pt x="402" y="1912"/>
                    <a:pt x="398" y="1883"/>
                    <a:pt x="394" y="1859"/>
                  </a:cubicBezTo>
                  <a:cubicBezTo>
                    <a:pt x="197" y="1789"/>
                    <a:pt x="57" y="1605"/>
                    <a:pt x="57" y="1383"/>
                  </a:cubicBezTo>
                  <a:cubicBezTo>
                    <a:pt x="57" y="1157"/>
                    <a:pt x="201" y="969"/>
                    <a:pt x="406" y="903"/>
                  </a:cubicBezTo>
                  <a:cubicBezTo>
                    <a:pt x="414" y="866"/>
                    <a:pt x="422" y="825"/>
                    <a:pt x="430" y="788"/>
                  </a:cubicBezTo>
                  <a:cubicBezTo>
                    <a:pt x="500" y="526"/>
                    <a:pt x="610" y="358"/>
                    <a:pt x="730" y="341"/>
                  </a:cubicBezTo>
                  <a:cubicBezTo>
                    <a:pt x="738" y="341"/>
                    <a:pt x="746" y="337"/>
                    <a:pt x="754" y="337"/>
                  </a:cubicBezTo>
                  <a:close/>
                  <a:moveTo>
                    <a:pt x="754" y="0"/>
                  </a:moveTo>
                  <a:cubicBezTo>
                    <a:pt x="730" y="0"/>
                    <a:pt x="705" y="0"/>
                    <a:pt x="680" y="5"/>
                  </a:cubicBezTo>
                  <a:cubicBezTo>
                    <a:pt x="414" y="45"/>
                    <a:pt x="209" y="292"/>
                    <a:pt x="103" y="702"/>
                  </a:cubicBezTo>
                  <a:cubicBezTo>
                    <a:pt x="8" y="1063"/>
                    <a:pt x="0" y="1518"/>
                    <a:pt x="69" y="1990"/>
                  </a:cubicBezTo>
                  <a:cubicBezTo>
                    <a:pt x="226" y="2991"/>
                    <a:pt x="693" y="3704"/>
                    <a:pt x="1176" y="3704"/>
                  </a:cubicBezTo>
                  <a:cubicBezTo>
                    <a:pt x="1201" y="3704"/>
                    <a:pt x="1226" y="3700"/>
                    <a:pt x="1255" y="3696"/>
                  </a:cubicBezTo>
                  <a:cubicBezTo>
                    <a:pt x="1517" y="3655"/>
                    <a:pt x="1723" y="3409"/>
                    <a:pt x="1829" y="2999"/>
                  </a:cubicBezTo>
                  <a:cubicBezTo>
                    <a:pt x="1924" y="2642"/>
                    <a:pt x="1935" y="2183"/>
                    <a:pt x="1862" y="1711"/>
                  </a:cubicBezTo>
                  <a:cubicBezTo>
                    <a:pt x="1788" y="1239"/>
                    <a:pt x="1640" y="808"/>
                    <a:pt x="1439" y="492"/>
                  </a:cubicBezTo>
                  <a:cubicBezTo>
                    <a:pt x="1235" y="172"/>
                    <a:pt x="996" y="0"/>
                    <a:pt x="754"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4"/>
            <p:cNvSpPr/>
            <p:nvPr/>
          </p:nvSpPr>
          <p:spPr>
            <a:xfrm>
              <a:off x="5210725" y="2026638"/>
              <a:ext cx="25050" cy="25050"/>
            </a:xfrm>
            <a:custGeom>
              <a:rect b="b" l="l" r="r" t="t"/>
              <a:pathLst>
                <a:path extrusionOk="0" h="1002" w="1002">
                  <a:moveTo>
                    <a:pt x="500" y="0"/>
                  </a:moveTo>
                  <a:cubicBezTo>
                    <a:pt x="447" y="0"/>
                    <a:pt x="398" y="9"/>
                    <a:pt x="349" y="21"/>
                  </a:cubicBezTo>
                  <a:cubicBezTo>
                    <a:pt x="144" y="87"/>
                    <a:pt x="0" y="275"/>
                    <a:pt x="0" y="501"/>
                  </a:cubicBezTo>
                  <a:cubicBezTo>
                    <a:pt x="0" y="723"/>
                    <a:pt x="140" y="907"/>
                    <a:pt x="337" y="977"/>
                  </a:cubicBezTo>
                  <a:cubicBezTo>
                    <a:pt x="390" y="993"/>
                    <a:pt x="443" y="1001"/>
                    <a:pt x="500" y="1001"/>
                  </a:cubicBezTo>
                  <a:cubicBezTo>
                    <a:pt x="775" y="1001"/>
                    <a:pt x="1001" y="776"/>
                    <a:pt x="1001" y="501"/>
                  </a:cubicBezTo>
                  <a:cubicBezTo>
                    <a:pt x="1001" y="226"/>
                    <a:pt x="775" y="0"/>
                    <a:pt x="500" y="0"/>
                  </a:cubicBezTo>
                  <a:close/>
                </a:path>
              </a:pathLst>
            </a:custGeom>
            <a:solidFill>
              <a:srgbClr val="DBE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4"/>
            <p:cNvSpPr/>
            <p:nvPr/>
          </p:nvSpPr>
          <p:spPr>
            <a:xfrm>
              <a:off x="5100800" y="2038538"/>
              <a:ext cx="7100" cy="55900"/>
            </a:xfrm>
            <a:custGeom>
              <a:rect b="b" l="l" r="r" t="t"/>
              <a:pathLst>
                <a:path extrusionOk="0" h="2236" w="284">
                  <a:moveTo>
                    <a:pt x="0" y="1"/>
                  </a:moveTo>
                  <a:cubicBezTo>
                    <a:pt x="0" y="726"/>
                    <a:pt x="95" y="1481"/>
                    <a:pt x="284" y="2235"/>
                  </a:cubicBezTo>
                  <a:cubicBezTo>
                    <a:pt x="95" y="1481"/>
                    <a:pt x="0" y="726"/>
                    <a:pt x="0" y="1"/>
                  </a:cubicBezTo>
                  <a:close/>
                </a:path>
              </a:pathLst>
            </a:custGeom>
            <a:solidFill>
              <a:srgbClr val="235B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4"/>
            <p:cNvSpPr/>
            <p:nvPr/>
          </p:nvSpPr>
          <p:spPr>
            <a:xfrm>
              <a:off x="5100800" y="2032588"/>
              <a:ext cx="125" cy="5975"/>
            </a:xfrm>
            <a:custGeom>
              <a:rect b="b" l="l" r="r" t="t"/>
              <a:pathLst>
                <a:path extrusionOk="0" h="239" w="5">
                  <a:moveTo>
                    <a:pt x="4" y="0"/>
                  </a:moveTo>
                  <a:cubicBezTo>
                    <a:pt x="0" y="78"/>
                    <a:pt x="0" y="156"/>
                    <a:pt x="0" y="239"/>
                  </a:cubicBezTo>
                  <a:cubicBezTo>
                    <a:pt x="0" y="156"/>
                    <a:pt x="0" y="78"/>
                    <a:pt x="4" y="0"/>
                  </a:cubicBezTo>
                  <a:close/>
                </a:path>
              </a:pathLst>
            </a:custGeom>
            <a:solidFill>
              <a:srgbClr val="A37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4"/>
            <p:cNvSpPr/>
            <p:nvPr/>
          </p:nvSpPr>
          <p:spPr>
            <a:xfrm>
              <a:off x="5100900" y="1966238"/>
              <a:ext cx="14575" cy="66375"/>
            </a:xfrm>
            <a:custGeom>
              <a:rect b="b" l="l" r="r" t="t"/>
              <a:pathLst>
                <a:path extrusionOk="0" h="2655" w="583">
                  <a:moveTo>
                    <a:pt x="583" y="1"/>
                  </a:moveTo>
                  <a:cubicBezTo>
                    <a:pt x="501" y="181"/>
                    <a:pt x="423" y="370"/>
                    <a:pt x="357" y="570"/>
                  </a:cubicBezTo>
                  <a:cubicBezTo>
                    <a:pt x="140" y="1214"/>
                    <a:pt x="21" y="1920"/>
                    <a:pt x="0" y="2654"/>
                  </a:cubicBezTo>
                  <a:lnTo>
                    <a:pt x="0" y="2654"/>
                  </a:lnTo>
                  <a:cubicBezTo>
                    <a:pt x="21" y="1920"/>
                    <a:pt x="140" y="1214"/>
                    <a:pt x="357" y="570"/>
                  </a:cubicBezTo>
                  <a:cubicBezTo>
                    <a:pt x="423" y="370"/>
                    <a:pt x="501" y="181"/>
                    <a:pt x="583" y="1"/>
                  </a:cubicBezTo>
                  <a:close/>
                </a:path>
              </a:pathLst>
            </a:custGeom>
            <a:solidFill>
              <a:srgbClr val="8242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4"/>
            <p:cNvSpPr/>
            <p:nvPr/>
          </p:nvSpPr>
          <p:spPr>
            <a:xfrm>
              <a:off x="5115450" y="1916213"/>
              <a:ext cx="48950" cy="50050"/>
            </a:xfrm>
            <a:custGeom>
              <a:rect b="b" l="l" r="r" t="t"/>
              <a:pathLst>
                <a:path extrusionOk="0" h="2002" w="1958">
                  <a:moveTo>
                    <a:pt x="14" y="1977"/>
                  </a:moveTo>
                  <a:cubicBezTo>
                    <a:pt x="9" y="1985"/>
                    <a:pt x="5" y="1994"/>
                    <a:pt x="1" y="2002"/>
                  </a:cubicBezTo>
                  <a:lnTo>
                    <a:pt x="1" y="2002"/>
                  </a:lnTo>
                  <a:cubicBezTo>
                    <a:pt x="5" y="1994"/>
                    <a:pt x="9" y="1985"/>
                    <a:pt x="14" y="1977"/>
                  </a:cubicBezTo>
                  <a:lnTo>
                    <a:pt x="14" y="1977"/>
                  </a:lnTo>
                  <a:close/>
                  <a:moveTo>
                    <a:pt x="1958" y="0"/>
                  </a:moveTo>
                  <a:cubicBezTo>
                    <a:pt x="1523" y="173"/>
                    <a:pt x="1133" y="443"/>
                    <a:pt x="792" y="804"/>
                  </a:cubicBezTo>
                  <a:lnTo>
                    <a:pt x="792" y="804"/>
                  </a:lnTo>
                  <a:cubicBezTo>
                    <a:pt x="1133" y="443"/>
                    <a:pt x="1523" y="173"/>
                    <a:pt x="1958" y="0"/>
                  </a:cubicBezTo>
                  <a:close/>
                </a:path>
              </a:pathLst>
            </a:custGeom>
            <a:solidFill>
              <a:srgbClr val="A6B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4"/>
            <p:cNvSpPr/>
            <p:nvPr/>
          </p:nvSpPr>
          <p:spPr>
            <a:xfrm>
              <a:off x="5115775" y="1936288"/>
              <a:ext cx="19500" cy="29350"/>
            </a:xfrm>
            <a:custGeom>
              <a:rect b="b" l="l" r="r" t="t"/>
              <a:pathLst>
                <a:path extrusionOk="0" h="1174" w="780">
                  <a:moveTo>
                    <a:pt x="779" y="1"/>
                  </a:moveTo>
                  <a:cubicBezTo>
                    <a:pt x="476" y="325"/>
                    <a:pt x="209" y="719"/>
                    <a:pt x="1" y="1174"/>
                  </a:cubicBezTo>
                  <a:lnTo>
                    <a:pt x="1" y="1174"/>
                  </a:lnTo>
                  <a:cubicBezTo>
                    <a:pt x="209" y="719"/>
                    <a:pt x="476" y="325"/>
                    <a:pt x="779" y="1"/>
                  </a:cubicBezTo>
                  <a:close/>
                </a:path>
              </a:pathLst>
            </a:custGeom>
            <a:solidFill>
              <a:srgbClr val="A4A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4"/>
            <p:cNvSpPr/>
            <p:nvPr/>
          </p:nvSpPr>
          <p:spPr>
            <a:xfrm>
              <a:off x="5092275" y="1902163"/>
              <a:ext cx="248700" cy="338500"/>
            </a:xfrm>
            <a:custGeom>
              <a:rect b="b" l="l" r="r" t="t"/>
              <a:pathLst>
                <a:path extrusionOk="0" h="13540" w="9948">
                  <a:moveTo>
                    <a:pt x="4029" y="341"/>
                  </a:moveTo>
                  <a:cubicBezTo>
                    <a:pt x="4914" y="341"/>
                    <a:pt x="5842" y="714"/>
                    <a:pt x="6707" y="1435"/>
                  </a:cubicBezTo>
                  <a:cubicBezTo>
                    <a:pt x="7864" y="2399"/>
                    <a:pt x="8766" y="3864"/>
                    <a:pt x="9246" y="5562"/>
                  </a:cubicBezTo>
                  <a:cubicBezTo>
                    <a:pt x="9488" y="6410"/>
                    <a:pt x="9607" y="7264"/>
                    <a:pt x="9607" y="8089"/>
                  </a:cubicBezTo>
                  <a:cubicBezTo>
                    <a:pt x="9607" y="8597"/>
                    <a:pt x="9558" y="9098"/>
                    <a:pt x="9467" y="9573"/>
                  </a:cubicBezTo>
                  <a:cubicBezTo>
                    <a:pt x="9410" y="9861"/>
                    <a:pt x="9336" y="10139"/>
                    <a:pt x="9246" y="10410"/>
                  </a:cubicBezTo>
                  <a:cubicBezTo>
                    <a:pt x="8770" y="11817"/>
                    <a:pt x="7888" y="12764"/>
                    <a:pt x="6760" y="13084"/>
                  </a:cubicBezTo>
                  <a:cubicBezTo>
                    <a:pt x="6485" y="13162"/>
                    <a:pt x="6207" y="13199"/>
                    <a:pt x="5923" y="13199"/>
                  </a:cubicBezTo>
                  <a:cubicBezTo>
                    <a:pt x="5173" y="13199"/>
                    <a:pt x="4414" y="12932"/>
                    <a:pt x="3705" y="12456"/>
                  </a:cubicBezTo>
                  <a:lnTo>
                    <a:pt x="3701" y="12452"/>
                  </a:lnTo>
                  <a:cubicBezTo>
                    <a:pt x="3659" y="12428"/>
                    <a:pt x="3618" y="12399"/>
                    <a:pt x="3582" y="12371"/>
                  </a:cubicBezTo>
                  <a:cubicBezTo>
                    <a:pt x="3262" y="12140"/>
                    <a:pt x="2959" y="11874"/>
                    <a:pt x="2667" y="11567"/>
                  </a:cubicBezTo>
                  <a:cubicBezTo>
                    <a:pt x="1814" y="10660"/>
                    <a:pt x="1108" y="9422"/>
                    <a:pt x="702" y="7978"/>
                  </a:cubicBezTo>
                  <a:cubicBezTo>
                    <a:pt x="674" y="7883"/>
                    <a:pt x="649" y="7785"/>
                    <a:pt x="625" y="7690"/>
                  </a:cubicBezTo>
                  <a:cubicBezTo>
                    <a:pt x="436" y="6936"/>
                    <a:pt x="341" y="6181"/>
                    <a:pt x="341" y="5456"/>
                  </a:cubicBezTo>
                  <a:cubicBezTo>
                    <a:pt x="341" y="5373"/>
                    <a:pt x="341" y="5295"/>
                    <a:pt x="345" y="5217"/>
                  </a:cubicBezTo>
                  <a:cubicBezTo>
                    <a:pt x="366" y="4483"/>
                    <a:pt x="485" y="3777"/>
                    <a:pt x="702" y="3133"/>
                  </a:cubicBezTo>
                  <a:cubicBezTo>
                    <a:pt x="768" y="2933"/>
                    <a:pt x="846" y="2744"/>
                    <a:pt x="928" y="2564"/>
                  </a:cubicBezTo>
                  <a:cubicBezTo>
                    <a:pt x="932" y="2556"/>
                    <a:pt x="936" y="2547"/>
                    <a:pt x="941" y="2539"/>
                  </a:cubicBezTo>
                  <a:cubicBezTo>
                    <a:pt x="1149" y="2084"/>
                    <a:pt x="1416" y="1690"/>
                    <a:pt x="1719" y="1366"/>
                  </a:cubicBezTo>
                  <a:cubicBezTo>
                    <a:pt x="2060" y="1005"/>
                    <a:pt x="2450" y="735"/>
                    <a:pt x="2885" y="562"/>
                  </a:cubicBezTo>
                  <a:cubicBezTo>
                    <a:pt x="2983" y="521"/>
                    <a:pt x="3086" y="485"/>
                    <a:pt x="3188" y="455"/>
                  </a:cubicBezTo>
                  <a:cubicBezTo>
                    <a:pt x="3463" y="377"/>
                    <a:pt x="3741" y="341"/>
                    <a:pt x="4029" y="341"/>
                  </a:cubicBezTo>
                  <a:close/>
                  <a:moveTo>
                    <a:pt x="4029" y="0"/>
                  </a:moveTo>
                  <a:cubicBezTo>
                    <a:pt x="3713" y="0"/>
                    <a:pt x="3401" y="46"/>
                    <a:pt x="3093" y="131"/>
                  </a:cubicBezTo>
                  <a:cubicBezTo>
                    <a:pt x="1855" y="480"/>
                    <a:pt x="891" y="1509"/>
                    <a:pt x="382" y="3023"/>
                  </a:cubicBezTo>
                  <a:cubicBezTo>
                    <a:pt x="128" y="3773"/>
                    <a:pt x="1" y="4598"/>
                    <a:pt x="1" y="5456"/>
                  </a:cubicBezTo>
                  <a:cubicBezTo>
                    <a:pt x="1" y="6308"/>
                    <a:pt x="128" y="7194"/>
                    <a:pt x="375" y="8072"/>
                  </a:cubicBezTo>
                  <a:cubicBezTo>
                    <a:pt x="1289" y="11296"/>
                    <a:pt x="3648" y="13539"/>
                    <a:pt x="5931" y="13539"/>
                  </a:cubicBezTo>
                  <a:cubicBezTo>
                    <a:pt x="6239" y="13539"/>
                    <a:pt x="6551" y="13498"/>
                    <a:pt x="6851" y="13412"/>
                  </a:cubicBezTo>
                  <a:cubicBezTo>
                    <a:pt x="8093" y="13060"/>
                    <a:pt x="9057" y="12034"/>
                    <a:pt x="9566" y="10516"/>
                  </a:cubicBezTo>
                  <a:cubicBezTo>
                    <a:pt x="9820" y="9770"/>
                    <a:pt x="9943" y="8945"/>
                    <a:pt x="9947" y="8084"/>
                  </a:cubicBezTo>
                  <a:cubicBezTo>
                    <a:pt x="9947" y="7235"/>
                    <a:pt x="9820" y="6349"/>
                    <a:pt x="9573" y="5471"/>
                  </a:cubicBezTo>
                  <a:cubicBezTo>
                    <a:pt x="9496" y="5197"/>
                    <a:pt x="9406" y="4926"/>
                    <a:pt x="9308" y="4668"/>
                  </a:cubicBezTo>
                  <a:cubicBezTo>
                    <a:pt x="9262" y="4663"/>
                    <a:pt x="9221" y="4639"/>
                    <a:pt x="9189" y="4602"/>
                  </a:cubicBezTo>
                  <a:lnTo>
                    <a:pt x="8545" y="3769"/>
                  </a:lnTo>
                  <a:cubicBezTo>
                    <a:pt x="8511" y="3728"/>
                    <a:pt x="8503" y="3675"/>
                    <a:pt x="8515" y="3622"/>
                  </a:cubicBezTo>
                  <a:cubicBezTo>
                    <a:pt x="8528" y="3573"/>
                    <a:pt x="8564" y="3527"/>
                    <a:pt x="8614" y="3507"/>
                  </a:cubicBezTo>
                  <a:lnTo>
                    <a:pt x="8753" y="3449"/>
                  </a:lnTo>
                  <a:cubicBezTo>
                    <a:pt x="8261" y="2547"/>
                    <a:pt x="7638" y="1768"/>
                    <a:pt x="6925" y="1174"/>
                  </a:cubicBezTo>
                  <a:cubicBezTo>
                    <a:pt x="5997" y="402"/>
                    <a:pt x="4996" y="0"/>
                    <a:pt x="4029" y="0"/>
                  </a:cubicBez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4"/>
            <p:cNvSpPr/>
            <p:nvPr/>
          </p:nvSpPr>
          <p:spPr>
            <a:xfrm>
              <a:off x="5304850" y="1988388"/>
              <a:ext cx="20125" cy="30500"/>
            </a:xfrm>
            <a:custGeom>
              <a:rect b="b" l="l" r="r" t="t"/>
              <a:pathLst>
                <a:path extrusionOk="0" h="1220" w="805">
                  <a:moveTo>
                    <a:pt x="250" y="0"/>
                  </a:moveTo>
                  <a:lnTo>
                    <a:pt x="111" y="58"/>
                  </a:lnTo>
                  <a:cubicBezTo>
                    <a:pt x="61" y="78"/>
                    <a:pt x="25" y="124"/>
                    <a:pt x="12" y="173"/>
                  </a:cubicBezTo>
                  <a:cubicBezTo>
                    <a:pt x="0" y="226"/>
                    <a:pt x="8" y="279"/>
                    <a:pt x="42" y="320"/>
                  </a:cubicBezTo>
                  <a:lnTo>
                    <a:pt x="686" y="1153"/>
                  </a:lnTo>
                  <a:cubicBezTo>
                    <a:pt x="718" y="1190"/>
                    <a:pt x="759" y="1214"/>
                    <a:pt x="805" y="1219"/>
                  </a:cubicBezTo>
                  <a:cubicBezTo>
                    <a:pt x="644" y="792"/>
                    <a:pt x="460" y="386"/>
                    <a:pt x="250" y="0"/>
                  </a:cubicBez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4"/>
            <p:cNvSpPr/>
            <p:nvPr/>
          </p:nvSpPr>
          <p:spPr>
            <a:xfrm>
              <a:off x="5126850" y="2000363"/>
              <a:ext cx="73775" cy="151625"/>
            </a:xfrm>
            <a:custGeom>
              <a:rect b="b" l="l" r="r" t="t"/>
              <a:pathLst>
                <a:path extrusionOk="0" h="6065" w="2951">
                  <a:moveTo>
                    <a:pt x="672" y="0"/>
                  </a:moveTo>
                  <a:cubicBezTo>
                    <a:pt x="403" y="0"/>
                    <a:pt x="169" y="164"/>
                    <a:pt x="139" y="559"/>
                  </a:cubicBezTo>
                  <a:cubicBezTo>
                    <a:pt x="1" y="2429"/>
                    <a:pt x="181" y="4259"/>
                    <a:pt x="1448" y="5744"/>
                  </a:cubicBezTo>
                  <a:cubicBezTo>
                    <a:pt x="1640" y="5970"/>
                    <a:pt x="1858" y="6064"/>
                    <a:pt x="2057" y="6064"/>
                  </a:cubicBezTo>
                  <a:cubicBezTo>
                    <a:pt x="2560" y="6064"/>
                    <a:pt x="2950" y="5466"/>
                    <a:pt x="2551" y="4862"/>
                  </a:cubicBezTo>
                  <a:cubicBezTo>
                    <a:pt x="1718" y="3611"/>
                    <a:pt x="1497" y="2376"/>
                    <a:pt x="1542" y="875"/>
                  </a:cubicBezTo>
                  <a:cubicBezTo>
                    <a:pt x="1557" y="368"/>
                    <a:pt x="1075" y="0"/>
                    <a:pt x="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4"/>
            <p:cNvSpPr/>
            <p:nvPr/>
          </p:nvSpPr>
          <p:spPr>
            <a:xfrm>
              <a:off x="5197700" y="2161263"/>
              <a:ext cx="40525" cy="38175"/>
            </a:xfrm>
            <a:custGeom>
              <a:rect b="b" l="l" r="r" t="t"/>
              <a:pathLst>
                <a:path extrusionOk="0" h="1527" w="1621">
                  <a:moveTo>
                    <a:pt x="661" y="1"/>
                  </a:moveTo>
                  <a:cubicBezTo>
                    <a:pt x="258" y="1"/>
                    <a:pt x="1" y="460"/>
                    <a:pt x="86" y="821"/>
                  </a:cubicBezTo>
                  <a:cubicBezTo>
                    <a:pt x="189" y="1239"/>
                    <a:pt x="533" y="1526"/>
                    <a:pt x="964" y="1526"/>
                  </a:cubicBezTo>
                  <a:cubicBezTo>
                    <a:pt x="1366" y="1526"/>
                    <a:pt x="1621" y="1072"/>
                    <a:pt x="1534" y="710"/>
                  </a:cubicBezTo>
                  <a:cubicBezTo>
                    <a:pt x="1436" y="288"/>
                    <a:pt x="1091" y="1"/>
                    <a:pt x="6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4"/>
            <p:cNvSpPr/>
            <p:nvPr/>
          </p:nvSpPr>
          <p:spPr>
            <a:xfrm>
              <a:off x="5485100" y="1876788"/>
              <a:ext cx="81450" cy="154675"/>
            </a:xfrm>
            <a:custGeom>
              <a:rect b="b" l="l" r="r" t="t"/>
              <a:pathLst>
                <a:path extrusionOk="0" h="6187" w="3258">
                  <a:moveTo>
                    <a:pt x="845" y="0"/>
                  </a:moveTo>
                  <a:cubicBezTo>
                    <a:pt x="616" y="0"/>
                    <a:pt x="411" y="117"/>
                    <a:pt x="333" y="404"/>
                  </a:cubicBezTo>
                  <a:cubicBezTo>
                    <a:pt x="1" y="1606"/>
                    <a:pt x="67" y="2500"/>
                    <a:pt x="526" y="3660"/>
                  </a:cubicBezTo>
                  <a:cubicBezTo>
                    <a:pt x="899" y="4600"/>
                    <a:pt x="1223" y="5585"/>
                    <a:pt x="2154" y="6093"/>
                  </a:cubicBezTo>
                  <a:cubicBezTo>
                    <a:pt x="2274" y="6158"/>
                    <a:pt x="2387" y="6186"/>
                    <a:pt x="2490" y="6186"/>
                  </a:cubicBezTo>
                  <a:cubicBezTo>
                    <a:pt x="3007" y="6186"/>
                    <a:pt x="3258" y="5456"/>
                    <a:pt x="2929" y="4998"/>
                  </a:cubicBezTo>
                  <a:cubicBezTo>
                    <a:pt x="2068" y="3796"/>
                    <a:pt x="1420" y="2397"/>
                    <a:pt x="1707" y="896"/>
                  </a:cubicBezTo>
                  <a:cubicBezTo>
                    <a:pt x="1798" y="418"/>
                    <a:pt x="1279" y="0"/>
                    <a:pt x="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4"/>
            <p:cNvSpPr/>
            <p:nvPr/>
          </p:nvSpPr>
          <p:spPr>
            <a:xfrm>
              <a:off x="5570200" y="2033613"/>
              <a:ext cx="41250" cy="38575"/>
            </a:xfrm>
            <a:custGeom>
              <a:rect b="b" l="l" r="r" t="t"/>
              <a:pathLst>
                <a:path extrusionOk="0" h="1543" w="1650">
                  <a:moveTo>
                    <a:pt x="661" y="1"/>
                  </a:moveTo>
                  <a:cubicBezTo>
                    <a:pt x="256" y="1"/>
                    <a:pt x="1" y="472"/>
                    <a:pt x="91" y="833"/>
                  </a:cubicBezTo>
                  <a:cubicBezTo>
                    <a:pt x="198" y="1264"/>
                    <a:pt x="551" y="1542"/>
                    <a:pt x="985" y="1542"/>
                  </a:cubicBezTo>
                  <a:cubicBezTo>
                    <a:pt x="1396" y="1542"/>
                    <a:pt x="1650" y="1067"/>
                    <a:pt x="1560" y="706"/>
                  </a:cubicBezTo>
                  <a:cubicBezTo>
                    <a:pt x="1449" y="279"/>
                    <a:pt x="1100" y="1"/>
                    <a:pt x="6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4"/>
            <p:cNvSpPr/>
            <p:nvPr/>
          </p:nvSpPr>
          <p:spPr>
            <a:xfrm>
              <a:off x="5337000" y="1964188"/>
              <a:ext cx="55300" cy="23750"/>
            </a:xfrm>
            <a:custGeom>
              <a:rect b="b" l="l" r="r" t="t"/>
              <a:pathLst>
                <a:path extrusionOk="0" h="950" w="2212">
                  <a:moveTo>
                    <a:pt x="2093" y="1"/>
                  </a:moveTo>
                  <a:cubicBezTo>
                    <a:pt x="2092" y="1"/>
                    <a:pt x="2091" y="1"/>
                    <a:pt x="2090" y="1"/>
                  </a:cubicBezTo>
                  <a:cubicBezTo>
                    <a:pt x="1409" y="75"/>
                    <a:pt x="695" y="472"/>
                    <a:pt x="89" y="772"/>
                  </a:cubicBezTo>
                  <a:cubicBezTo>
                    <a:pt x="0" y="816"/>
                    <a:pt x="47" y="949"/>
                    <a:pt x="129" y="949"/>
                  </a:cubicBezTo>
                  <a:cubicBezTo>
                    <a:pt x="139" y="949"/>
                    <a:pt x="148" y="948"/>
                    <a:pt x="158" y="944"/>
                  </a:cubicBezTo>
                  <a:cubicBezTo>
                    <a:pt x="798" y="690"/>
                    <a:pt x="1569" y="518"/>
                    <a:pt x="2152" y="148"/>
                  </a:cubicBezTo>
                  <a:cubicBezTo>
                    <a:pt x="2212" y="108"/>
                    <a:pt x="2162" y="1"/>
                    <a:pt x="2093" y="1"/>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4"/>
            <p:cNvSpPr/>
            <p:nvPr/>
          </p:nvSpPr>
          <p:spPr>
            <a:xfrm>
              <a:off x="5087975" y="1928463"/>
              <a:ext cx="36975" cy="61500"/>
            </a:xfrm>
            <a:custGeom>
              <a:rect b="b" l="l" r="r" t="t"/>
              <a:pathLst>
                <a:path extrusionOk="0" h="2460" w="1479">
                  <a:moveTo>
                    <a:pt x="1379" y="1"/>
                  </a:moveTo>
                  <a:cubicBezTo>
                    <a:pt x="1367" y="1"/>
                    <a:pt x="1354" y="5"/>
                    <a:pt x="1342" y="14"/>
                  </a:cubicBezTo>
                  <a:cubicBezTo>
                    <a:pt x="653" y="527"/>
                    <a:pt x="0" y="1500"/>
                    <a:pt x="79" y="2386"/>
                  </a:cubicBezTo>
                  <a:cubicBezTo>
                    <a:pt x="82" y="2423"/>
                    <a:pt x="124" y="2459"/>
                    <a:pt x="162" y="2459"/>
                  </a:cubicBezTo>
                  <a:cubicBezTo>
                    <a:pt x="179" y="2459"/>
                    <a:pt x="195" y="2452"/>
                    <a:pt x="206" y="2435"/>
                  </a:cubicBezTo>
                  <a:cubicBezTo>
                    <a:pt x="431" y="2057"/>
                    <a:pt x="473" y="1602"/>
                    <a:pt x="689" y="1212"/>
                  </a:cubicBezTo>
                  <a:cubicBezTo>
                    <a:pt x="891" y="839"/>
                    <a:pt x="1113" y="425"/>
                    <a:pt x="1428" y="137"/>
                  </a:cubicBezTo>
                  <a:cubicBezTo>
                    <a:pt x="1479" y="90"/>
                    <a:pt x="1435" y="1"/>
                    <a:pt x="1379" y="1"/>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4"/>
            <p:cNvSpPr/>
            <p:nvPr/>
          </p:nvSpPr>
          <p:spPr>
            <a:xfrm>
              <a:off x="5464575" y="1778213"/>
              <a:ext cx="43075" cy="55000"/>
            </a:xfrm>
            <a:custGeom>
              <a:rect b="b" l="l" r="r" t="t"/>
              <a:pathLst>
                <a:path extrusionOk="0" h="2200" w="1723">
                  <a:moveTo>
                    <a:pt x="1609" y="0"/>
                  </a:moveTo>
                  <a:cubicBezTo>
                    <a:pt x="1598" y="0"/>
                    <a:pt x="1587" y="3"/>
                    <a:pt x="1577" y="8"/>
                  </a:cubicBezTo>
                  <a:cubicBezTo>
                    <a:pt x="781" y="442"/>
                    <a:pt x="211" y="1234"/>
                    <a:pt x="10" y="2115"/>
                  </a:cubicBezTo>
                  <a:cubicBezTo>
                    <a:pt x="1" y="2160"/>
                    <a:pt x="44" y="2199"/>
                    <a:pt x="83" y="2199"/>
                  </a:cubicBezTo>
                  <a:cubicBezTo>
                    <a:pt x="99" y="2199"/>
                    <a:pt x="114" y="2193"/>
                    <a:pt x="125" y="2177"/>
                  </a:cubicBezTo>
                  <a:cubicBezTo>
                    <a:pt x="396" y="1825"/>
                    <a:pt x="502" y="1377"/>
                    <a:pt x="769" y="1025"/>
                  </a:cubicBezTo>
                  <a:cubicBezTo>
                    <a:pt x="1011" y="701"/>
                    <a:pt x="1343" y="373"/>
                    <a:pt x="1663" y="131"/>
                  </a:cubicBezTo>
                  <a:cubicBezTo>
                    <a:pt x="1722" y="85"/>
                    <a:pt x="1671" y="0"/>
                    <a:pt x="1609" y="0"/>
                  </a:cubicBezTo>
                  <a:close/>
                </a:path>
              </a:pathLst>
            </a:cu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4"/>
            <p:cNvSpPr/>
            <p:nvPr/>
          </p:nvSpPr>
          <p:spPr>
            <a:xfrm>
              <a:off x="5378800" y="2084063"/>
              <a:ext cx="129625" cy="101525"/>
            </a:xfrm>
            <a:custGeom>
              <a:rect b="b" l="l" r="r" t="t"/>
              <a:pathLst>
                <a:path extrusionOk="0" h="4061" w="5185">
                  <a:moveTo>
                    <a:pt x="3590" y="0"/>
                  </a:moveTo>
                  <a:cubicBezTo>
                    <a:pt x="2993" y="0"/>
                    <a:pt x="2963" y="1522"/>
                    <a:pt x="2288" y="1841"/>
                  </a:cubicBezTo>
                  <a:cubicBezTo>
                    <a:pt x="1574" y="2182"/>
                    <a:pt x="463" y="1699"/>
                    <a:pt x="200" y="2412"/>
                  </a:cubicBezTo>
                  <a:cubicBezTo>
                    <a:pt x="1" y="2952"/>
                    <a:pt x="1344" y="4061"/>
                    <a:pt x="2625" y="4061"/>
                  </a:cubicBezTo>
                  <a:cubicBezTo>
                    <a:pt x="3026" y="4061"/>
                    <a:pt x="3421" y="3952"/>
                    <a:pt x="3761" y="3683"/>
                  </a:cubicBezTo>
                  <a:cubicBezTo>
                    <a:pt x="5184" y="2560"/>
                    <a:pt x="4134" y="124"/>
                    <a:pt x="3687" y="12"/>
                  </a:cubicBezTo>
                  <a:cubicBezTo>
                    <a:pt x="3653" y="4"/>
                    <a:pt x="3621" y="0"/>
                    <a:pt x="3590"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4"/>
            <p:cNvSpPr/>
            <p:nvPr/>
          </p:nvSpPr>
          <p:spPr>
            <a:xfrm>
              <a:off x="5376025" y="2079763"/>
              <a:ext cx="122750" cy="110150"/>
            </a:xfrm>
            <a:custGeom>
              <a:rect b="b" l="l" r="r" t="t"/>
              <a:pathLst>
                <a:path extrusionOk="0" h="4406" w="4910">
                  <a:moveTo>
                    <a:pt x="3707" y="340"/>
                  </a:moveTo>
                  <a:cubicBezTo>
                    <a:pt x="3724" y="340"/>
                    <a:pt x="3741" y="345"/>
                    <a:pt x="3757" y="349"/>
                  </a:cubicBezTo>
                  <a:cubicBezTo>
                    <a:pt x="3868" y="385"/>
                    <a:pt x="4224" y="890"/>
                    <a:pt x="4368" y="1665"/>
                  </a:cubicBezTo>
                  <a:cubicBezTo>
                    <a:pt x="4466" y="2182"/>
                    <a:pt x="4515" y="3134"/>
                    <a:pt x="3765" y="3724"/>
                  </a:cubicBezTo>
                  <a:cubicBezTo>
                    <a:pt x="3466" y="3962"/>
                    <a:pt x="3107" y="4060"/>
                    <a:pt x="2736" y="4060"/>
                  </a:cubicBezTo>
                  <a:cubicBezTo>
                    <a:pt x="2151" y="4060"/>
                    <a:pt x="1537" y="3816"/>
                    <a:pt x="1078" y="3482"/>
                  </a:cubicBezTo>
                  <a:cubicBezTo>
                    <a:pt x="607" y="3142"/>
                    <a:pt x="414" y="2793"/>
                    <a:pt x="468" y="2641"/>
                  </a:cubicBezTo>
                  <a:cubicBezTo>
                    <a:pt x="578" y="2346"/>
                    <a:pt x="898" y="2329"/>
                    <a:pt x="1415" y="2325"/>
                  </a:cubicBezTo>
                  <a:cubicBezTo>
                    <a:pt x="1759" y="2325"/>
                    <a:pt x="2145" y="2322"/>
                    <a:pt x="2469" y="2170"/>
                  </a:cubicBezTo>
                  <a:cubicBezTo>
                    <a:pt x="2863" y="1985"/>
                    <a:pt x="3056" y="1493"/>
                    <a:pt x="3228" y="1059"/>
                  </a:cubicBezTo>
                  <a:cubicBezTo>
                    <a:pt x="3400" y="620"/>
                    <a:pt x="3527" y="340"/>
                    <a:pt x="3707" y="340"/>
                  </a:cubicBezTo>
                  <a:close/>
                  <a:moveTo>
                    <a:pt x="3693" y="1"/>
                  </a:moveTo>
                  <a:cubicBezTo>
                    <a:pt x="3282" y="1"/>
                    <a:pt x="3085" y="496"/>
                    <a:pt x="2912" y="936"/>
                  </a:cubicBezTo>
                  <a:cubicBezTo>
                    <a:pt x="2764" y="1309"/>
                    <a:pt x="2596" y="1735"/>
                    <a:pt x="2325" y="1862"/>
                  </a:cubicBezTo>
                  <a:cubicBezTo>
                    <a:pt x="2071" y="1985"/>
                    <a:pt x="1735" y="1985"/>
                    <a:pt x="1415" y="1985"/>
                  </a:cubicBezTo>
                  <a:cubicBezTo>
                    <a:pt x="915" y="1989"/>
                    <a:pt x="349" y="1989"/>
                    <a:pt x="152" y="2522"/>
                  </a:cubicBezTo>
                  <a:cubicBezTo>
                    <a:pt x="0" y="2933"/>
                    <a:pt x="426" y="3429"/>
                    <a:pt x="877" y="3757"/>
                  </a:cubicBezTo>
                  <a:cubicBezTo>
                    <a:pt x="1403" y="4139"/>
                    <a:pt x="2079" y="4405"/>
                    <a:pt x="2732" y="4405"/>
                  </a:cubicBezTo>
                  <a:cubicBezTo>
                    <a:pt x="3175" y="4405"/>
                    <a:pt x="3605" y="4282"/>
                    <a:pt x="3978" y="3991"/>
                  </a:cubicBezTo>
                  <a:cubicBezTo>
                    <a:pt x="4651" y="3457"/>
                    <a:pt x="4909" y="2551"/>
                    <a:pt x="4684" y="1502"/>
                  </a:cubicBezTo>
                  <a:cubicBezTo>
                    <a:pt x="4540" y="841"/>
                    <a:pt x="4188" y="107"/>
                    <a:pt x="3839" y="20"/>
                  </a:cubicBezTo>
                  <a:cubicBezTo>
                    <a:pt x="3788" y="7"/>
                    <a:pt x="3739" y="1"/>
                    <a:pt x="3693" y="1"/>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4"/>
            <p:cNvSpPr/>
            <p:nvPr/>
          </p:nvSpPr>
          <p:spPr>
            <a:xfrm>
              <a:off x="5433525" y="2132438"/>
              <a:ext cx="57350" cy="53125"/>
            </a:xfrm>
            <a:custGeom>
              <a:rect b="b" l="l" r="r" t="t"/>
              <a:pathLst>
                <a:path extrusionOk="0" h="2125" w="2294">
                  <a:moveTo>
                    <a:pt x="1885" y="0"/>
                  </a:moveTo>
                  <a:cubicBezTo>
                    <a:pt x="1624" y="0"/>
                    <a:pt x="1402" y="28"/>
                    <a:pt x="1280" y="99"/>
                  </a:cubicBezTo>
                  <a:cubicBezTo>
                    <a:pt x="1010" y="264"/>
                    <a:pt x="993" y="518"/>
                    <a:pt x="1030" y="703"/>
                  </a:cubicBezTo>
                  <a:cubicBezTo>
                    <a:pt x="1055" y="817"/>
                    <a:pt x="968" y="928"/>
                    <a:pt x="850" y="940"/>
                  </a:cubicBezTo>
                  <a:cubicBezTo>
                    <a:pt x="710" y="957"/>
                    <a:pt x="521" y="998"/>
                    <a:pt x="313" y="1088"/>
                  </a:cubicBezTo>
                  <a:cubicBezTo>
                    <a:pt x="67" y="1191"/>
                    <a:pt x="9" y="1568"/>
                    <a:pt x="1" y="1896"/>
                  </a:cubicBezTo>
                  <a:cubicBezTo>
                    <a:pt x="1" y="2003"/>
                    <a:pt x="78" y="2097"/>
                    <a:pt x="186" y="2109"/>
                  </a:cubicBezTo>
                  <a:cubicBezTo>
                    <a:pt x="272" y="2119"/>
                    <a:pt x="359" y="2124"/>
                    <a:pt x="446" y="2124"/>
                  </a:cubicBezTo>
                  <a:cubicBezTo>
                    <a:pt x="843" y="2124"/>
                    <a:pt x="1235" y="2018"/>
                    <a:pt x="1572" y="1748"/>
                  </a:cubicBezTo>
                  <a:cubicBezTo>
                    <a:pt x="2076" y="1354"/>
                    <a:pt x="2265" y="792"/>
                    <a:pt x="2285" y="226"/>
                  </a:cubicBezTo>
                  <a:cubicBezTo>
                    <a:pt x="2293" y="112"/>
                    <a:pt x="2204" y="10"/>
                    <a:pt x="2085" y="5"/>
                  </a:cubicBezTo>
                  <a:cubicBezTo>
                    <a:pt x="2016" y="2"/>
                    <a:pt x="1949" y="0"/>
                    <a:pt x="1885" y="0"/>
                  </a:cubicBezTo>
                  <a:close/>
                </a:path>
              </a:pathLst>
            </a:custGeom>
            <a:solidFill>
              <a:srgbClr val="F7B0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4"/>
            <p:cNvSpPr/>
            <p:nvPr/>
          </p:nvSpPr>
          <p:spPr>
            <a:xfrm>
              <a:off x="5429225" y="2128163"/>
              <a:ext cx="65950" cy="61625"/>
            </a:xfrm>
            <a:custGeom>
              <a:rect b="b" l="l" r="r" t="t"/>
              <a:pathLst>
                <a:path extrusionOk="0" h="2465" w="2638">
                  <a:moveTo>
                    <a:pt x="2064" y="340"/>
                  </a:moveTo>
                  <a:cubicBezTo>
                    <a:pt x="2117" y="340"/>
                    <a:pt x="2179" y="340"/>
                    <a:pt x="2248" y="344"/>
                  </a:cubicBezTo>
                  <a:cubicBezTo>
                    <a:pt x="2272" y="344"/>
                    <a:pt x="2289" y="365"/>
                    <a:pt x="2289" y="393"/>
                  </a:cubicBezTo>
                  <a:cubicBezTo>
                    <a:pt x="2268" y="997"/>
                    <a:pt x="2047" y="1464"/>
                    <a:pt x="1637" y="1788"/>
                  </a:cubicBezTo>
                  <a:cubicBezTo>
                    <a:pt x="1353" y="2014"/>
                    <a:pt x="1009" y="2125"/>
                    <a:pt x="615" y="2125"/>
                  </a:cubicBezTo>
                  <a:cubicBezTo>
                    <a:pt x="537" y="2125"/>
                    <a:pt x="456" y="2121"/>
                    <a:pt x="373" y="2112"/>
                  </a:cubicBezTo>
                  <a:cubicBezTo>
                    <a:pt x="358" y="2112"/>
                    <a:pt x="345" y="2091"/>
                    <a:pt x="345" y="2071"/>
                  </a:cubicBezTo>
                  <a:cubicBezTo>
                    <a:pt x="349" y="1710"/>
                    <a:pt x="427" y="1468"/>
                    <a:pt x="550" y="1415"/>
                  </a:cubicBezTo>
                  <a:cubicBezTo>
                    <a:pt x="714" y="1345"/>
                    <a:pt x="878" y="1300"/>
                    <a:pt x="1042" y="1279"/>
                  </a:cubicBezTo>
                  <a:cubicBezTo>
                    <a:pt x="1149" y="1268"/>
                    <a:pt x="1244" y="1209"/>
                    <a:pt x="1305" y="1128"/>
                  </a:cubicBezTo>
                  <a:cubicBezTo>
                    <a:pt x="1367" y="1042"/>
                    <a:pt x="1386" y="939"/>
                    <a:pt x="1371" y="840"/>
                  </a:cubicBezTo>
                  <a:cubicBezTo>
                    <a:pt x="1313" y="550"/>
                    <a:pt x="1481" y="451"/>
                    <a:pt x="1539" y="418"/>
                  </a:cubicBezTo>
                  <a:cubicBezTo>
                    <a:pt x="1592" y="386"/>
                    <a:pt x="1723" y="340"/>
                    <a:pt x="2064" y="340"/>
                  </a:cubicBezTo>
                  <a:close/>
                  <a:moveTo>
                    <a:pt x="2075" y="0"/>
                  </a:moveTo>
                  <a:cubicBezTo>
                    <a:pt x="1739" y="0"/>
                    <a:pt x="1509" y="39"/>
                    <a:pt x="1367" y="127"/>
                  </a:cubicBezTo>
                  <a:cubicBezTo>
                    <a:pt x="1087" y="291"/>
                    <a:pt x="968" y="566"/>
                    <a:pt x="1034" y="906"/>
                  </a:cubicBezTo>
                  <a:lnTo>
                    <a:pt x="1001" y="944"/>
                  </a:lnTo>
                  <a:cubicBezTo>
                    <a:pt x="805" y="968"/>
                    <a:pt x="608" y="1021"/>
                    <a:pt x="419" y="1103"/>
                  </a:cubicBezTo>
                  <a:cubicBezTo>
                    <a:pt x="152" y="1214"/>
                    <a:pt x="13" y="1538"/>
                    <a:pt x="4" y="2067"/>
                  </a:cubicBezTo>
                  <a:cubicBezTo>
                    <a:pt x="0" y="2260"/>
                    <a:pt x="148" y="2428"/>
                    <a:pt x="337" y="2449"/>
                  </a:cubicBezTo>
                  <a:cubicBezTo>
                    <a:pt x="432" y="2461"/>
                    <a:pt x="521" y="2465"/>
                    <a:pt x="612" y="2465"/>
                  </a:cubicBezTo>
                  <a:cubicBezTo>
                    <a:pt x="1083" y="2465"/>
                    <a:pt x="1505" y="2326"/>
                    <a:pt x="1850" y="2055"/>
                  </a:cubicBezTo>
                  <a:cubicBezTo>
                    <a:pt x="2334" y="1673"/>
                    <a:pt x="2605" y="1103"/>
                    <a:pt x="2630" y="406"/>
                  </a:cubicBezTo>
                  <a:cubicBezTo>
                    <a:pt x="2637" y="193"/>
                    <a:pt x="2474" y="12"/>
                    <a:pt x="2260" y="4"/>
                  </a:cubicBezTo>
                  <a:cubicBezTo>
                    <a:pt x="2195" y="1"/>
                    <a:pt x="2134" y="0"/>
                    <a:pt x="2075"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4"/>
            <p:cNvSpPr/>
            <p:nvPr/>
          </p:nvSpPr>
          <p:spPr>
            <a:xfrm>
              <a:off x="5451175" y="2180413"/>
              <a:ext cx="35550" cy="16775"/>
            </a:xfrm>
            <a:custGeom>
              <a:rect b="b" l="l" r="r" t="t"/>
              <a:pathLst>
                <a:path extrusionOk="0" h="671" w="1422">
                  <a:moveTo>
                    <a:pt x="1231" y="1"/>
                  </a:moveTo>
                  <a:cubicBezTo>
                    <a:pt x="1226" y="1"/>
                    <a:pt x="1220" y="1"/>
                    <a:pt x="1214" y="1"/>
                  </a:cubicBezTo>
                  <a:cubicBezTo>
                    <a:pt x="1046" y="14"/>
                    <a:pt x="886" y="117"/>
                    <a:pt x="726" y="178"/>
                  </a:cubicBezTo>
                  <a:cubicBezTo>
                    <a:pt x="554" y="244"/>
                    <a:pt x="374" y="301"/>
                    <a:pt x="193" y="334"/>
                  </a:cubicBezTo>
                  <a:cubicBezTo>
                    <a:pt x="12" y="371"/>
                    <a:pt x="0" y="670"/>
                    <a:pt x="197" y="670"/>
                  </a:cubicBezTo>
                  <a:cubicBezTo>
                    <a:pt x="209" y="670"/>
                    <a:pt x="221" y="670"/>
                    <a:pt x="233" y="670"/>
                  </a:cubicBezTo>
                  <a:cubicBezTo>
                    <a:pt x="607" y="670"/>
                    <a:pt x="1163" y="593"/>
                    <a:pt x="1358" y="240"/>
                  </a:cubicBezTo>
                  <a:cubicBezTo>
                    <a:pt x="1421" y="129"/>
                    <a:pt x="1359" y="1"/>
                    <a:pt x="1231"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4"/>
            <p:cNvSpPr/>
            <p:nvPr/>
          </p:nvSpPr>
          <p:spPr>
            <a:xfrm>
              <a:off x="6147900" y="2661388"/>
              <a:ext cx="287150" cy="202450"/>
            </a:xfrm>
            <a:custGeom>
              <a:rect b="b" l="l" r="r" t="t"/>
              <a:pathLst>
                <a:path extrusionOk="0" h="8098" w="11486">
                  <a:moveTo>
                    <a:pt x="8038" y="1"/>
                  </a:moveTo>
                  <a:cubicBezTo>
                    <a:pt x="7632" y="1"/>
                    <a:pt x="7218" y="83"/>
                    <a:pt x="6821" y="257"/>
                  </a:cubicBezTo>
                  <a:lnTo>
                    <a:pt x="2166" y="2299"/>
                  </a:lnTo>
                  <a:cubicBezTo>
                    <a:pt x="678" y="2952"/>
                    <a:pt x="1" y="4686"/>
                    <a:pt x="653" y="6176"/>
                  </a:cubicBezTo>
                  <a:lnTo>
                    <a:pt x="723" y="6335"/>
                  </a:lnTo>
                  <a:cubicBezTo>
                    <a:pt x="1207" y="7440"/>
                    <a:pt x="2288" y="8097"/>
                    <a:pt x="3420" y="8097"/>
                  </a:cubicBezTo>
                  <a:cubicBezTo>
                    <a:pt x="3815" y="8097"/>
                    <a:pt x="4215" y="8017"/>
                    <a:pt x="4599" y="7849"/>
                  </a:cubicBezTo>
                  <a:lnTo>
                    <a:pt x="9258" y="5807"/>
                  </a:lnTo>
                  <a:cubicBezTo>
                    <a:pt x="10788" y="5134"/>
                    <a:pt x="11485" y="3346"/>
                    <a:pt x="10813" y="1812"/>
                  </a:cubicBezTo>
                  <a:cubicBezTo>
                    <a:pt x="10314" y="677"/>
                    <a:pt x="9204" y="1"/>
                    <a:pt x="8038" y="1"/>
                  </a:cubicBezTo>
                  <a:close/>
                </a:path>
              </a:pathLst>
            </a:custGeom>
            <a:solidFill>
              <a:srgbClr val="FFB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4"/>
            <p:cNvSpPr/>
            <p:nvPr/>
          </p:nvSpPr>
          <p:spPr>
            <a:xfrm>
              <a:off x="6174775" y="2661388"/>
              <a:ext cx="260275" cy="202425"/>
            </a:xfrm>
            <a:custGeom>
              <a:rect b="b" l="l" r="r" t="t"/>
              <a:pathLst>
                <a:path extrusionOk="0" h="8097" w="10411">
                  <a:moveTo>
                    <a:pt x="6964" y="0"/>
                  </a:moveTo>
                  <a:cubicBezTo>
                    <a:pt x="6567" y="0"/>
                    <a:pt x="6164" y="79"/>
                    <a:pt x="5776" y="245"/>
                  </a:cubicBezTo>
                  <a:cubicBezTo>
                    <a:pt x="6785" y="470"/>
                    <a:pt x="8237" y="1061"/>
                    <a:pt x="8064" y="2603"/>
                  </a:cubicBezTo>
                  <a:cubicBezTo>
                    <a:pt x="7859" y="4396"/>
                    <a:pt x="2494" y="6188"/>
                    <a:pt x="1" y="6931"/>
                  </a:cubicBezTo>
                  <a:cubicBezTo>
                    <a:pt x="562" y="7670"/>
                    <a:pt x="1438" y="8097"/>
                    <a:pt x="2348" y="8097"/>
                  </a:cubicBezTo>
                  <a:cubicBezTo>
                    <a:pt x="2741" y="8097"/>
                    <a:pt x="3140" y="8017"/>
                    <a:pt x="3524" y="7849"/>
                  </a:cubicBezTo>
                  <a:lnTo>
                    <a:pt x="8183" y="5807"/>
                  </a:lnTo>
                  <a:cubicBezTo>
                    <a:pt x="9713" y="5134"/>
                    <a:pt x="10410" y="3346"/>
                    <a:pt x="9738" y="1812"/>
                  </a:cubicBezTo>
                  <a:cubicBezTo>
                    <a:pt x="9239" y="677"/>
                    <a:pt x="8129" y="0"/>
                    <a:pt x="6964"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4"/>
            <p:cNvSpPr/>
            <p:nvPr/>
          </p:nvSpPr>
          <p:spPr>
            <a:xfrm>
              <a:off x="6188450" y="2741913"/>
              <a:ext cx="61000" cy="35825"/>
            </a:xfrm>
            <a:custGeom>
              <a:rect b="b" l="l" r="r" t="t"/>
              <a:pathLst>
                <a:path extrusionOk="0" h="1433" w="2440">
                  <a:moveTo>
                    <a:pt x="628" y="0"/>
                  </a:moveTo>
                  <a:cubicBezTo>
                    <a:pt x="481" y="0"/>
                    <a:pt x="332" y="13"/>
                    <a:pt x="184" y="38"/>
                  </a:cubicBezTo>
                  <a:cubicBezTo>
                    <a:pt x="0" y="71"/>
                    <a:pt x="84" y="322"/>
                    <a:pt x="241" y="322"/>
                  </a:cubicBezTo>
                  <a:cubicBezTo>
                    <a:pt x="243" y="322"/>
                    <a:pt x="244" y="322"/>
                    <a:pt x="245" y="322"/>
                  </a:cubicBezTo>
                  <a:cubicBezTo>
                    <a:pt x="296" y="319"/>
                    <a:pt x="346" y="318"/>
                    <a:pt x="397" y="318"/>
                  </a:cubicBezTo>
                  <a:cubicBezTo>
                    <a:pt x="804" y="318"/>
                    <a:pt x="1214" y="397"/>
                    <a:pt x="1549" y="638"/>
                  </a:cubicBezTo>
                  <a:cubicBezTo>
                    <a:pt x="1833" y="834"/>
                    <a:pt x="1935" y="1121"/>
                    <a:pt x="2148" y="1372"/>
                  </a:cubicBezTo>
                  <a:cubicBezTo>
                    <a:pt x="2184" y="1413"/>
                    <a:pt x="2234" y="1432"/>
                    <a:pt x="2282" y="1432"/>
                  </a:cubicBezTo>
                  <a:cubicBezTo>
                    <a:pt x="2358" y="1432"/>
                    <a:pt x="2429" y="1382"/>
                    <a:pt x="2431" y="1289"/>
                  </a:cubicBezTo>
                  <a:cubicBezTo>
                    <a:pt x="2439" y="888"/>
                    <a:pt x="2049" y="506"/>
                    <a:pt x="1734" y="305"/>
                  </a:cubicBezTo>
                  <a:cubicBezTo>
                    <a:pt x="1392" y="91"/>
                    <a:pt x="1014" y="0"/>
                    <a:pt x="628" y="0"/>
                  </a:cubicBezTo>
                  <a:close/>
                </a:path>
              </a:pathLst>
            </a:custGeom>
            <a:solidFill>
              <a:srgbClr val="FFE5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4"/>
            <p:cNvSpPr/>
            <p:nvPr/>
          </p:nvSpPr>
          <p:spPr>
            <a:xfrm>
              <a:off x="5857625" y="3059813"/>
              <a:ext cx="258213" cy="388433"/>
            </a:xfrm>
            <a:custGeom>
              <a:rect b="b" l="l" r="r" t="t"/>
              <a:pathLst>
                <a:path extrusionOk="0" h="15344" w="10201">
                  <a:moveTo>
                    <a:pt x="8920" y="1"/>
                  </a:moveTo>
                  <a:lnTo>
                    <a:pt x="0" y="12502"/>
                  </a:lnTo>
                  <a:lnTo>
                    <a:pt x="582" y="15344"/>
                  </a:lnTo>
                  <a:lnTo>
                    <a:pt x="10200" y="2555"/>
                  </a:lnTo>
                  <a:lnTo>
                    <a:pt x="8920"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4"/>
            <p:cNvSpPr/>
            <p:nvPr/>
          </p:nvSpPr>
          <p:spPr>
            <a:xfrm>
              <a:off x="5857625" y="3059813"/>
              <a:ext cx="237735" cy="388433"/>
            </a:xfrm>
            <a:custGeom>
              <a:rect b="b" l="l" r="r" t="t"/>
              <a:pathLst>
                <a:path extrusionOk="0" h="15344" w="9392">
                  <a:moveTo>
                    <a:pt x="8920" y="1"/>
                  </a:moveTo>
                  <a:lnTo>
                    <a:pt x="0" y="12502"/>
                  </a:lnTo>
                  <a:lnTo>
                    <a:pt x="582" y="15344"/>
                  </a:lnTo>
                  <a:lnTo>
                    <a:pt x="996" y="14795"/>
                  </a:lnTo>
                  <a:cubicBezTo>
                    <a:pt x="898" y="13790"/>
                    <a:pt x="816" y="12682"/>
                    <a:pt x="1066" y="12243"/>
                  </a:cubicBezTo>
                  <a:cubicBezTo>
                    <a:pt x="1411" y="11636"/>
                    <a:pt x="7497" y="3429"/>
                    <a:pt x="9392" y="944"/>
                  </a:cubicBezTo>
                  <a:lnTo>
                    <a:pt x="8920"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4"/>
            <p:cNvSpPr/>
            <p:nvPr/>
          </p:nvSpPr>
          <p:spPr>
            <a:xfrm>
              <a:off x="6254750" y="3444738"/>
              <a:ext cx="191875" cy="544500"/>
            </a:xfrm>
            <a:custGeom>
              <a:rect b="b" l="l" r="r" t="t"/>
              <a:pathLst>
                <a:path extrusionOk="0" h="21780" w="7675">
                  <a:moveTo>
                    <a:pt x="1" y="0"/>
                  </a:moveTo>
                  <a:lnTo>
                    <a:pt x="6116" y="21779"/>
                  </a:lnTo>
                  <a:lnTo>
                    <a:pt x="7675" y="21517"/>
                  </a:lnTo>
                  <a:lnTo>
                    <a:pt x="2445" y="2371"/>
                  </a:lnTo>
                  <a:cubicBezTo>
                    <a:pt x="1629" y="1255"/>
                    <a:pt x="805" y="452"/>
                    <a:pt x="1"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4"/>
            <p:cNvSpPr/>
            <p:nvPr/>
          </p:nvSpPr>
          <p:spPr>
            <a:xfrm>
              <a:off x="6028975" y="3052013"/>
              <a:ext cx="263225" cy="432025"/>
            </a:xfrm>
            <a:custGeom>
              <a:rect b="b" l="l" r="r" t="t"/>
              <a:pathLst>
                <a:path extrusionOk="0" h="17281" w="10529">
                  <a:moveTo>
                    <a:pt x="3955" y="1"/>
                  </a:moveTo>
                  <a:cubicBezTo>
                    <a:pt x="3172" y="1"/>
                    <a:pt x="2407" y="276"/>
                    <a:pt x="1801" y="780"/>
                  </a:cubicBezTo>
                  <a:lnTo>
                    <a:pt x="1420" y="1095"/>
                  </a:lnTo>
                  <a:cubicBezTo>
                    <a:pt x="443" y="1903"/>
                    <a:pt x="0" y="3187"/>
                    <a:pt x="271" y="4426"/>
                  </a:cubicBezTo>
                  <a:lnTo>
                    <a:pt x="3495" y="17280"/>
                  </a:lnTo>
                  <a:cubicBezTo>
                    <a:pt x="3913" y="16300"/>
                    <a:pt x="4405" y="15496"/>
                    <a:pt x="4955" y="14885"/>
                  </a:cubicBezTo>
                  <a:lnTo>
                    <a:pt x="2785" y="5718"/>
                  </a:lnTo>
                  <a:cubicBezTo>
                    <a:pt x="2613" y="4853"/>
                    <a:pt x="3146" y="4004"/>
                    <a:pt x="3999" y="3783"/>
                  </a:cubicBezTo>
                  <a:cubicBezTo>
                    <a:pt x="4136" y="3747"/>
                    <a:pt x="4275" y="3731"/>
                    <a:pt x="4411" y="3731"/>
                  </a:cubicBezTo>
                  <a:cubicBezTo>
                    <a:pt x="5134" y="3731"/>
                    <a:pt x="5798" y="4206"/>
                    <a:pt x="6005" y="4934"/>
                  </a:cubicBezTo>
                  <a:lnTo>
                    <a:pt x="8437" y="13593"/>
                  </a:lnTo>
                  <a:cubicBezTo>
                    <a:pt x="9126" y="13740"/>
                    <a:pt x="9827" y="14085"/>
                    <a:pt x="10529" y="14614"/>
                  </a:cubicBezTo>
                  <a:lnTo>
                    <a:pt x="7219" y="2494"/>
                  </a:lnTo>
                  <a:cubicBezTo>
                    <a:pt x="6858" y="1165"/>
                    <a:pt x="5726" y="190"/>
                    <a:pt x="4356" y="25"/>
                  </a:cubicBezTo>
                  <a:cubicBezTo>
                    <a:pt x="4222" y="9"/>
                    <a:pt x="4088" y="1"/>
                    <a:pt x="3955"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4"/>
            <p:cNvSpPr/>
            <p:nvPr/>
          </p:nvSpPr>
          <p:spPr>
            <a:xfrm>
              <a:off x="6116325" y="3424138"/>
              <a:ext cx="178650" cy="608475"/>
            </a:xfrm>
            <a:custGeom>
              <a:rect b="b" l="l" r="r" t="t"/>
              <a:pathLst>
                <a:path extrusionOk="0" h="24339" w="7146">
                  <a:moveTo>
                    <a:pt x="1464" y="0"/>
                  </a:moveTo>
                  <a:cubicBezTo>
                    <a:pt x="911" y="611"/>
                    <a:pt x="419" y="1415"/>
                    <a:pt x="1" y="2395"/>
                  </a:cubicBezTo>
                  <a:lnTo>
                    <a:pt x="587" y="4741"/>
                  </a:lnTo>
                  <a:lnTo>
                    <a:pt x="5496" y="24338"/>
                  </a:lnTo>
                  <a:lnTo>
                    <a:pt x="7145" y="23990"/>
                  </a:lnTo>
                  <a:lnTo>
                    <a:pt x="1883" y="1768"/>
                  </a:lnTo>
                  <a:lnTo>
                    <a:pt x="1464"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4"/>
            <p:cNvSpPr/>
            <p:nvPr/>
          </p:nvSpPr>
          <p:spPr>
            <a:xfrm>
              <a:off x="6054100" y="3389813"/>
              <a:ext cx="543175" cy="1261750"/>
            </a:xfrm>
            <a:custGeom>
              <a:rect b="b" l="l" r="r" t="t"/>
              <a:pathLst>
                <a:path extrusionOk="0" h="50470" w="21727">
                  <a:moveTo>
                    <a:pt x="6684" y="1"/>
                  </a:moveTo>
                  <a:cubicBezTo>
                    <a:pt x="6507" y="1"/>
                    <a:pt x="6331" y="15"/>
                    <a:pt x="6156" y="44"/>
                  </a:cubicBezTo>
                  <a:cubicBezTo>
                    <a:pt x="5340" y="188"/>
                    <a:pt x="4602" y="647"/>
                    <a:pt x="3953" y="1373"/>
                  </a:cubicBezTo>
                  <a:lnTo>
                    <a:pt x="4372" y="3141"/>
                  </a:lnTo>
                  <a:cubicBezTo>
                    <a:pt x="4901" y="2394"/>
                    <a:pt x="5517" y="1930"/>
                    <a:pt x="6222" y="1812"/>
                  </a:cubicBezTo>
                  <a:cubicBezTo>
                    <a:pt x="6347" y="1790"/>
                    <a:pt x="6473" y="1779"/>
                    <a:pt x="6601" y="1779"/>
                  </a:cubicBezTo>
                  <a:cubicBezTo>
                    <a:pt x="7063" y="1779"/>
                    <a:pt x="7541" y="1924"/>
                    <a:pt x="8027" y="2197"/>
                  </a:cubicBezTo>
                  <a:cubicBezTo>
                    <a:pt x="8831" y="2649"/>
                    <a:pt x="9655" y="3452"/>
                    <a:pt x="10471" y="4568"/>
                  </a:cubicBezTo>
                  <a:cubicBezTo>
                    <a:pt x="13227" y="8325"/>
                    <a:pt x="15885" y="15535"/>
                    <a:pt x="17365" y="24038"/>
                  </a:cubicBezTo>
                  <a:cubicBezTo>
                    <a:pt x="19622" y="36990"/>
                    <a:pt x="18293" y="48044"/>
                    <a:pt x="14393" y="48725"/>
                  </a:cubicBezTo>
                  <a:cubicBezTo>
                    <a:pt x="14267" y="48747"/>
                    <a:pt x="14141" y="48757"/>
                    <a:pt x="14013" y="48757"/>
                  </a:cubicBezTo>
                  <a:cubicBezTo>
                    <a:pt x="10177" y="48757"/>
                    <a:pt x="5431" y="39034"/>
                    <a:pt x="3249" y="26495"/>
                  </a:cubicBezTo>
                  <a:cubicBezTo>
                    <a:pt x="1797" y="18160"/>
                    <a:pt x="1829" y="10622"/>
                    <a:pt x="3076" y="6114"/>
                  </a:cubicBezTo>
                  <a:lnTo>
                    <a:pt x="2490" y="3768"/>
                  </a:lnTo>
                  <a:cubicBezTo>
                    <a:pt x="451" y="8497"/>
                    <a:pt x="0" y="17159"/>
                    <a:pt x="1653" y="26757"/>
                  </a:cubicBezTo>
                  <a:cubicBezTo>
                    <a:pt x="3959" y="40147"/>
                    <a:pt x="9512" y="50470"/>
                    <a:pt x="14278" y="50470"/>
                  </a:cubicBezTo>
                  <a:cubicBezTo>
                    <a:pt x="14462" y="50470"/>
                    <a:pt x="14645" y="50454"/>
                    <a:pt x="14827" y="50423"/>
                  </a:cubicBezTo>
                  <a:cubicBezTo>
                    <a:pt x="19712" y="49582"/>
                    <a:pt x="21726" y="37626"/>
                    <a:pt x="19334" y="23714"/>
                  </a:cubicBezTo>
                  <a:cubicBezTo>
                    <a:pt x="17473" y="12902"/>
                    <a:pt x="13498" y="4096"/>
                    <a:pt x="9524" y="1102"/>
                  </a:cubicBezTo>
                  <a:cubicBezTo>
                    <a:pt x="8822" y="573"/>
                    <a:pt x="8121" y="228"/>
                    <a:pt x="7432" y="81"/>
                  </a:cubicBezTo>
                  <a:cubicBezTo>
                    <a:pt x="7181" y="28"/>
                    <a:pt x="6931" y="1"/>
                    <a:pt x="6684" y="1"/>
                  </a:cubicBezTo>
                  <a:close/>
                </a:path>
              </a:pathLst>
            </a:custGeom>
            <a:solidFill>
              <a:srgbClr val="D16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4"/>
            <p:cNvSpPr/>
            <p:nvPr/>
          </p:nvSpPr>
          <p:spPr>
            <a:xfrm>
              <a:off x="6111500" y="3128688"/>
              <a:ext cx="160700" cy="275875"/>
            </a:xfrm>
            <a:custGeom>
              <a:rect b="b" l="l" r="r" t="t"/>
              <a:pathLst>
                <a:path extrusionOk="0" h="11035" w="6428">
                  <a:moveTo>
                    <a:pt x="2012" y="1"/>
                  </a:moveTo>
                  <a:cubicBezTo>
                    <a:pt x="1882" y="1"/>
                    <a:pt x="1744" y="15"/>
                    <a:pt x="1596" y="42"/>
                  </a:cubicBezTo>
                  <a:cubicBezTo>
                    <a:pt x="826" y="190"/>
                    <a:pt x="161" y="576"/>
                    <a:pt x="1" y="1100"/>
                  </a:cubicBezTo>
                  <a:cubicBezTo>
                    <a:pt x="194" y="924"/>
                    <a:pt x="427" y="784"/>
                    <a:pt x="698" y="716"/>
                  </a:cubicBezTo>
                  <a:cubicBezTo>
                    <a:pt x="835" y="680"/>
                    <a:pt x="974" y="664"/>
                    <a:pt x="1110" y="664"/>
                  </a:cubicBezTo>
                  <a:cubicBezTo>
                    <a:pt x="1833" y="664"/>
                    <a:pt x="2497" y="1139"/>
                    <a:pt x="2704" y="1867"/>
                  </a:cubicBezTo>
                  <a:lnTo>
                    <a:pt x="5136" y="10526"/>
                  </a:lnTo>
                  <a:cubicBezTo>
                    <a:pt x="5562" y="10616"/>
                    <a:pt x="5998" y="10792"/>
                    <a:pt x="6428" y="11035"/>
                  </a:cubicBezTo>
                  <a:cubicBezTo>
                    <a:pt x="5816" y="8763"/>
                    <a:pt x="5526" y="7483"/>
                    <a:pt x="5246" y="6499"/>
                  </a:cubicBezTo>
                  <a:cubicBezTo>
                    <a:pt x="3997" y="2129"/>
                    <a:pt x="3627" y="1"/>
                    <a:pt x="2012"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4"/>
            <p:cNvSpPr/>
            <p:nvPr/>
          </p:nvSpPr>
          <p:spPr>
            <a:xfrm>
              <a:off x="6253525" y="3445037"/>
              <a:ext cx="179550" cy="556182"/>
            </a:xfrm>
            <a:custGeom>
              <a:rect b="b" l="l" r="r" t="t"/>
              <a:pathLst>
                <a:path extrusionOk="0" h="21990" w="7182">
                  <a:moveTo>
                    <a:pt x="0" y="1"/>
                  </a:moveTo>
                  <a:lnTo>
                    <a:pt x="6209" y="21989"/>
                  </a:lnTo>
                  <a:lnTo>
                    <a:pt x="7182" y="21477"/>
                  </a:lnTo>
                  <a:lnTo>
                    <a:pt x="1259" y="665"/>
                  </a:lnTo>
                  <a:cubicBezTo>
                    <a:pt x="722" y="235"/>
                    <a:pt x="0" y="1"/>
                    <a:pt x="0"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4"/>
            <p:cNvSpPr/>
            <p:nvPr/>
          </p:nvSpPr>
          <p:spPr>
            <a:xfrm>
              <a:off x="6116325" y="3466488"/>
              <a:ext cx="153325" cy="566125"/>
            </a:xfrm>
            <a:custGeom>
              <a:rect b="b" l="l" r="r" t="t"/>
              <a:pathLst>
                <a:path extrusionOk="0" h="22645" w="6133">
                  <a:moveTo>
                    <a:pt x="329" y="0"/>
                  </a:moveTo>
                  <a:cubicBezTo>
                    <a:pt x="214" y="226"/>
                    <a:pt x="103" y="455"/>
                    <a:pt x="1" y="701"/>
                  </a:cubicBezTo>
                  <a:lnTo>
                    <a:pt x="587" y="3047"/>
                  </a:lnTo>
                  <a:lnTo>
                    <a:pt x="5496" y="22644"/>
                  </a:lnTo>
                  <a:lnTo>
                    <a:pt x="6132" y="22509"/>
                  </a:lnTo>
                  <a:cubicBezTo>
                    <a:pt x="5841" y="21393"/>
                    <a:pt x="2687" y="9433"/>
                    <a:pt x="329"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4"/>
            <p:cNvSpPr/>
            <p:nvPr/>
          </p:nvSpPr>
          <p:spPr>
            <a:xfrm>
              <a:off x="6028975" y="3064413"/>
              <a:ext cx="95575" cy="419625"/>
            </a:xfrm>
            <a:custGeom>
              <a:rect b="b" l="l" r="r" t="t"/>
              <a:pathLst>
                <a:path extrusionOk="0" h="16785" w="3823">
                  <a:moveTo>
                    <a:pt x="2207" y="1"/>
                  </a:moveTo>
                  <a:cubicBezTo>
                    <a:pt x="2063" y="82"/>
                    <a:pt x="1928" y="177"/>
                    <a:pt x="1801" y="284"/>
                  </a:cubicBezTo>
                  <a:lnTo>
                    <a:pt x="1420" y="599"/>
                  </a:lnTo>
                  <a:cubicBezTo>
                    <a:pt x="443" y="1407"/>
                    <a:pt x="0" y="2691"/>
                    <a:pt x="271" y="3930"/>
                  </a:cubicBezTo>
                  <a:lnTo>
                    <a:pt x="3495" y="16784"/>
                  </a:lnTo>
                  <a:cubicBezTo>
                    <a:pt x="3597" y="16538"/>
                    <a:pt x="3708" y="16309"/>
                    <a:pt x="3823" y="16083"/>
                  </a:cubicBezTo>
                  <a:cubicBezTo>
                    <a:pt x="2596" y="11190"/>
                    <a:pt x="1854" y="7802"/>
                    <a:pt x="1308" y="5616"/>
                  </a:cubicBezTo>
                  <a:cubicBezTo>
                    <a:pt x="271" y="1469"/>
                    <a:pt x="1571" y="571"/>
                    <a:pt x="2207"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4"/>
            <p:cNvSpPr/>
            <p:nvPr/>
          </p:nvSpPr>
          <p:spPr>
            <a:xfrm>
              <a:off x="6009800" y="2874738"/>
              <a:ext cx="104700" cy="171350"/>
            </a:xfrm>
            <a:custGeom>
              <a:rect b="b" l="l" r="r" t="t"/>
              <a:pathLst>
                <a:path extrusionOk="0" h="6854" w="4188">
                  <a:moveTo>
                    <a:pt x="2026" y="0"/>
                  </a:moveTo>
                  <a:lnTo>
                    <a:pt x="0" y="714"/>
                  </a:lnTo>
                  <a:lnTo>
                    <a:pt x="2166" y="6853"/>
                  </a:lnTo>
                  <a:lnTo>
                    <a:pt x="4188" y="6140"/>
                  </a:lnTo>
                  <a:lnTo>
                    <a:pt x="2026"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4"/>
            <p:cNvSpPr/>
            <p:nvPr/>
          </p:nvSpPr>
          <p:spPr>
            <a:xfrm>
              <a:off x="6047850" y="2874738"/>
              <a:ext cx="66650" cy="157900"/>
            </a:xfrm>
            <a:custGeom>
              <a:rect b="b" l="l" r="r" t="t"/>
              <a:pathLst>
                <a:path extrusionOk="0" h="6316" w="2666">
                  <a:moveTo>
                    <a:pt x="504" y="0"/>
                  </a:moveTo>
                  <a:lnTo>
                    <a:pt x="0" y="176"/>
                  </a:lnTo>
                  <a:lnTo>
                    <a:pt x="2161" y="6316"/>
                  </a:lnTo>
                  <a:lnTo>
                    <a:pt x="2666" y="6140"/>
                  </a:lnTo>
                  <a:lnTo>
                    <a:pt x="504"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4"/>
            <p:cNvSpPr/>
            <p:nvPr/>
          </p:nvSpPr>
          <p:spPr>
            <a:xfrm>
              <a:off x="6059175" y="2987788"/>
              <a:ext cx="22750" cy="39850"/>
            </a:xfrm>
            <a:custGeom>
              <a:rect b="b" l="l" r="r" t="t"/>
              <a:pathLst>
                <a:path extrusionOk="0" h="1594" w="910">
                  <a:moveTo>
                    <a:pt x="130" y="0"/>
                  </a:moveTo>
                  <a:cubicBezTo>
                    <a:pt x="60" y="0"/>
                    <a:pt x="0" y="56"/>
                    <a:pt x="43" y="150"/>
                  </a:cubicBezTo>
                  <a:cubicBezTo>
                    <a:pt x="150" y="391"/>
                    <a:pt x="248" y="637"/>
                    <a:pt x="347" y="879"/>
                  </a:cubicBezTo>
                  <a:cubicBezTo>
                    <a:pt x="437" y="1101"/>
                    <a:pt x="502" y="1351"/>
                    <a:pt x="659" y="1536"/>
                  </a:cubicBezTo>
                  <a:cubicBezTo>
                    <a:pt x="688" y="1574"/>
                    <a:pt x="736" y="1593"/>
                    <a:pt x="783" y="1593"/>
                  </a:cubicBezTo>
                  <a:cubicBezTo>
                    <a:pt x="848" y="1593"/>
                    <a:pt x="909" y="1554"/>
                    <a:pt x="905" y="1470"/>
                  </a:cubicBezTo>
                  <a:cubicBezTo>
                    <a:pt x="896" y="1233"/>
                    <a:pt x="757" y="1011"/>
                    <a:pt x="655" y="798"/>
                  </a:cubicBezTo>
                  <a:cubicBezTo>
                    <a:pt x="532" y="552"/>
                    <a:pt x="388" y="309"/>
                    <a:pt x="252" y="71"/>
                  </a:cubicBezTo>
                  <a:cubicBezTo>
                    <a:pt x="222" y="22"/>
                    <a:pt x="174" y="0"/>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4"/>
            <p:cNvSpPr/>
            <p:nvPr/>
          </p:nvSpPr>
          <p:spPr>
            <a:xfrm>
              <a:off x="6044450" y="2766763"/>
              <a:ext cx="191150" cy="127575"/>
            </a:xfrm>
            <a:custGeom>
              <a:rect b="b" l="l" r="r" t="t"/>
              <a:pathLst>
                <a:path extrusionOk="0" h="5103" w="7646">
                  <a:moveTo>
                    <a:pt x="5864" y="0"/>
                  </a:moveTo>
                  <a:cubicBezTo>
                    <a:pt x="5667" y="0"/>
                    <a:pt x="5468" y="37"/>
                    <a:pt x="5275" y="115"/>
                  </a:cubicBezTo>
                  <a:lnTo>
                    <a:pt x="0" y="2194"/>
                  </a:lnTo>
                  <a:lnTo>
                    <a:pt x="1182" y="5103"/>
                  </a:lnTo>
                  <a:lnTo>
                    <a:pt x="6456" y="3027"/>
                  </a:lnTo>
                  <a:cubicBezTo>
                    <a:pt x="7260" y="2699"/>
                    <a:pt x="7646" y="1785"/>
                    <a:pt x="7322" y="980"/>
                  </a:cubicBezTo>
                  <a:cubicBezTo>
                    <a:pt x="7072" y="369"/>
                    <a:pt x="6484" y="0"/>
                    <a:pt x="58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4"/>
            <p:cNvSpPr/>
            <p:nvPr/>
          </p:nvSpPr>
          <p:spPr>
            <a:xfrm>
              <a:off x="6063325" y="2792288"/>
              <a:ext cx="171875" cy="102050"/>
            </a:xfrm>
            <a:custGeom>
              <a:rect b="b" l="l" r="r" t="t"/>
              <a:pathLst>
                <a:path extrusionOk="0" h="4082" w="6875">
                  <a:moveTo>
                    <a:pt x="6579" y="1"/>
                  </a:moveTo>
                  <a:lnTo>
                    <a:pt x="6579" y="1"/>
                  </a:lnTo>
                  <a:cubicBezTo>
                    <a:pt x="6312" y="529"/>
                    <a:pt x="5820" y="894"/>
                    <a:pt x="5324" y="1108"/>
                  </a:cubicBezTo>
                  <a:cubicBezTo>
                    <a:pt x="4790" y="1337"/>
                    <a:pt x="1649" y="2453"/>
                    <a:pt x="0" y="3035"/>
                  </a:cubicBezTo>
                  <a:lnTo>
                    <a:pt x="427" y="4082"/>
                  </a:lnTo>
                  <a:lnTo>
                    <a:pt x="5701" y="2006"/>
                  </a:lnTo>
                  <a:cubicBezTo>
                    <a:pt x="6493" y="1686"/>
                    <a:pt x="6874" y="796"/>
                    <a:pt x="6579"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4"/>
            <p:cNvSpPr/>
            <p:nvPr/>
          </p:nvSpPr>
          <p:spPr>
            <a:xfrm>
              <a:off x="6125825" y="2779563"/>
              <a:ext cx="79825" cy="27675"/>
            </a:xfrm>
            <a:custGeom>
              <a:rect b="b" l="l" r="r" t="t"/>
              <a:pathLst>
                <a:path extrusionOk="0" h="1107" w="3193">
                  <a:moveTo>
                    <a:pt x="2629" y="1"/>
                  </a:moveTo>
                  <a:cubicBezTo>
                    <a:pt x="2403" y="1"/>
                    <a:pt x="2184" y="56"/>
                    <a:pt x="1942" y="140"/>
                  </a:cubicBezTo>
                  <a:cubicBezTo>
                    <a:pt x="1331" y="345"/>
                    <a:pt x="675" y="538"/>
                    <a:pt x="109" y="854"/>
                  </a:cubicBezTo>
                  <a:cubicBezTo>
                    <a:pt x="1" y="915"/>
                    <a:pt x="49" y="1107"/>
                    <a:pt x="170" y="1107"/>
                  </a:cubicBezTo>
                  <a:cubicBezTo>
                    <a:pt x="178" y="1107"/>
                    <a:pt x="186" y="1106"/>
                    <a:pt x="195" y="1104"/>
                  </a:cubicBezTo>
                  <a:cubicBezTo>
                    <a:pt x="1188" y="903"/>
                    <a:pt x="2057" y="317"/>
                    <a:pt x="3087" y="279"/>
                  </a:cubicBezTo>
                  <a:cubicBezTo>
                    <a:pt x="3193" y="275"/>
                    <a:pt x="3185" y="112"/>
                    <a:pt x="3098" y="82"/>
                  </a:cubicBezTo>
                  <a:cubicBezTo>
                    <a:pt x="2933" y="25"/>
                    <a:pt x="2780" y="1"/>
                    <a:pt x="26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4"/>
            <p:cNvSpPr/>
            <p:nvPr/>
          </p:nvSpPr>
          <p:spPr>
            <a:xfrm>
              <a:off x="6008775" y="2916688"/>
              <a:ext cx="97550" cy="61700"/>
            </a:xfrm>
            <a:custGeom>
              <a:rect b="b" l="l" r="r" t="t"/>
              <a:pathLst>
                <a:path extrusionOk="0" h="2468" w="3902">
                  <a:moveTo>
                    <a:pt x="2875" y="1"/>
                  </a:moveTo>
                  <a:cubicBezTo>
                    <a:pt x="2776" y="1"/>
                    <a:pt x="2675" y="17"/>
                    <a:pt x="2576" y="53"/>
                  </a:cubicBezTo>
                  <a:lnTo>
                    <a:pt x="722" y="697"/>
                  </a:lnTo>
                  <a:cubicBezTo>
                    <a:pt x="250" y="865"/>
                    <a:pt x="0" y="1382"/>
                    <a:pt x="164" y="1857"/>
                  </a:cubicBezTo>
                  <a:cubicBezTo>
                    <a:pt x="293" y="2233"/>
                    <a:pt x="645" y="2468"/>
                    <a:pt x="1021" y="2468"/>
                  </a:cubicBezTo>
                  <a:cubicBezTo>
                    <a:pt x="1122" y="2468"/>
                    <a:pt x="1225" y="2451"/>
                    <a:pt x="1325" y="2415"/>
                  </a:cubicBezTo>
                  <a:lnTo>
                    <a:pt x="3175" y="1771"/>
                  </a:lnTo>
                  <a:cubicBezTo>
                    <a:pt x="3646" y="1603"/>
                    <a:pt x="3901" y="1086"/>
                    <a:pt x="3733" y="611"/>
                  </a:cubicBezTo>
                  <a:cubicBezTo>
                    <a:pt x="3603" y="238"/>
                    <a:pt x="3250" y="1"/>
                    <a:pt x="2875"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4"/>
            <p:cNvSpPr/>
            <p:nvPr/>
          </p:nvSpPr>
          <p:spPr>
            <a:xfrm>
              <a:off x="6055100" y="2916688"/>
              <a:ext cx="51225" cy="52300"/>
            </a:xfrm>
            <a:custGeom>
              <a:rect b="b" l="l" r="r" t="t"/>
              <a:pathLst>
                <a:path extrusionOk="0" h="2092" w="2049">
                  <a:moveTo>
                    <a:pt x="1022" y="1"/>
                  </a:moveTo>
                  <a:cubicBezTo>
                    <a:pt x="923" y="1"/>
                    <a:pt x="822" y="17"/>
                    <a:pt x="723" y="53"/>
                  </a:cubicBezTo>
                  <a:lnTo>
                    <a:pt x="600" y="94"/>
                  </a:lnTo>
                  <a:lnTo>
                    <a:pt x="1" y="611"/>
                  </a:lnTo>
                  <a:cubicBezTo>
                    <a:pt x="1" y="611"/>
                    <a:pt x="591" y="660"/>
                    <a:pt x="739" y="1078"/>
                  </a:cubicBezTo>
                  <a:cubicBezTo>
                    <a:pt x="842" y="1370"/>
                    <a:pt x="579" y="1832"/>
                    <a:pt x="407" y="2091"/>
                  </a:cubicBezTo>
                  <a:lnTo>
                    <a:pt x="1322" y="1771"/>
                  </a:lnTo>
                  <a:cubicBezTo>
                    <a:pt x="1793" y="1603"/>
                    <a:pt x="2048" y="1086"/>
                    <a:pt x="1880" y="611"/>
                  </a:cubicBezTo>
                  <a:cubicBezTo>
                    <a:pt x="1750" y="238"/>
                    <a:pt x="1397" y="1"/>
                    <a:pt x="1022"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4"/>
            <p:cNvSpPr/>
            <p:nvPr/>
          </p:nvSpPr>
          <p:spPr>
            <a:xfrm>
              <a:off x="6024175" y="2946563"/>
              <a:ext cx="44175" cy="17300"/>
            </a:xfrm>
            <a:custGeom>
              <a:rect b="b" l="l" r="r" t="t"/>
              <a:pathLst>
                <a:path extrusionOk="0" h="692" w="1767">
                  <a:moveTo>
                    <a:pt x="1426" y="0"/>
                  </a:moveTo>
                  <a:cubicBezTo>
                    <a:pt x="1406" y="0"/>
                    <a:pt x="1386" y="3"/>
                    <a:pt x="1366" y="10"/>
                  </a:cubicBezTo>
                  <a:cubicBezTo>
                    <a:pt x="955" y="150"/>
                    <a:pt x="484" y="273"/>
                    <a:pt x="106" y="486"/>
                  </a:cubicBezTo>
                  <a:cubicBezTo>
                    <a:pt x="1" y="543"/>
                    <a:pt x="112" y="692"/>
                    <a:pt x="197" y="692"/>
                  </a:cubicBezTo>
                  <a:cubicBezTo>
                    <a:pt x="198" y="692"/>
                    <a:pt x="199" y="692"/>
                    <a:pt x="200" y="692"/>
                  </a:cubicBezTo>
                  <a:cubicBezTo>
                    <a:pt x="647" y="687"/>
                    <a:pt x="1148" y="510"/>
                    <a:pt x="1562" y="359"/>
                  </a:cubicBezTo>
                  <a:cubicBezTo>
                    <a:pt x="1766" y="285"/>
                    <a:pt x="1611" y="0"/>
                    <a:pt x="1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4"/>
            <p:cNvSpPr/>
            <p:nvPr/>
          </p:nvSpPr>
          <p:spPr>
            <a:xfrm>
              <a:off x="6045475" y="3020463"/>
              <a:ext cx="97525" cy="61700"/>
            </a:xfrm>
            <a:custGeom>
              <a:rect b="b" l="l" r="r" t="t"/>
              <a:pathLst>
                <a:path extrusionOk="0" h="2468" w="3901">
                  <a:moveTo>
                    <a:pt x="2880" y="0"/>
                  </a:moveTo>
                  <a:cubicBezTo>
                    <a:pt x="2779" y="0"/>
                    <a:pt x="2677" y="17"/>
                    <a:pt x="2576" y="53"/>
                  </a:cubicBezTo>
                  <a:lnTo>
                    <a:pt x="726" y="697"/>
                  </a:lnTo>
                  <a:cubicBezTo>
                    <a:pt x="251" y="865"/>
                    <a:pt x="1" y="1382"/>
                    <a:pt x="164" y="1857"/>
                  </a:cubicBezTo>
                  <a:cubicBezTo>
                    <a:pt x="297" y="2232"/>
                    <a:pt x="647" y="2468"/>
                    <a:pt x="1022" y="2468"/>
                  </a:cubicBezTo>
                  <a:cubicBezTo>
                    <a:pt x="1123" y="2468"/>
                    <a:pt x="1225" y="2451"/>
                    <a:pt x="1326" y="2415"/>
                  </a:cubicBezTo>
                  <a:lnTo>
                    <a:pt x="3175" y="1772"/>
                  </a:lnTo>
                  <a:cubicBezTo>
                    <a:pt x="3651" y="1603"/>
                    <a:pt x="3901" y="1086"/>
                    <a:pt x="3737" y="610"/>
                  </a:cubicBezTo>
                  <a:cubicBezTo>
                    <a:pt x="3605" y="235"/>
                    <a:pt x="3255" y="0"/>
                    <a:pt x="2880"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4"/>
            <p:cNvSpPr/>
            <p:nvPr/>
          </p:nvSpPr>
          <p:spPr>
            <a:xfrm>
              <a:off x="6085475" y="3020463"/>
              <a:ext cx="57525" cy="52300"/>
            </a:xfrm>
            <a:custGeom>
              <a:rect b="b" l="l" r="r" t="t"/>
              <a:pathLst>
                <a:path extrusionOk="0" h="2092" w="2301">
                  <a:moveTo>
                    <a:pt x="1280" y="0"/>
                  </a:moveTo>
                  <a:cubicBezTo>
                    <a:pt x="1179" y="0"/>
                    <a:pt x="1077" y="17"/>
                    <a:pt x="976" y="53"/>
                  </a:cubicBezTo>
                  <a:lnTo>
                    <a:pt x="858" y="93"/>
                  </a:lnTo>
                  <a:lnTo>
                    <a:pt x="0" y="454"/>
                  </a:lnTo>
                  <a:cubicBezTo>
                    <a:pt x="0" y="454"/>
                    <a:pt x="849" y="659"/>
                    <a:pt x="993" y="1078"/>
                  </a:cubicBezTo>
                  <a:cubicBezTo>
                    <a:pt x="1095" y="1369"/>
                    <a:pt x="833" y="1833"/>
                    <a:pt x="661" y="2091"/>
                  </a:cubicBezTo>
                  <a:lnTo>
                    <a:pt x="1575" y="1772"/>
                  </a:lnTo>
                  <a:cubicBezTo>
                    <a:pt x="2051" y="1603"/>
                    <a:pt x="2301" y="1086"/>
                    <a:pt x="2137" y="610"/>
                  </a:cubicBezTo>
                  <a:cubicBezTo>
                    <a:pt x="2005" y="235"/>
                    <a:pt x="1655" y="0"/>
                    <a:pt x="1280"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4"/>
            <p:cNvSpPr/>
            <p:nvPr/>
          </p:nvSpPr>
          <p:spPr>
            <a:xfrm>
              <a:off x="6061000" y="3050338"/>
              <a:ext cx="44050" cy="17275"/>
            </a:xfrm>
            <a:custGeom>
              <a:rect b="b" l="l" r="r" t="t"/>
              <a:pathLst>
                <a:path extrusionOk="0" h="691" w="1762">
                  <a:moveTo>
                    <a:pt x="1422" y="0"/>
                  </a:moveTo>
                  <a:cubicBezTo>
                    <a:pt x="1402" y="0"/>
                    <a:pt x="1381" y="3"/>
                    <a:pt x="1360" y="10"/>
                  </a:cubicBezTo>
                  <a:cubicBezTo>
                    <a:pt x="951" y="149"/>
                    <a:pt x="478" y="272"/>
                    <a:pt x="105" y="486"/>
                  </a:cubicBezTo>
                  <a:cubicBezTo>
                    <a:pt x="0" y="542"/>
                    <a:pt x="111" y="691"/>
                    <a:pt x="196" y="691"/>
                  </a:cubicBezTo>
                  <a:cubicBezTo>
                    <a:pt x="198" y="691"/>
                    <a:pt x="199" y="691"/>
                    <a:pt x="200" y="691"/>
                  </a:cubicBezTo>
                  <a:cubicBezTo>
                    <a:pt x="643" y="687"/>
                    <a:pt x="1143" y="511"/>
                    <a:pt x="1561" y="359"/>
                  </a:cubicBezTo>
                  <a:cubicBezTo>
                    <a:pt x="1761" y="284"/>
                    <a:pt x="1610" y="0"/>
                    <a:pt x="14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4"/>
            <p:cNvSpPr/>
            <p:nvPr/>
          </p:nvSpPr>
          <p:spPr>
            <a:xfrm>
              <a:off x="5809525" y="2855088"/>
              <a:ext cx="209725" cy="133575"/>
            </a:xfrm>
            <a:custGeom>
              <a:rect b="b" l="l" r="r" t="t"/>
              <a:pathLst>
                <a:path extrusionOk="0" h="5343" w="8389">
                  <a:moveTo>
                    <a:pt x="6612" y="1"/>
                  </a:moveTo>
                  <a:cubicBezTo>
                    <a:pt x="6414" y="1"/>
                    <a:pt x="6213" y="38"/>
                    <a:pt x="6018" y="118"/>
                  </a:cubicBezTo>
                  <a:lnTo>
                    <a:pt x="1" y="2488"/>
                  </a:lnTo>
                  <a:lnTo>
                    <a:pt x="1314" y="5343"/>
                  </a:lnTo>
                  <a:lnTo>
                    <a:pt x="7199" y="3026"/>
                  </a:lnTo>
                  <a:cubicBezTo>
                    <a:pt x="8003" y="2697"/>
                    <a:pt x="8388" y="1782"/>
                    <a:pt x="8065" y="979"/>
                  </a:cubicBezTo>
                  <a:cubicBezTo>
                    <a:pt x="7816" y="370"/>
                    <a:pt x="7230" y="1"/>
                    <a:pt x="6612"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4"/>
            <p:cNvSpPr/>
            <p:nvPr/>
          </p:nvSpPr>
          <p:spPr>
            <a:xfrm>
              <a:off x="5809525" y="2856563"/>
              <a:ext cx="209725" cy="132100"/>
            </a:xfrm>
            <a:custGeom>
              <a:rect b="b" l="l" r="r" t="t"/>
              <a:pathLst>
                <a:path extrusionOk="0" h="5284" w="8389">
                  <a:moveTo>
                    <a:pt x="7018" y="1"/>
                  </a:moveTo>
                  <a:lnTo>
                    <a:pt x="7018" y="1"/>
                  </a:lnTo>
                  <a:cubicBezTo>
                    <a:pt x="7576" y="637"/>
                    <a:pt x="7449" y="1703"/>
                    <a:pt x="6961" y="1867"/>
                  </a:cubicBezTo>
                  <a:cubicBezTo>
                    <a:pt x="6325" y="2077"/>
                    <a:pt x="3302" y="3245"/>
                    <a:pt x="3302" y="3245"/>
                  </a:cubicBezTo>
                  <a:cubicBezTo>
                    <a:pt x="3302" y="3245"/>
                    <a:pt x="3302" y="2901"/>
                    <a:pt x="2958" y="2265"/>
                  </a:cubicBezTo>
                  <a:cubicBezTo>
                    <a:pt x="2794" y="1962"/>
                    <a:pt x="2499" y="1719"/>
                    <a:pt x="2236" y="1547"/>
                  </a:cubicBezTo>
                  <a:lnTo>
                    <a:pt x="1" y="2429"/>
                  </a:lnTo>
                  <a:lnTo>
                    <a:pt x="1314" y="5284"/>
                  </a:lnTo>
                  <a:lnTo>
                    <a:pt x="7199" y="2967"/>
                  </a:lnTo>
                  <a:cubicBezTo>
                    <a:pt x="8003" y="2638"/>
                    <a:pt x="8388" y="1723"/>
                    <a:pt x="8065" y="920"/>
                  </a:cubicBezTo>
                  <a:cubicBezTo>
                    <a:pt x="7872" y="448"/>
                    <a:pt x="7474" y="128"/>
                    <a:pt x="7018"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4"/>
            <p:cNvSpPr/>
            <p:nvPr/>
          </p:nvSpPr>
          <p:spPr>
            <a:xfrm>
              <a:off x="5891900" y="2869713"/>
              <a:ext cx="71175" cy="30875"/>
            </a:xfrm>
            <a:custGeom>
              <a:rect b="b" l="l" r="r" t="t"/>
              <a:pathLst>
                <a:path extrusionOk="0" h="1235" w="2847">
                  <a:moveTo>
                    <a:pt x="2581" y="0"/>
                  </a:moveTo>
                  <a:cubicBezTo>
                    <a:pt x="2562" y="0"/>
                    <a:pt x="2542" y="4"/>
                    <a:pt x="2522" y="12"/>
                  </a:cubicBezTo>
                  <a:cubicBezTo>
                    <a:pt x="2087" y="192"/>
                    <a:pt x="1661" y="394"/>
                    <a:pt x="1226" y="570"/>
                  </a:cubicBezTo>
                  <a:cubicBezTo>
                    <a:pt x="844" y="722"/>
                    <a:pt x="431" y="832"/>
                    <a:pt x="81" y="1054"/>
                  </a:cubicBezTo>
                  <a:cubicBezTo>
                    <a:pt x="1" y="1107"/>
                    <a:pt x="75" y="1235"/>
                    <a:pt x="156" y="1235"/>
                  </a:cubicBezTo>
                  <a:cubicBezTo>
                    <a:pt x="157" y="1235"/>
                    <a:pt x="159" y="1235"/>
                    <a:pt x="160" y="1235"/>
                  </a:cubicBezTo>
                  <a:cubicBezTo>
                    <a:pt x="997" y="1173"/>
                    <a:pt x="1947" y="701"/>
                    <a:pt x="2682" y="320"/>
                  </a:cubicBezTo>
                  <a:cubicBezTo>
                    <a:pt x="2846" y="236"/>
                    <a:pt x="2732" y="0"/>
                    <a:pt x="25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4"/>
            <p:cNvSpPr/>
            <p:nvPr/>
          </p:nvSpPr>
          <p:spPr>
            <a:xfrm>
              <a:off x="5608975" y="2886288"/>
              <a:ext cx="287950" cy="196975"/>
            </a:xfrm>
            <a:custGeom>
              <a:rect b="b" l="l" r="r" t="t"/>
              <a:pathLst>
                <a:path extrusionOk="0" h="7879" w="11518">
                  <a:moveTo>
                    <a:pt x="8088" y="1"/>
                  </a:moveTo>
                  <a:cubicBezTo>
                    <a:pt x="7721" y="1"/>
                    <a:pt x="7348" y="68"/>
                    <a:pt x="6985" y="211"/>
                  </a:cubicBezTo>
                  <a:lnTo>
                    <a:pt x="2330" y="2024"/>
                  </a:lnTo>
                  <a:cubicBezTo>
                    <a:pt x="772" y="2635"/>
                    <a:pt x="0" y="4390"/>
                    <a:pt x="608" y="5948"/>
                  </a:cubicBezTo>
                  <a:cubicBezTo>
                    <a:pt x="1074" y="7146"/>
                    <a:pt x="2218" y="7879"/>
                    <a:pt x="3429" y="7879"/>
                  </a:cubicBezTo>
                  <a:cubicBezTo>
                    <a:pt x="3795" y="7879"/>
                    <a:pt x="4167" y="7812"/>
                    <a:pt x="4528" y="7671"/>
                  </a:cubicBezTo>
                  <a:lnTo>
                    <a:pt x="9188" y="5854"/>
                  </a:lnTo>
                  <a:cubicBezTo>
                    <a:pt x="10746" y="5244"/>
                    <a:pt x="11517" y="3488"/>
                    <a:pt x="10906" y="1929"/>
                  </a:cubicBezTo>
                  <a:cubicBezTo>
                    <a:pt x="10441" y="734"/>
                    <a:pt x="9298" y="1"/>
                    <a:pt x="8088" y="1"/>
                  </a:cubicBezTo>
                  <a:close/>
                </a:path>
              </a:pathLst>
            </a:custGeom>
            <a:solidFill>
              <a:srgbClr val="FFB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4"/>
            <p:cNvSpPr/>
            <p:nvPr/>
          </p:nvSpPr>
          <p:spPr>
            <a:xfrm>
              <a:off x="5650000" y="2886513"/>
              <a:ext cx="246925" cy="196725"/>
            </a:xfrm>
            <a:custGeom>
              <a:rect b="b" l="l" r="r" t="t"/>
              <a:pathLst>
                <a:path extrusionOk="0" h="7869" w="9877">
                  <a:moveTo>
                    <a:pt x="6632" y="1"/>
                  </a:moveTo>
                  <a:lnTo>
                    <a:pt x="6632" y="1"/>
                  </a:lnTo>
                  <a:cubicBezTo>
                    <a:pt x="7305" y="559"/>
                    <a:pt x="7904" y="1010"/>
                    <a:pt x="8121" y="2002"/>
                  </a:cubicBezTo>
                  <a:cubicBezTo>
                    <a:pt x="8863" y="5402"/>
                    <a:pt x="2039" y="6547"/>
                    <a:pt x="0" y="7281"/>
                  </a:cubicBezTo>
                  <a:cubicBezTo>
                    <a:pt x="517" y="7659"/>
                    <a:pt x="1145" y="7869"/>
                    <a:pt x="1792" y="7869"/>
                  </a:cubicBezTo>
                  <a:cubicBezTo>
                    <a:pt x="2157" y="7869"/>
                    <a:pt x="2527" y="7802"/>
                    <a:pt x="2887" y="7662"/>
                  </a:cubicBezTo>
                  <a:lnTo>
                    <a:pt x="7547" y="5845"/>
                  </a:lnTo>
                  <a:cubicBezTo>
                    <a:pt x="9105" y="5235"/>
                    <a:pt x="9876" y="3479"/>
                    <a:pt x="9265" y="1920"/>
                  </a:cubicBezTo>
                  <a:cubicBezTo>
                    <a:pt x="8822" y="788"/>
                    <a:pt x="7773" y="75"/>
                    <a:pt x="6632"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4"/>
            <p:cNvSpPr/>
            <p:nvPr/>
          </p:nvSpPr>
          <p:spPr>
            <a:xfrm>
              <a:off x="5632350" y="2982488"/>
              <a:ext cx="52225" cy="79200"/>
            </a:xfrm>
            <a:custGeom>
              <a:rect b="b" l="l" r="r" t="t"/>
              <a:pathLst>
                <a:path extrusionOk="0" h="3168" w="2089">
                  <a:moveTo>
                    <a:pt x="649" y="1"/>
                  </a:moveTo>
                  <a:cubicBezTo>
                    <a:pt x="605" y="1"/>
                    <a:pt x="562" y="8"/>
                    <a:pt x="521" y="21"/>
                  </a:cubicBezTo>
                  <a:cubicBezTo>
                    <a:pt x="103" y="160"/>
                    <a:pt x="0" y="972"/>
                    <a:pt x="292" y="1834"/>
                  </a:cubicBezTo>
                  <a:cubicBezTo>
                    <a:pt x="551" y="2614"/>
                    <a:pt x="1039" y="3167"/>
                    <a:pt x="1439" y="3167"/>
                  </a:cubicBezTo>
                  <a:cubicBezTo>
                    <a:pt x="1483" y="3167"/>
                    <a:pt x="1526" y="3160"/>
                    <a:pt x="1567" y="3147"/>
                  </a:cubicBezTo>
                  <a:cubicBezTo>
                    <a:pt x="1982" y="3007"/>
                    <a:pt x="2088" y="2195"/>
                    <a:pt x="1797" y="1330"/>
                  </a:cubicBezTo>
                  <a:cubicBezTo>
                    <a:pt x="1539" y="554"/>
                    <a:pt x="1047" y="1"/>
                    <a:pt x="649"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4"/>
            <p:cNvSpPr/>
            <p:nvPr/>
          </p:nvSpPr>
          <p:spPr>
            <a:xfrm>
              <a:off x="5516800" y="2282613"/>
              <a:ext cx="172500" cy="477550"/>
            </a:xfrm>
            <a:custGeom>
              <a:rect b="b" l="l" r="r" t="t"/>
              <a:pathLst>
                <a:path extrusionOk="0" h="19102" w="6900">
                  <a:moveTo>
                    <a:pt x="2545" y="1"/>
                  </a:moveTo>
                  <a:cubicBezTo>
                    <a:pt x="1839" y="1"/>
                    <a:pt x="1461" y="994"/>
                    <a:pt x="2227" y="1443"/>
                  </a:cubicBezTo>
                  <a:cubicBezTo>
                    <a:pt x="5345" y="3268"/>
                    <a:pt x="5287" y="7230"/>
                    <a:pt x="4651" y="10372"/>
                  </a:cubicBezTo>
                  <a:cubicBezTo>
                    <a:pt x="4048" y="13349"/>
                    <a:pt x="2699" y="15654"/>
                    <a:pt x="521" y="17738"/>
                  </a:cubicBezTo>
                  <a:cubicBezTo>
                    <a:pt x="0" y="18234"/>
                    <a:pt x="456" y="19101"/>
                    <a:pt x="1058" y="19101"/>
                  </a:cubicBezTo>
                  <a:cubicBezTo>
                    <a:pt x="1182" y="19101"/>
                    <a:pt x="1311" y="19065"/>
                    <a:pt x="1440" y="18981"/>
                  </a:cubicBezTo>
                  <a:cubicBezTo>
                    <a:pt x="4487" y="16996"/>
                    <a:pt x="5943" y="13149"/>
                    <a:pt x="6415" y="9691"/>
                  </a:cubicBezTo>
                  <a:cubicBezTo>
                    <a:pt x="6899" y="6151"/>
                    <a:pt x="6403" y="2066"/>
                    <a:pt x="2998" y="130"/>
                  </a:cubicBezTo>
                  <a:cubicBezTo>
                    <a:pt x="2838" y="40"/>
                    <a:pt x="2685" y="1"/>
                    <a:pt x="2545" y="1"/>
                  </a:cubicBez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4"/>
            <p:cNvSpPr/>
            <p:nvPr/>
          </p:nvSpPr>
          <p:spPr>
            <a:xfrm>
              <a:off x="5528975" y="2282688"/>
              <a:ext cx="168825" cy="477425"/>
            </a:xfrm>
            <a:custGeom>
              <a:rect b="b" l="l" r="r" t="t"/>
              <a:pathLst>
                <a:path extrusionOk="0" h="19097" w="6753">
                  <a:moveTo>
                    <a:pt x="2063" y="0"/>
                  </a:moveTo>
                  <a:cubicBezTo>
                    <a:pt x="1919" y="0"/>
                    <a:pt x="1789" y="42"/>
                    <a:pt x="1678" y="111"/>
                  </a:cubicBezTo>
                  <a:cubicBezTo>
                    <a:pt x="2454" y="512"/>
                    <a:pt x="3881" y="1481"/>
                    <a:pt x="4566" y="3363"/>
                  </a:cubicBezTo>
                  <a:cubicBezTo>
                    <a:pt x="5493" y="5915"/>
                    <a:pt x="6753" y="13600"/>
                    <a:pt x="1" y="18797"/>
                  </a:cubicBezTo>
                  <a:cubicBezTo>
                    <a:pt x="144" y="18975"/>
                    <a:pt x="350" y="19096"/>
                    <a:pt x="575" y="19096"/>
                  </a:cubicBezTo>
                  <a:cubicBezTo>
                    <a:pt x="697" y="19096"/>
                    <a:pt x="826" y="19060"/>
                    <a:pt x="953" y="18978"/>
                  </a:cubicBezTo>
                  <a:cubicBezTo>
                    <a:pt x="4000" y="16993"/>
                    <a:pt x="5456" y="13146"/>
                    <a:pt x="5928" y="9688"/>
                  </a:cubicBezTo>
                  <a:cubicBezTo>
                    <a:pt x="6412" y="6148"/>
                    <a:pt x="5916" y="2063"/>
                    <a:pt x="2511" y="127"/>
                  </a:cubicBezTo>
                  <a:cubicBezTo>
                    <a:pt x="2352" y="39"/>
                    <a:pt x="2201" y="0"/>
                    <a:pt x="2063" y="0"/>
                  </a:cubicBezTo>
                  <a:close/>
                </a:path>
              </a:pathLst>
            </a:cu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4"/>
            <p:cNvSpPr/>
            <p:nvPr/>
          </p:nvSpPr>
          <p:spPr>
            <a:xfrm>
              <a:off x="5309125" y="2394588"/>
              <a:ext cx="483800" cy="633950"/>
            </a:xfrm>
            <a:custGeom>
              <a:rect b="b" l="l" r="r" t="t"/>
              <a:pathLst>
                <a:path extrusionOk="0" h="25358" w="19352">
                  <a:moveTo>
                    <a:pt x="6412" y="1"/>
                  </a:moveTo>
                  <a:cubicBezTo>
                    <a:pt x="3017" y="1"/>
                    <a:pt x="1" y="7000"/>
                    <a:pt x="674" y="12976"/>
                  </a:cubicBezTo>
                  <a:cubicBezTo>
                    <a:pt x="1520" y="20477"/>
                    <a:pt x="12823" y="22799"/>
                    <a:pt x="13668" y="23541"/>
                  </a:cubicBezTo>
                  <a:cubicBezTo>
                    <a:pt x="14449" y="24224"/>
                    <a:pt x="13965" y="25358"/>
                    <a:pt x="14638" y="25358"/>
                  </a:cubicBezTo>
                  <a:cubicBezTo>
                    <a:pt x="14693" y="25358"/>
                    <a:pt x="14756" y="25350"/>
                    <a:pt x="14828" y="25334"/>
                  </a:cubicBezTo>
                  <a:cubicBezTo>
                    <a:pt x="15780" y="25124"/>
                    <a:pt x="15886" y="23328"/>
                    <a:pt x="15886" y="23328"/>
                  </a:cubicBezTo>
                  <a:cubicBezTo>
                    <a:pt x="15886" y="23328"/>
                    <a:pt x="15990" y="24912"/>
                    <a:pt x="16625" y="25018"/>
                  </a:cubicBezTo>
                  <a:cubicBezTo>
                    <a:pt x="16642" y="25021"/>
                    <a:pt x="16659" y="25022"/>
                    <a:pt x="16676" y="25022"/>
                  </a:cubicBezTo>
                  <a:cubicBezTo>
                    <a:pt x="17290" y="25022"/>
                    <a:pt x="17892" y="23223"/>
                    <a:pt x="17892" y="23221"/>
                  </a:cubicBezTo>
                  <a:lnTo>
                    <a:pt x="17892" y="23221"/>
                  </a:lnTo>
                  <a:cubicBezTo>
                    <a:pt x="17892" y="23222"/>
                    <a:pt x="17577" y="24280"/>
                    <a:pt x="17892" y="24702"/>
                  </a:cubicBezTo>
                  <a:cubicBezTo>
                    <a:pt x="17947" y="24774"/>
                    <a:pt x="18026" y="24816"/>
                    <a:pt x="18119" y="24816"/>
                  </a:cubicBezTo>
                  <a:cubicBezTo>
                    <a:pt x="18570" y="24816"/>
                    <a:pt x="19351" y="23854"/>
                    <a:pt x="19267" y="20793"/>
                  </a:cubicBezTo>
                  <a:cubicBezTo>
                    <a:pt x="19159" y="17098"/>
                    <a:pt x="11449" y="15831"/>
                    <a:pt x="7962" y="13189"/>
                  </a:cubicBezTo>
                  <a:cubicBezTo>
                    <a:pt x="4477" y="10548"/>
                    <a:pt x="11034" y="3928"/>
                    <a:pt x="9025" y="1496"/>
                  </a:cubicBezTo>
                  <a:cubicBezTo>
                    <a:pt x="8166" y="455"/>
                    <a:pt x="7277" y="1"/>
                    <a:pt x="6412"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4"/>
            <p:cNvSpPr/>
            <p:nvPr/>
          </p:nvSpPr>
          <p:spPr>
            <a:xfrm>
              <a:off x="5309125" y="2394588"/>
              <a:ext cx="483525" cy="618375"/>
            </a:xfrm>
            <a:custGeom>
              <a:rect b="b" l="l" r="r" t="t"/>
              <a:pathLst>
                <a:path extrusionOk="0" h="24735" w="19341">
                  <a:moveTo>
                    <a:pt x="6412" y="1"/>
                  </a:moveTo>
                  <a:cubicBezTo>
                    <a:pt x="3017" y="1"/>
                    <a:pt x="1" y="7000"/>
                    <a:pt x="674" y="12976"/>
                  </a:cubicBezTo>
                  <a:cubicBezTo>
                    <a:pt x="699" y="13202"/>
                    <a:pt x="785" y="13213"/>
                    <a:pt x="831" y="13431"/>
                  </a:cubicBezTo>
                  <a:cubicBezTo>
                    <a:pt x="1031" y="13456"/>
                    <a:pt x="1253" y="13467"/>
                    <a:pt x="1492" y="13467"/>
                  </a:cubicBezTo>
                  <a:cubicBezTo>
                    <a:pt x="2654" y="13467"/>
                    <a:pt x="4197" y="13185"/>
                    <a:pt x="5350" y="12685"/>
                  </a:cubicBezTo>
                  <a:cubicBezTo>
                    <a:pt x="5469" y="12633"/>
                    <a:pt x="5579" y="12608"/>
                    <a:pt x="5688" y="12608"/>
                  </a:cubicBezTo>
                  <a:cubicBezTo>
                    <a:pt x="6706" y="12608"/>
                    <a:pt x="7514" y="14785"/>
                    <a:pt x="13164" y="16798"/>
                  </a:cubicBezTo>
                  <a:cubicBezTo>
                    <a:pt x="16387" y="17947"/>
                    <a:pt x="18389" y="19263"/>
                    <a:pt x="18676" y="21503"/>
                  </a:cubicBezTo>
                  <a:cubicBezTo>
                    <a:pt x="18856" y="22913"/>
                    <a:pt x="18582" y="24070"/>
                    <a:pt x="18352" y="24734"/>
                  </a:cubicBezTo>
                  <a:cubicBezTo>
                    <a:pt x="18795" y="24460"/>
                    <a:pt x="19340" y="23373"/>
                    <a:pt x="19267" y="20793"/>
                  </a:cubicBezTo>
                  <a:cubicBezTo>
                    <a:pt x="19159" y="17098"/>
                    <a:pt x="11449" y="15831"/>
                    <a:pt x="7962" y="13189"/>
                  </a:cubicBezTo>
                  <a:cubicBezTo>
                    <a:pt x="5255" y="11138"/>
                    <a:pt x="8602" y="6692"/>
                    <a:pt x="9296" y="3665"/>
                  </a:cubicBezTo>
                  <a:lnTo>
                    <a:pt x="9410" y="2783"/>
                  </a:lnTo>
                  <a:cubicBezTo>
                    <a:pt x="9423" y="2283"/>
                    <a:pt x="9316" y="1848"/>
                    <a:pt x="9025" y="1496"/>
                  </a:cubicBezTo>
                  <a:cubicBezTo>
                    <a:pt x="8166" y="455"/>
                    <a:pt x="7277" y="1"/>
                    <a:pt x="6412"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4"/>
            <p:cNvSpPr/>
            <p:nvPr/>
          </p:nvSpPr>
          <p:spPr>
            <a:xfrm>
              <a:off x="5847675" y="2207188"/>
              <a:ext cx="121650" cy="466975"/>
            </a:xfrm>
            <a:custGeom>
              <a:rect b="b" l="l" r="r" t="t"/>
              <a:pathLst>
                <a:path extrusionOk="0" h="18679" w="4866">
                  <a:moveTo>
                    <a:pt x="936" y="1"/>
                  </a:moveTo>
                  <a:cubicBezTo>
                    <a:pt x="459" y="1"/>
                    <a:pt x="1" y="468"/>
                    <a:pt x="324" y="1080"/>
                  </a:cubicBezTo>
                  <a:cubicBezTo>
                    <a:pt x="1748" y="3767"/>
                    <a:pt x="2277" y="5936"/>
                    <a:pt x="2261" y="8992"/>
                  </a:cubicBezTo>
                  <a:cubicBezTo>
                    <a:pt x="2244" y="11928"/>
                    <a:pt x="1486" y="14746"/>
                    <a:pt x="759" y="17568"/>
                  </a:cubicBezTo>
                  <a:cubicBezTo>
                    <a:pt x="603" y="18175"/>
                    <a:pt x="1190" y="18679"/>
                    <a:pt x="1705" y="18679"/>
                  </a:cubicBezTo>
                  <a:cubicBezTo>
                    <a:pt x="1988" y="18679"/>
                    <a:pt x="2249" y="18528"/>
                    <a:pt x="2355" y="18159"/>
                  </a:cubicBezTo>
                  <a:cubicBezTo>
                    <a:pt x="4139" y="11937"/>
                    <a:pt x="4865" y="6199"/>
                    <a:pt x="1564" y="382"/>
                  </a:cubicBezTo>
                  <a:cubicBezTo>
                    <a:pt x="1412" y="115"/>
                    <a:pt x="1171" y="1"/>
                    <a:pt x="936" y="1"/>
                  </a:cubicBez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4"/>
            <p:cNvSpPr/>
            <p:nvPr/>
          </p:nvSpPr>
          <p:spPr>
            <a:xfrm>
              <a:off x="5874850" y="2211913"/>
              <a:ext cx="94475" cy="458075"/>
            </a:xfrm>
            <a:custGeom>
              <a:rect b="b" l="l" r="r" t="t"/>
              <a:pathLst>
                <a:path extrusionOk="0" h="18323" w="3779">
                  <a:moveTo>
                    <a:pt x="320" y="0"/>
                  </a:moveTo>
                  <a:cubicBezTo>
                    <a:pt x="104" y="193"/>
                    <a:pt x="0" y="513"/>
                    <a:pt x="202" y="891"/>
                  </a:cubicBezTo>
                  <a:cubicBezTo>
                    <a:pt x="1624" y="3578"/>
                    <a:pt x="2154" y="5747"/>
                    <a:pt x="2137" y="8803"/>
                  </a:cubicBezTo>
                  <a:cubicBezTo>
                    <a:pt x="2125" y="11739"/>
                    <a:pt x="1363" y="14557"/>
                    <a:pt x="636" y="17379"/>
                  </a:cubicBezTo>
                  <a:cubicBezTo>
                    <a:pt x="534" y="17777"/>
                    <a:pt x="751" y="18125"/>
                    <a:pt x="1054" y="18322"/>
                  </a:cubicBezTo>
                  <a:cubicBezTo>
                    <a:pt x="1145" y="18241"/>
                    <a:pt x="1223" y="18125"/>
                    <a:pt x="1268" y="17970"/>
                  </a:cubicBezTo>
                  <a:cubicBezTo>
                    <a:pt x="3052" y="11748"/>
                    <a:pt x="3778" y="6010"/>
                    <a:pt x="477" y="193"/>
                  </a:cubicBezTo>
                  <a:cubicBezTo>
                    <a:pt x="431" y="116"/>
                    <a:pt x="378" y="55"/>
                    <a:pt x="320" y="0"/>
                  </a:cubicBezTo>
                  <a:close/>
                </a:path>
              </a:pathLst>
            </a:cu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4"/>
            <p:cNvSpPr/>
            <p:nvPr/>
          </p:nvSpPr>
          <p:spPr>
            <a:xfrm>
              <a:off x="5283425" y="2389163"/>
              <a:ext cx="319225" cy="317875"/>
            </a:xfrm>
            <a:custGeom>
              <a:rect b="b" l="l" r="r" t="t"/>
              <a:pathLst>
                <a:path extrusionOk="0" h="12715" w="12769">
                  <a:moveTo>
                    <a:pt x="7961" y="1"/>
                  </a:moveTo>
                  <a:cubicBezTo>
                    <a:pt x="6005" y="1"/>
                    <a:pt x="4591" y="1502"/>
                    <a:pt x="3625" y="3062"/>
                  </a:cubicBezTo>
                  <a:cubicBezTo>
                    <a:pt x="1686" y="6199"/>
                    <a:pt x="0" y="9014"/>
                    <a:pt x="390" y="11914"/>
                  </a:cubicBezTo>
                  <a:cubicBezTo>
                    <a:pt x="454" y="12377"/>
                    <a:pt x="858" y="12715"/>
                    <a:pt x="1317" y="12715"/>
                  </a:cubicBezTo>
                  <a:cubicBezTo>
                    <a:pt x="1362" y="12715"/>
                    <a:pt x="1407" y="12711"/>
                    <a:pt x="1452" y="12705"/>
                  </a:cubicBezTo>
                  <a:lnTo>
                    <a:pt x="8392" y="11717"/>
                  </a:lnTo>
                  <a:cubicBezTo>
                    <a:pt x="8814" y="11659"/>
                    <a:pt x="9143" y="11323"/>
                    <a:pt x="9187" y="10900"/>
                  </a:cubicBezTo>
                  <a:cubicBezTo>
                    <a:pt x="9586" y="7184"/>
                    <a:pt x="12768" y="1007"/>
                    <a:pt x="8888" y="109"/>
                  </a:cubicBezTo>
                  <a:cubicBezTo>
                    <a:pt x="8566" y="35"/>
                    <a:pt x="8257" y="1"/>
                    <a:pt x="7961" y="1"/>
                  </a:cubicBezTo>
                  <a:close/>
                </a:path>
              </a:pathLst>
            </a:custGeom>
            <a:solidFill>
              <a:srgbClr val="FFB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4"/>
            <p:cNvSpPr/>
            <p:nvPr/>
          </p:nvSpPr>
          <p:spPr>
            <a:xfrm>
              <a:off x="5451800" y="2390838"/>
              <a:ext cx="150850" cy="297175"/>
            </a:xfrm>
            <a:custGeom>
              <a:rect b="b" l="l" r="r" t="t"/>
              <a:pathLst>
                <a:path extrusionOk="0" h="11887" w="6034">
                  <a:moveTo>
                    <a:pt x="1911" y="1"/>
                  </a:moveTo>
                  <a:lnTo>
                    <a:pt x="1911" y="1"/>
                  </a:lnTo>
                  <a:cubicBezTo>
                    <a:pt x="2157" y="555"/>
                    <a:pt x="2272" y="1371"/>
                    <a:pt x="2083" y="2569"/>
                  </a:cubicBezTo>
                  <a:cubicBezTo>
                    <a:pt x="1657" y="5259"/>
                    <a:pt x="279" y="9324"/>
                    <a:pt x="0" y="11887"/>
                  </a:cubicBezTo>
                  <a:lnTo>
                    <a:pt x="1657" y="11650"/>
                  </a:lnTo>
                  <a:cubicBezTo>
                    <a:pt x="2079" y="11592"/>
                    <a:pt x="2408" y="11256"/>
                    <a:pt x="2452" y="10833"/>
                  </a:cubicBezTo>
                  <a:cubicBezTo>
                    <a:pt x="2851" y="7117"/>
                    <a:pt x="6033" y="940"/>
                    <a:pt x="2153" y="42"/>
                  </a:cubicBezTo>
                  <a:cubicBezTo>
                    <a:pt x="2071" y="25"/>
                    <a:pt x="1993" y="14"/>
                    <a:pt x="1911"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4"/>
            <p:cNvSpPr/>
            <p:nvPr/>
          </p:nvSpPr>
          <p:spPr>
            <a:xfrm>
              <a:off x="5977575" y="2569063"/>
              <a:ext cx="366425" cy="175525"/>
            </a:xfrm>
            <a:custGeom>
              <a:rect b="b" l="l" r="r" t="t"/>
              <a:pathLst>
                <a:path extrusionOk="0" h="7021" w="14657">
                  <a:moveTo>
                    <a:pt x="3906" y="0"/>
                  </a:moveTo>
                  <a:cubicBezTo>
                    <a:pt x="2344" y="1383"/>
                    <a:pt x="1039" y="1986"/>
                    <a:pt x="1" y="2183"/>
                  </a:cubicBezTo>
                  <a:cubicBezTo>
                    <a:pt x="391" y="2724"/>
                    <a:pt x="781" y="3208"/>
                    <a:pt x="1150" y="3593"/>
                  </a:cubicBezTo>
                  <a:cubicBezTo>
                    <a:pt x="3612" y="6164"/>
                    <a:pt x="7630" y="6307"/>
                    <a:pt x="8490" y="6307"/>
                  </a:cubicBezTo>
                  <a:cubicBezTo>
                    <a:pt x="8597" y="6307"/>
                    <a:pt x="8655" y="6304"/>
                    <a:pt x="8655" y="6304"/>
                  </a:cubicBezTo>
                  <a:lnTo>
                    <a:pt x="9250" y="5943"/>
                  </a:lnTo>
                  <a:cubicBezTo>
                    <a:pt x="9337" y="5857"/>
                    <a:pt x="9450" y="5812"/>
                    <a:pt x="9564" y="5812"/>
                  </a:cubicBezTo>
                  <a:cubicBezTo>
                    <a:pt x="9655" y="5812"/>
                    <a:pt x="9746" y="5840"/>
                    <a:pt x="9825" y="5899"/>
                  </a:cubicBezTo>
                  <a:cubicBezTo>
                    <a:pt x="10244" y="6213"/>
                    <a:pt x="10711" y="7020"/>
                    <a:pt x="11348" y="7020"/>
                  </a:cubicBezTo>
                  <a:cubicBezTo>
                    <a:pt x="11434" y="7020"/>
                    <a:pt x="11524" y="7005"/>
                    <a:pt x="11616" y="6973"/>
                  </a:cubicBezTo>
                  <a:cubicBezTo>
                    <a:pt x="12114" y="6802"/>
                    <a:pt x="11713" y="5418"/>
                    <a:pt x="11655" y="5222"/>
                  </a:cubicBezTo>
                  <a:lnTo>
                    <a:pt x="11655" y="5222"/>
                  </a:lnTo>
                  <a:cubicBezTo>
                    <a:pt x="11703" y="5383"/>
                    <a:pt x="12025" y="6326"/>
                    <a:pt x="12563" y="6326"/>
                  </a:cubicBezTo>
                  <a:cubicBezTo>
                    <a:pt x="12637" y="6326"/>
                    <a:pt x="12715" y="6308"/>
                    <a:pt x="12798" y="6268"/>
                  </a:cubicBezTo>
                  <a:cubicBezTo>
                    <a:pt x="13532" y="5907"/>
                    <a:pt x="12741" y="4632"/>
                    <a:pt x="12741" y="4631"/>
                  </a:cubicBezTo>
                  <a:lnTo>
                    <a:pt x="12741" y="4631"/>
                  </a:lnTo>
                  <a:cubicBezTo>
                    <a:pt x="12741" y="4631"/>
                    <a:pt x="13474" y="5661"/>
                    <a:pt x="13960" y="5661"/>
                  </a:cubicBezTo>
                  <a:cubicBezTo>
                    <a:pt x="14006" y="5661"/>
                    <a:pt x="14049" y="5652"/>
                    <a:pt x="14090" y="5632"/>
                  </a:cubicBezTo>
                  <a:cubicBezTo>
                    <a:pt x="14562" y="5394"/>
                    <a:pt x="14656" y="3798"/>
                    <a:pt x="13229" y="3507"/>
                  </a:cubicBezTo>
                  <a:cubicBezTo>
                    <a:pt x="13070" y="3474"/>
                    <a:pt x="12860" y="3464"/>
                    <a:pt x="12610" y="3464"/>
                  </a:cubicBezTo>
                  <a:cubicBezTo>
                    <a:pt x="12114" y="3464"/>
                    <a:pt x="11460" y="3506"/>
                    <a:pt x="10723" y="3506"/>
                  </a:cubicBezTo>
                  <a:cubicBezTo>
                    <a:pt x="8492" y="3506"/>
                    <a:pt x="5509" y="3119"/>
                    <a:pt x="3906"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4"/>
            <p:cNvSpPr/>
            <p:nvPr/>
          </p:nvSpPr>
          <p:spPr>
            <a:xfrm>
              <a:off x="5977575" y="2569063"/>
              <a:ext cx="363950" cy="136600"/>
            </a:xfrm>
            <a:custGeom>
              <a:rect b="b" l="l" r="r" t="t"/>
              <a:pathLst>
                <a:path extrusionOk="0" h="5464" w="14558">
                  <a:moveTo>
                    <a:pt x="3906" y="0"/>
                  </a:moveTo>
                  <a:cubicBezTo>
                    <a:pt x="2344" y="1383"/>
                    <a:pt x="1039" y="1986"/>
                    <a:pt x="1" y="2183"/>
                  </a:cubicBezTo>
                  <a:cubicBezTo>
                    <a:pt x="108" y="2330"/>
                    <a:pt x="211" y="2469"/>
                    <a:pt x="317" y="2605"/>
                  </a:cubicBezTo>
                  <a:cubicBezTo>
                    <a:pt x="1103" y="2256"/>
                    <a:pt x="2550" y="1648"/>
                    <a:pt x="3167" y="1648"/>
                  </a:cubicBezTo>
                  <a:cubicBezTo>
                    <a:pt x="3210" y="1648"/>
                    <a:pt x="3248" y="1651"/>
                    <a:pt x="3283" y="1657"/>
                  </a:cubicBezTo>
                  <a:cubicBezTo>
                    <a:pt x="4004" y="1784"/>
                    <a:pt x="4858" y="3531"/>
                    <a:pt x="8220" y="3872"/>
                  </a:cubicBezTo>
                  <a:cubicBezTo>
                    <a:pt x="8812" y="3932"/>
                    <a:pt x="9338" y="3954"/>
                    <a:pt x="9807" y="3954"/>
                  </a:cubicBezTo>
                  <a:cubicBezTo>
                    <a:pt x="11050" y="3954"/>
                    <a:pt x="11893" y="3801"/>
                    <a:pt x="12506" y="3801"/>
                  </a:cubicBezTo>
                  <a:cubicBezTo>
                    <a:pt x="12979" y="3801"/>
                    <a:pt x="13314" y="3892"/>
                    <a:pt x="13590" y="4213"/>
                  </a:cubicBezTo>
                  <a:cubicBezTo>
                    <a:pt x="13885" y="4553"/>
                    <a:pt x="14077" y="5057"/>
                    <a:pt x="14258" y="5464"/>
                  </a:cubicBezTo>
                  <a:cubicBezTo>
                    <a:pt x="14558" y="4983"/>
                    <a:pt x="14463" y="3758"/>
                    <a:pt x="13229" y="3507"/>
                  </a:cubicBezTo>
                  <a:cubicBezTo>
                    <a:pt x="13070" y="3474"/>
                    <a:pt x="12860" y="3464"/>
                    <a:pt x="12610" y="3464"/>
                  </a:cubicBezTo>
                  <a:cubicBezTo>
                    <a:pt x="12114" y="3464"/>
                    <a:pt x="11460" y="3506"/>
                    <a:pt x="10723" y="3506"/>
                  </a:cubicBezTo>
                  <a:cubicBezTo>
                    <a:pt x="8492" y="3506"/>
                    <a:pt x="5509" y="3119"/>
                    <a:pt x="3906"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4"/>
            <p:cNvSpPr/>
            <p:nvPr/>
          </p:nvSpPr>
          <p:spPr>
            <a:xfrm rot="-1265394">
              <a:off x="5976045" y="2811271"/>
              <a:ext cx="94211" cy="127639"/>
            </a:xfrm>
            <a:prstGeom prst="roundRect">
              <a:avLst>
                <a:gd fmla="val 16667" name="adj"/>
              </a:avLst>
            </a:pr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4"/>
            <p:cNvSpPr/>
            <p:nvPr/>
          </p:nvSpPr>
          <p:spPr>
            <a:xfrm>
              <a:off x="5986458" y="2817358"/>
              <a:ext cx="68550" cy="30850"/>
            </a:xfrm>
            <a:custGeom>
              <a:rect b="b" l="l" r="r" t="t"/>
              <a:pathLst>
                <a:path extrusionOk="0" h="1234" w="2742">
                  <a:moveTo>
                    <a:pt x="1648" y="0"/>
                  </a:moveTo>
                  <a:cubicBezTo>
                    <a:pt x="1132" y="0"/>
                    <a:pt x="520" y="328"/>
                    <a:pt x="133" y="550"/>
                  </a:cubicBezTo>
                  <a:cubicBezTo>
                    <a:pt x="0" y="622"/>
                    <a:pt x="89" y="796"/>
                    <a:pt x="216" y="796"/>
                  </a:cubicBezTo>
                  <a:cubicBezTo>
                    <a:pt x="227" y="796"/>
                    <a:pt x="237" y="795"/>
                    <a:pt x="248" y="793"/>
                  </a:cubicBezTo>
                  <a:cubicBezTo>
                    <a:pt x="601" y="707"/>
                    <a:pt x="945" y="571"/>
                    <a:pt x="1299" y="501"/>
                  </a:cubicBezTo>
                  <a:cubicBezTo>
                    <a:pt x="1425" y="475"/>
                    <a:pt x="1536" y="459"/>
                    <a:pt x="1634" y="459"/>
                  </a:cubicBezTo>
                  <a:cubicBezTo>
                    <a:pt x="1887" y="459"/>
                    <a:pt x="2057" y="565"/>
                    <a:pt x="2196" y="874"/>
                  </a:cubicBezTo>
                  <a:cubicBezTo>
                    <a:pt x="2258" y="1010"/>
                    <a:pt x="2278" y="1071"/>
                    <a:pt x="2385" y="1174"/>
                  </a:cubicBezTo>
                  <a:cubicBezTo>
                    <a:pt x="2420" y="1209"/>
                    <a:pt x="2475" y="1234"/>
                    <a:pt x="2524" y="1234"/>
                  </a:cubicBezTo>
                  <a:cubicBezTo>
                    <a:pt x="2574" y="1234"/>
                    <a:pt x="2619" y="1209"/>
                    <a:pt x="2635" y="1145"/>
                  </a:cubicBezTo>
                  <a:cubicBezTo>
                    <a:pt x="2742" y="719"/>
                    <a:pt x="2348" y="173"/>
                    <a:pt x="1942" y="42"/>
                  </a:cubicBezTo>
                  <a:cubicBezTo>
                    <a:pt x="1850" y="13"/>
                    <a:pt x="1751" y="0"/>
                    <a:pt x="1648" y="0"/>
                  </a:cubicBezTo>
                  <a:close/>
                </a:path>
              </a:pathLst>
            </a:custGeom>
            <a:solidFill>
              <a:srgbClr val="CE80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4"/>
            <p:cNvSpPr/>
            <p:nvPr/>
          </p:nvSpPr>
          <p:spPr>
            <a:xfrm>
              <a:off x="6284375" y="3981938"/>
              <a:ext cx="148400" cy="60350"/>
            </a:xfrm>
            <a:custGeom>
              <a:rect b="b" l="l" r="r" t="t"/>
              <a:pathLst>
                <a:path extrusionOk="0" h="2414" w="5936">
                  <a:moveTo>
                    <a:pt x="5319" y="0"/>
                  </a:moveTo>
                  <a:cubicBezTo>
                    <a:pt x="5197" y="0"/>
                    <a:pt x="5047" y="29"/>
                    <a:pt x="4865" y="96"/>
                  </a:cubicBezTo>
                  <a:cubicBezTo>
                    <a:pt x="3770" y="503"/>
                    <a:pt x="70" y="1400"/>
                    <a:pt x="70" y="1400"/>
                  </a:cubicBezTo>
                  <a:cubicBezTo>
                    <a:pt x="70" y="1400"/>
                    <a:pt x="325" y="1478"/>
                    <a:pt x="0" y="2413"/>
                  </a:cubicBezTo>
                  <a:lnTo>
                    <a:pt x="5878" y="707"/>
                  </a:lnTo>
                  <a:cubicBezTo>
                    <a:pt x="5878" y="707"/>
                    <a:pt x="5935" y="0"/>
                    <a:pt x="5319"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4"/>
            <p:cNvSpPr/>
            <p:nvPr/>
          </p:nvSpPr>
          <p:spPr>
            <a:xfrm>
              <a:off x="6163375" y="3452438"/>
              <a:ext cx="13575" cy="30975"/>
            </a:xfrm>
            <a:custGeom>
              <a:rect b="b" l="l" r="r" t="t"/>
              <a:pathLst>
                <a:path extrusionOk="0" h="1239" w="543">
                  <a:moveTo>
                    <a:pt x="542" y="0"/>
                  </a:moveTo>
                  <a:cubicBezTo>
                    <a:pt x="354" y="180"/>
                    <a:pt x="173" y="394"/>
                    <a:pt x="1" y="636"/>
                  </a:cubicBezTo>
                  <a:lnTo>
                    <a:pt x="145" y="1238"/>
                  </a:lnTo>
                  <a:cubicBezTo>
                    <a:pt x="264" y="799"/>
                    <a:pt x="400" y="385"/>
                    <a:pt x="542" y="0"/>
                  </a:cubicBezTo>
                  <a:close/>
                </a:path>
              </a:pathLst>
            </a:custGeom>
            <a:solidFill>
              <a:srgbClr val="DBE6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4"/>
            <p:cNvSpPr/>
            <p:nvPr/>
          </p:nvSpPr>
          <p:spPr>
            <a:xfrm>
              <a:off x="6099000" y="3542638"/>
              <a:ext cx="373575" cy="1066125"/>
            </a:xfrm>
            <a:custGeom>
              <a:rect b="b" l="l" r="r" t="t"/>
              <a:pathLst>
                <a:path extrusionOk="0" h="42645" w="14943">
                  <a:moveTo>
                    <a:pt x="1280" y="1"/>
                  </a:moveTo>
                  <a:lnTo>
                    <a:pt x="1280" y="1"/>
                  </a:lnTo>
                  <a:cubicBezTo>
                    <a:pt x="33" y="4509"/>
                    <a:pt x="1" y="12047"/>
                    <a:pt x="1453" y="20382"/>
                  </a:cubicBezTo>
                  <a:cubicBezTo>
                    <a:pt x="1707" y="21854"/>
                    <a:pt x="1998" y="23290"/>
                    <a:pt x="2322" y="24672"/>
                  </a:cubicBezTo>
                  <a:cubicBezTo>
                    <a:pt x="2975" y="24659"/>
                    <a:pt x="3639" y="24651"/>
                    <a:pt x="4311" y="24643"/>
                  </a:cubicBezTo>
                  <a:cubicBezTo>
                    <a:pt x="3766" y="22601"/>
                    <a:pt x="3282" y="20431"/>
                    <a:pt x="2880" y="18167"/>
                  </a:cubicBezTo>
                  <a:cubicBezTo>
                    <a:pt x="1850" y="12318"/>
                    <a:pt x="1559" y="6847"/>
                    <a:pt x="1911" y="2520"/>
                  </a:cubicBezTo>
                  <a:lnTo>
                    <a:pt x="1280" y="1"/>
                  </a:lnTo>
                  <a:close/>
                  <a:moveTo>
                    <a:pt x="2876" y="26899"/>
                  </a:moveTo>
                  <a:lnTo>
                    <a:pt x="2876" y="26899"/>
                  </a:lnTo>
                  <a:cubicBezTo>
                    <a:pt x="3397" y="28863"/>
                    <a:pt x="3979" y="30701"/>
                    <a:pt x="4599" y="32382"/>
                  </a:cubicBezTo>
                  <a:cubicBezTo>
                    <a:pt x="6628" y="37772"/>
                    <a:pt x="9081" y="41529"/>
                    <a:pt x="11353" y="42489"/>
                  </a:cubicBezTo>
                  <a:cubicBezTo>
                    <a:pt x="11645" y="42591"/>
                    <a:pt x="11932" y="42644"/>
                    <a:pt x="12215" y="42644"/>
                  </a:cubicBezTo>
                  <a:cubicBezTo>
                    <a:pt x="12342" y="42644"/>
                    <a:pt x="12469" y="42633"/>
                    <a:pt x="12597" y="42612"/>
                  </a:cubicBezTo>
                  <a:cubicBezTo>
                    <a:pt x="13532" y="42447"/>
                    <a:pt x="14319" y="41689"/>
                    <a:pt x="14942" y="40450"/>
                  </a:cubicBezTo>
                  <a:lnTo>
                    <a:pt x="14942" y="40450"/>
                  </a:lnTo>
                  <a:cubicBezTo>
                    <a:pt x="14770" y="40528"/>
                    <a:pt x="14585" y="40586"/>
                    <a:pt x="14401" y="40619"/>
                  </a:cubicBezTo>
                  <a:cubicBezTo>
                    <a:pt x="14261" y="40639"/>
                    <a:pt x="14126" y="40651"/>
                    <a:pt x="13987" y="40651"/>
                  </a:cubicBezTo>
                  <a:cubicBezTo>
                    <a:pt x="10992" y="40651"/>
                    <a:pt x="7478" y="35089"/>
                    <a:pt x="4972" y="26932"/>
                  </a:cubicBezTo>
                  <a:cubicBezTo>
                    <a:pt x="4262" y="26919"/>
                    <a:pt x="3560" y="26911"/>
                    <a:pt x="2876" y="26899"/>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4"/>
            <p:cNvSpPr/>
            <p:nvPr/>
          </p:nvSpPr>
          <p:spPr>
            <a:xfrm>
              <a:off x="6159075" y="4167513"/>
              <a:ext cx="61450" cy="39400"/>
            </a:xfrm>
            <a:custGeom>
              <a:rect b="b" l="l" r="r" t="t"/>
              <a:pathLst>
                <a:path extrusionOk="0" h="1576" w="2458">
                  <a:moveTo>
                    <a:pt x="2007" y="1"/>
                  </a:moveTo>
                  <a:cubicBezTo>
                    <a:pt x="1322" y="14"/>
                    <a:pt x="653" y="21"/>
                    <a:pt x="1" y="29"/>
                  </a:cubicBezTo>
                  <a:cubicBezTo>
                    <a:pt x="124" y="542"/>
                    <a:pt x="247" y="1051"/>
                    <a:pt x="379" y="1547"/>
                  </a:cubicBezTo>
                  <a:cubicBezTo>
                    <a:pt x="1055" y="1559"/>
                    <a:pt x="1748" y="1568"/>
                    <a:pt x="2458" y="1576"/>
                  </a:cubicBezTo>
                  <a:cubicBezTo>
                    <a:pt x="2302" y="1063"/>
                    <a:pt x="2154" y="538"/>
                    <a:pt x="2007"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4"/>
            <p:cNvSpPr/>
            <p:nvPr/>
          </p:nvSpPr>
          <p:spPr>
            <a:xfrm>
              <a:off x="6157025" y="4158713"/>
              <a:ext cx="66275" cy="57225"/>
            </a:xfrm>
            <a:custGeom>
              <a:rect b="b" l="l" r="r" t="t"/>
              <a:pathLst>
                <a:path extrusionOk="0" h="2289" w="2651">
                  <a:moveTo>
                    <a:pt x="1990" y="0"/>
                  </a:moveTo>
                  <a:cubicBezTo>
                    <a:pt x="1318" y="8"/>
                    <a:pt x="654" y="16"/>
                    <a:pt x="1" y="29"/>
                  </a:cubicBezTo>
                  <a:cubicBezTo>
                    <a:pt x="25" y="148"/>
                    <a:pt x="54" y="267"/>
                    <a:pt x="83" y="381"/>
                  </a:cubicBezTo>
                  <a:cubicBezTo>
                    <a:pt x="735" y="373"/>
                    <a:pt x="1404" y="366"/>
                    <a:pt x="2089" y="353"/>
                  </a:cubicBezTo>
                  <a:cubicBezTo>
                    <a:pt x="2056" y="238"/>
                    <a:pt x="2023" y="119"/>
                    <a:pt x="1990" y="0"/>
                  </a:cubicBezTo>
                  <a:close/>
                  <a:moveTo>
                    <a:pt x="461" y="1899"/>
                  </a:moveTo>
                  <a:lnTo>
                    <a:pt x="461" y="1899"/>
                  </a:lnTo>
                  <a:cubicBezTo>
                    <a:pt x="493" y="2018"/>
                    <a:pt x="522" y="2137"/>
                    <a:pt x="555" y="2256"/>
                  </a:cubicBezTo>
                  <a:cubicBezTo>
                    <a:pt x="1239" y="2268"/>
                    <a:pt x="1941" y="2276"/>
                    <a:pt x="2651" y="2289"/>
                  </a:cubicBezTo>
                  <a:cubicBezTo>
                    <a:pt x="2613" y="2166"/>
                    <a:pt x="2577" y="2047"/>
                    <a:pt x="2540" y="1928"/>
                  </a:cubicBezTo>
                  <a:cubicBezTo>
                    <a:pt x="1830" y="1920"/>
                    <a:pt x="1137" y="1911"/>
                    <a:pt x="461" y="1899"/>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4"/>
            <p:cNvSpPr/>
            <p:nvPr/>
          </p:nvSpPr>
          <p:spPr>
            <a:xfrm>
              <a:off x="6128925" y="3512213"/>
              <a:ext cx="21575" cy="93425"/>
            </a:xfrm>
            <a:custGeom>
              <a:rect b="b" l="l" r="r" t="t"/>
              <a:pathLst>
                <a:path extrusionOk="0" h="3737" w="863">
                  <a:moveTo>
                    <a:pt x="284" y="0"/>
                  </a:moveTo>
                  <a:cubicBezTo>
                    <a:pt x="182" y="288"/>
                    <a:pt x="91" y="583"/>
                    <a:pt x="1" y="898"/>
                  </a:cubicBezTo>
                  <a:lnTo>
                    <a:pt x="83" y="1218"/>
                  </a:lnTo>
                  <a:lnTo>
                    <a:pt x="714" y="3737"/>
                  </a:lnTo>
                  <a:cubicBezTo>
                    <a:pt x="756" y="3241"/>
                    <a:pt x="805" y="2756"/>
                    <a:pt x="862" y="2293"/>
                  </a:cubicBezTo>
                  <a:cubicBezTo>
                    <a:pt x="665" y="1522"/>
                    <a:pt x="473" y="759"/>
                    <a:pt x="284"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4"/>
            <p:cNvSpPr/>
            <p:nvPr/>
          </p:nvSpPr>
          <p:spPr>
            <a:xfrm>
              <a:off x="5317875" y="2007663"/>
              <a:ext cx="90875" cy="86775"/>
            </a:xfrm>
            <a:custGeom>
              <a:rect b="b" l="l" r="r" t="t"/>
              <a:pathLst>
                <a:path extrusionOk="0" h="3471" w="3635">
                  <a:moveTo>
                    <a:pt x="3597" y="0"/>
                  </a:moveTo>
                  <a:lnTo>
                    <a:pt x="2683" y="58"/>
                  </a:lnTo>
                  <a:cubicBezTo>
                    <a:pt x="2683" y="58"/>
                    <a:pt x="2912" y="846"/>
                    <a:pt x="2658" y="874"/>
                  </a:cubicBezTo>
                  <a:cubicBezTo>
                    <a:pt x="2651" y="875"/>
                    <a:pt x="2643" y="876"/>
                    <a:pt x="2633" y="876"/>
                  </a:cubicBezTo>
                  <a:cubicBezTo>
                    <a:pt x="2434" y="876"/>
                    <a:pt x="1738" y="704"/>
                    <a:pt x="1153" y="704"/>
                  </a:cubicBezTo>
                  <a:cubicBezTo>
                    <a:pt x="771" y="704"/>
                    <a:pt x="436" y="777"/>
                    <a:pt x="316" y="1018"/>
                  </a:cubicBezTo>
                  <a:cubicBezTo>
                    <a:pt x="0" y="1645"/>
                    <a:pt x="1284" y="3159"/>
                    <a:pt x="2601" y="3331"/>
                  </a:cubicBezTo>
                  <a:lnTo>
                    <a:pt x="3634" y="3470"/>
                  </a:lnTo>
                  <a:lnTo>
                    <a:pt x="3597" y="0"/>
                  </a:ln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4"/>
            <p:cNvSpPr/>
            <p:nvPr/>
          </p:nvSpPr>
          <p:spPr>
            <a:xfrm>
              <a:off x="5314500" y="2033113"/>
              <a:ext cx="79675" cy="58900"/>
            </a:xfrm>
            <a:custGeom>
              <a:rect b="b" l="l" r="r" t="t"/>
              <a:pathLst>
                <a:path extrusionOk="0" h="2356" w="3187">
                  <a:moveTo>
                    <a:pt x="451" y="0"/>
                  </a:moveTo>
                  <a:lnTo>
                    <a:pt x="451" y="0"/>
                  </a:lnTo>
                  <a:cubicBezTo>
                    <a:pt x="0" y="459"/>
                    <a:pt x="1612" y="2153"/>
                    <a:pt x="2399" y="2329"/>
                  </a:cubicBezTo>
                  <a:cubicBezTo>
                    <a:pt x="2480" y="2348"/>
                    <a:pt x="2553" y="2356"/>
                    <a:pt x="2618" y="2356"/>
                  </a:cubicBezTo>
                  <a:cubicBezTo>
                    <a:pt x="3187" y="2356"/>
                    <a:pt x="3170" y="1719"/>
                    <a:pt x="3170" y="1719"/>
                  </a:cubicBezTo>
                  <a:lnTo>
                    <a:pt x="451" y="0"/>
                  </a:ln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4"/>
            <p:cNvSpPr/>
            <p:nvPr/>
          </p:nvSpPr>
          <p:spPr>
            <a:xfrm>
              <a:off x="5319700" y="2003663"/>
              <a:ext cx="72725" cy="94350"/>
            </a:xfrm>
            <a:custGeom>
              <a:rect b="b" l="l" r="r" t="t"/>
              <a:pathLst>
                <a:path extrusionOk="0" h="3774" w="2909">
                  <a:moveTo>
                    <a:pt x="2556" y="1"/>
                  </a:moveTo>
                  <a:lnTo>
                    <a:pt x="2269" y="128"/>
                  </a:lnTo>
                  <a:cubicBezTo>
                    <a:pt x="2401" y="423"/>
                    <a:pt x="2503" y="743"/>
                    <a:pt x="2511" y="874"/>
                  </a:cubicBezTo>
                  <a:cubicBezTo>
                    <a:pt x="2433" y="870"/>
                    <a:pt x="2306" y="845"/>
                    <a:pt x="2191" y="830"/>
                  </a:cubicBezTo>
                  <a:cubicBezTo>
                    <a:pt x="1859" y="774"/>
                    <a:pt x="1447" y="706"/>
                    <a:pt x="1073" y="706"/>
                  </a:cubicBezTo>
                  <a:cubicBezTo>
                    <a:pt x="640" y="706"/>
                    <a:pt x="256" y="798"/>
                    <a:pt x="99" y="1108"/>
                  </a:cubicBezTo>
                  <a:cubicBezTo>
                    <a:pt x="1" y="1309"/>
                    <a:pt x="33" y="1584"/>
                    <a:pt x="206" y="1904"/>
                  </a:cubicBezTo>
                  <a:cubicBezTo>
                    <a:pt x="616" y="2679"/>
                    <a:pt x="1786" y="3639"/>
                    <a:pt x="2802" y="3774"/>
                  </a:cubicBezTo>
                  <a:lnTo>
                    <a:pt x="2844" y="3463"/>
                  </a:lnTo>
                  <a:cubicBezTo>
                    <a:pt x="1949" y="3344"/>
                    <a:pt x="858" y="2466"/>
                    <a:pt x="481" y="1756"/>
                  </a:cubicBezTo>
                  <a:cubicBezTo>
                    <a:pt x="366" y="1538"/>
                    <a:pt x="329" y="1354"/>
                    <a:pt x="383" y="1248"/>
                  </a:cubicBezTo>
                  <a:cubicBezTo>
                    <a:pt x="469" y="1076"/>
                    <a:pt x="745" y="1022"/>
                    <a:pt x="1067" y="1022"/>
                  </a:cubicBezTo>
                  <a:cubicBezTo>
                    <a:pt x="1437" y="1022"/>
                    <a:pt x="1868" y="1093"/>
                    <a:pt x="2142" y="1137"/>
                  </a:cubicBezTo>
                  <a:cubicBezTo>
                    <a:pt x="2352" y="1174"/>
                    <a:pt x="2473" y="1192"/>
                    <a:pt x="2555" y="1192"/>
                  </a:cubicBezTo>
                  <a:cubicBezTo>
                    <a:pt x="2572" y="1192"/>
                    <a:pt x="2587" y="1191"/>
                    <a:pt x="2602" y="1190"/>
                  </a:cubicBezTo>
                  <a:cubicBezTo>
                    <a:pt x="2679" y="1182"/>
                    <a:pt x="2740" y="1141"/>
                    <a:pt x="2782" y="1071"/>
                  </a:cubicBezTo>
                  <a:cubicBezTo>
                    <a:pt x="2909" y="849"/>
                    <a:pt x="2691" y="304"/>
                    <a:pt x="2556"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8" name="Google Shape;1498;p34"/>
            <p:cNvGrpSpPr/>
            <p:nvPr/>
          </p:nvGrpSpPr>
          <p:grpSpPr>
            <a:xfrm>
              <a:off x="7158598" y="3155565"/>
              <a:ext cx="856417" cy="1215324"/>
              <a:chOff x="4598640" y="4070171"/>
              <a:chExt cx="483633" cy="686430"/>
            </a:xfrm>
          </p:grpSpPr>
          <p:sp>
            <p:nvSpPr>
              <p:cNvPr id="1499" name="Google Shape;1499;p34"/>
              <p:cNvSpPr/>
              <p:nvPr/>
            </p:nvSpPr>
            <p:spPr>
              <a:xfrm flipH="1">
                <a:off x="4635663" y="4378790"/>
                <a:ext cx="117684" cy="107131"/>
              </a:xfrm>
              <a:custGeom>
                <a:rect b="b" l="l" r="r" t="t"/>
                <a:pathLst>
                  <a:path extrusionOk="0" h="1878" w="2063">
                    <a:moveTo>
                      <a:pt x="1032" y="1"/>
                    </a:moveTo>
                    <a:cubicBezTo>
                      <a:pt x="369" y="1"/>
                      <a:pt x="123" y="885"/>
                      <a:pt x="35" y="1438"/>
                    </a:cubicBezTo>
                    <a:cubicBezTo>
                      <a:pt x="0" y="1669"/>
                      <a:pt x="178" y="1878"/>
                      <a:pt x="413" y="1878"/>
                    </a:cubicBezTo>
                    <a:lnTo>
                      <a:pt x="1650" y="1878"/>
                    </a:lnTo>
                    <a:cubicBezTo>
                      <a:pt x="1881" y="1878"/>
                      <a:pt x="2062" y="1669"/>
                      <a:pt x="2025" y="1438"/>
                    </a:cubicBezTo>
                    <a:cubicBezTo>
                      <a:pt x="1936" y="885"/>
                      <a:pt x="1691" y="1"/>
                      <a:pt x="1032"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4"/>
              <p:cNvSpPr/>
              <p:nvPr/>
            </p:nvSpPr>
            <p:spPr>
              <a:xfrm flipH="1">
                <a:off x="4734579" y="4308909"/>
                <a:ext cx="63548" cy="232401"/>
              </a:xfrm>
              <a:custGeom>
                <a:rect b="b" l="l" r="r" t="t"/>
                <a:pathLst>
                  <a:path extrusionOk="0" h="4074" w="1114">
                    <a:moveTo>
                      <a:pt x="274" y="0"/>
                    </a:moveTo>
                    <a:cubicBezTo>
                      <a:pt x="194" y="0"/>
                      <a:pt x="114" y="49"/>
                      <a:pt x="106" y="153"/>
                    </a:cubicBezTo>
                    <a:cubicBezTo>
                      <a:pt x="1" y="1516"/>
                      <a:pt x="301" y="2700"/>
                      <a:pt x="758" y="3977"/>
                    </a:cubicBezTo>
                    <a:cubicBezTo>
                      <a:pt x="782" y="4045"/>
                      <a:pt x="832" y="4074"/>
                      <a:pt x="886" y="4074"/>
                    </a:cubicBezTo>
                    <a:cubicBezTo>
                      <a:pt x="993" y="4074"/>
                      <a:pt x="1113" y="3960"/>
                      <a:pt x="1066" y="3823"/>
                    </a:cubicBezTo>
                    <a:cubicBezTo>
                      <a:pt x="629" y="2601"/>
                      <a:pt x="349" y="1489"/>
                      <a:pt x="448" y="181"/>
                    </a:cubicBezTo>
                    <a:cubicBezTo>
                      <a:pt x="457" y="63"/>
                      <a:pt x="365" y="0"/>
                      <a:pt x="274"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4"/>
              <p:cNvSpPr/>
              <p:nvPr/>
            </p:nvSpPr>
            <p:spPr>
              <a:xfrm flipH="1">
                <a:off x="4675026" y="4070171"/>
                <a:ext cx="236052" cy="251397"/>
              </a:xfrm>
              <a:custGeom>
                <a:rect b="b" l="l" r="r" t="t"/>
                <a:pathLst>
                  <a:path extrusionOk="0" h="4407" w="4138">
                    <a:moveTo>
                      <a:pt x="2018" y="0"/>
                    </a:moveTo>
                    <a:cubicBezTo>
                      <a:pt x="188" y="0"/>
                      <a:pt x="0" y="2765"/>
                      <a:pt x="0" y="3915"/>
                    </a:cubicBezTo>
                    <a:cubicBezTo>
                      <a:pt x="0" y="4185"/>
                      <a:pt x="222" y="4404"/>
                      <a:pt x="492" y="4404"/>
                    </a:cubicBezTo>
                    <a:cubicBezTo>
                      <a:pt x="728" y="4402"/>
                      <a:pt x="1034" y="4402"/>
                      <a:pt x="1368" y="4402"/>
                    </a:cubicBezTo>
                    <a:cubicBezTo>
                      <a:pt x="2149" y="4402"/>
                      <a:pt x="3085" y="4405"/>
                      <a:pt x="3643" y="4407"/>
                    </a:cubicBezTo>
                    <a:cubicBezTo>
                      <a:pt x="3920" y="4407"/>
                      <a:pt x="4138" y="4182"/>
                      <a:pt x="4131" y="3905"/>
                    </a:cubicBezTo>
                    <a:cubicBezTo>
                      <a:pt x="4104" y="2745"/>
                      <a:pt x="3841" y="0"/>
                      <a:pt x="2018"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4"/>
              <p:cNvSpPr/>
              <p:nvPr/>
            </p:nvSpPr>
            <p:spPr>
              <a:xfrm flipH="1">
                <a:off x="4639369" y="4222313"/>
                <a:ext cx="38220" cy="362863"/>
              </a:xfrm>
              <a:custGeom>
                <a:rect b="b" l="l" r="r" t="t"/>
                <a:pathLst>
                  <a:path extrusionOk="0" h="6361" w="670">
                    <a:moveTo>
                      <a:pt x="278" y="0"/>
                    </a:moveTo>
                    <a:cubicBezTo>
                      <a:pt x="178" y="0"/>
                      <a:pt x="68" y="85"/>
                      <a:pt x="93" y="214"/>
                    </a:cubicBezTo>
                    <a:cubicBezTo>
                      <a:pt x="284" y="1241"/>
                      <a:pt x="325" y="2265"/>
                      <a:pt x="229" y="3303"/>
                    </a:cubicBezTo>
                    <a:cubicBezTo>
                      <a:pt x="141" y="4269"/>
                      <a:pt x="0" y="5225"/>
                      <a:pt x="96" y="6198"/>
                    </a:cubicBezTo>
                    <a:cubicBezTo>
                      <a:pt x="107" y="6306"/>
                      <a:pt x="199" y="6360"/>
                      <a:pt x="285" y="6360"/>
                    </a:cubicBezTo>
                    <a:cubicBezTo>
                      <a:pt x="370" y="6360"/>
                      <a:pt x="449" y="6307"/>
                      <a:pt x="437" y="6198"/>
                    </a:cubicBezTo>
                    <a:cubicBezTo>
                      <a:pt x="335" y="5150"/>
                      <a:pt x="509" y="4129"/>
                      <a:pt x="591" y="3089"/>
                    </a:cubicBezTo>
                    <a:cubicBezTo>
                      <a:pt x="670" y="2091"/>
                      <a:pt x="608" y="1105"/>
                      <a:pt x="424" y="125"/>
                    </a:cubicBezTo>
                    <a:cubicBezTo>
                      <a:pt x="408" y="38"/>
                      <a:pt x="345" y="0"/>
                      <a:pt x="27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4"/>
              <p:cNvSpPr/>
              <p:nvPr/>
            </p:nvSpPr>
            <p:spPr>
              <a:xfrm flipH="1">
                <a:off x="4598640" y="4103372"/>
                <a:ext cx="132687" cy="142099"/>
              </a:xfrm>
              <a:custGeom>
                <a:rect b="b" l="l" r="r" t="t"/>
                <a:pathLst>
                  <a:path extrusionOk="0" h="2491" w="2326">
                    <a:moveTo>
                      <a:pt x="1079" y="1"/>
                    </a:moveTo>
                    <a:cubicBezTo>
                      <a:pt x="151" y="1"/>
                      <a:pt x="17" y="1527"/>
                      <a:pt x="4" y="2166"/>
                    </a:cubicBezTo>
                    <a:cubicBezTo>
                      <a:pt x="0" y="2319"/>
                      <a:pt x="117" y="2445"/>
                      <a:pt x="270" y="2453"/>
                    </a:cubicBezTo>
                    <a:lnTo>
                      <a:pt x="1110" y="2490"/>
                    </a:lnTo>
                    <a:cubicBezTo>
                      <a:pt x="1557" y="2480"/>
                      <a:pt x="1847" y="2480"/>
                      <a:pt x="2035" y="2480"/>
                    </a:cubicBezTo>
                    <a:cubicBezTo>
                      <a:pt x="2036" y="2480"/>
                      <a:pt x="2038" y="2480"/>
                      <a:pt x="2040" y="2480"/>
                    </a:cubicBezTo>
                    <a:cubicBezTo>
                      <a:pt x="2198" y="2480"/>
                      <a:pt x="2325" y="2341"/>
                      <a:pt x="2315" y="2183"/>
                    </a:cubicBezTo>
                    <a:cubicBezTo>
                      <a:pt x="2264" y="1524"/>
                      <a:pt x="2048" y="36"/>
                      <a:pt x="1110" y="1"/>
                    </a:cubicBezTo>
                    <a:cubicBezTo>
                      <a:pt x="1099" y="1"/>
                      <a:pt x="1089" y="1"/>
                      <a:pt x="1079"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4"/>
              <p:cNvSpPr/>
              <p:nvPr/>
            </p:nvSpPr>
            <p:spPr>
              <a:xfrm flipH="1">
                <a:off x="4782497" y="4318207"/>
                <a:ext cx="20593" cy="247290"/>
              </a:xfrm>
              <a:custGeom>
                <a:rect b="b" l="l" r="r" t="t"/>
                <a:pathLst>
                  <a:path extrusionOk="0" h="4335" w="361">
                    <a:moveTo>
                      <a:pt x="172" y="1"/>
                    </a:moveTo>
                    <a:cubicBezTo>
                      <a:pt x="86" y="1"/>
                      <a:pt x="1" y="55"/>
                      <a:pt x="2" y="165"/>
                    </a:cubicBezTo>
                    <a:cubicBezTo>
                      <a:pt x="6" y="1499"/>
                      <a:pt x="12" y="2834"/>
                      <a:pt x="15" y="4168"/>
                    </a:cubicBezTo>
                    <a:cubicBezTo>
                      <a:pt x="18" y="4279"/>
                      <a:pt x="104" y="4335"/>
                      <a:pt x="189" y="4335"/>
                    </a:cubicBezTo>
                    <a:cubicBezTo>
                      <a:pt x="275" y="4335"/>
                      <a:pt x="360" y="4279"/>
                      <a:pt x="360" y="4168"/>
                    </a:cubicBezTo>
                    <a:cubicBezTo>
                      <a:pt x="354" y="2834"/>
                      <a:pt x="351" y="1499"/>
                      <a:pt x="343" y="165"/>
                    </a:cubicBezTo>
                    <a:cubicBezTo>
                      <a:pt x="343" y="55"/>
                      <a:pt x="257" y="1"/>
                      <a:pt x="172"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4"/>
              <p:cNvSpPr/>
              <p:nvPr/>
            </p:nvSpPr>
            <p:spPr>
              <a:xfrm flipH="1">
                <a:off x="4722715" y="4179186"/>
                <a:ext cx="146492" cy="172789"/>
              </a:xfrm>
              <a:custGeom>
                <a:rect b="b" l="l" r="r" t="t"/>
                <a:pathLst>
                  <a:path extrusionOk="0" h="3029" w="2568">
                    <a:moveTo>
                      <a:pt x="1284" y="0"/>
                    </a:moveTo>
                    <a:cubicBezTo>
                      <a:pt x="232" y="0"/>
                      <a:pt x="41" y="1789"/>
                      <a:pt x="7" y="2619"/>
                    </a:cubicBezTo>
                    <a:cubicBezTo>
                      <a:pt x="0" y="2841"/>
                      <a:pt x="178" y="3029"/>
                      <a:pt x="404" y="3029"/>
                    </a:cubicBezTo>
                    <a:lnTo>
                      <a:pt x="2162" y="3029"/>
                    </a:lnTo>
                    <a:cubicBezTo>
                      <a:pt x="2387" y="3029"/>
                      <a:pt x="2567" y="2841"/>
                      <a:pt x="2557" y="2619"/>
                    </a:cubicBezTo>
                    <a:cubicBezTo>
                      <a:pt x="2523" y="1789"/>
                      <a:pt x="2332" y="0"/>
                      <a:pt x="1284"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4"/>
              <p:cNvSpPr/>
              <p:nvPr/>
            </p:nvSpPr>
            <p:spPr>
              <a:xfrm flipH="1">
                <a:off x="4675366" y="4456715"/>
                <a:ext cx="54877" cy="88363"/>
              </a:xfrm>
              <a:custGeom>
                <a:rect b="b" l="l" r="r" t="t"/>
                <a:pathLst>
                  <a:path extrusionOk="0" h="1549" w="962">
                    <a:moveTo>
                      <a:pt x="713" y="0"/>
                    </a:moveTo>
                    <a:cubicBezTo>
                      <a:pt x="611" y="0"/>
                      <a:pt x="502" y="85"/>
                      <a:pt x="531" y="215"/>
                    </a:cubicBezTo>
                    <a:cubicBezTo>
                      <a:pt x="572" y="399"/>
                      <a:pt x="432" y="642"/>
                      <a:pt x="357" y="798"/>
                    </a:cubicBezTo>
                    <a:cubicBezTo>
                      <a:pt x="279" y="970"/>
                      <a:pt x="183" y="1133"/>
                      <a:pt x="84" y="1294"/>
                    </a:cubicBezTo>
                    <a:cubicBezTo>
                      <a:pt x="0" y="1425"/>
                      <a:pt x="119" y="1548"/>
                      <a:pt x="238" y="1548"/>
                    </a:cubicBezTo>
                    <a:cubicBezTo>
                      <a:pt x="290" y="1548"/>
                      <a:pt x="342" y="1525"/>
                      <a:pt x="377" y="1468"/>
                    </a:cubicBezTo>
                    <a:cubicBezTo>
                      <a:pt x="606" y="1110"/>
                      <a:pt x="961" y="570"/>
                      <a:pt x="862" y="122"/>
                    </a:cubicBezTo>
                    <a:cubicBezTo>
                      <a:pt x="843" y="37"/>
                      <a:pt x="779" y="0"/>
                      <a:pt x="713"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4"/>
              <p:cNvSpPr/>
              <p:nvPr/>
            </p:nvSpPr>
            <p:spPr>
              <a:xfrm flipH="1">
                <a:off x="4749016" y="4489573"/>
                <a:ext cx="333257" cy="267028"/>
              </a:xfrm>
              <a:custGeom>
                <a:rect b="b" l="l" r="r" t="t"/>
                <a:pathLst>
                  <a:path extrusionOk="0" h="4681" w="5842">
                    <a:moveTo>
                      <a:pt x="279" y="0"/>
                    </a:moveTo>
                    <a:cubicBezTo>
                      <a:pt x="77" y="0"/>
                      <a:pt x="1" y="111"/>
                      <a:pt x="104" y="359"/>
                    </a:cubicBezTo>
                    <a:cubicBezTo>
                      <a:pt x="687" y="1766"/>
                      <a:pt x="5739" y="4630"/>
                      <a:pt x="5774" y="4681"/>
                    </a:cubicBezTo>
                    <a:lnTo>
                      <a:pt x="5842" y="4548"/>
                    </a:lnTo>
                    <a:cubicBezTo>
                      <a:pt x="4872" y="2401"/>
                      <a:pt x="1218" y="0"/>
                      <a:pt x="279"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4"/>
              <p:cNvSpPr/>
              <p:nvPr/>
            </p:nvSpPr>
            <p:spPr>
              <a:xfrm flipH="1">
                <a:off x="4768297" y="4503207"/>
                <a:ext cx="299886" cy="228522"/>
              </a:xfrm>
              <a:custGeom>
                <a:rect b="b" l="l" r="r" t="t"/>
                <a:pathLst>
                  <a:path extrusionOk="0" h="4006" w="5257">
                    <a:moveTo>
                      <a:pt x="0" y="0"/>
                    </a:moveTo>
                    <a:cubicBezTo>
                      <a:pt x="211" y="178"/>
                      <a:pt x="427" y="349"/>
                      <a:pt x="641" y="526"/>
                    </a:cubicBezTo>
                    <a:lnTo>
                      <a:pt x="1167" y="943"/>
                    </a:lnTo>
                    <a:cubicBezTo>
                      <a:pt x="1106" y="953"/>
                      <a:pt x="1048" y="960"/>
                      <a:pt x="986" y="974"/>
                    </a:cubicBezTo>
                    <a:cubicBezTo>
                      <a:pt x="904" y="994"/>
                      <a:pt x="823" y="1015"/>
                      <a:pt x="741" y="1045"/>
                    </a:cubicBezTo>
                    <a:cubicBezTo>
                      <a:pt x="826" y="1059"/>
                      <a:pt x="911" y="1062"/>
                      <a:pt x="996" y="1062"/>
                    </a:cubicBezTo>
                    <a:cubicBezTo>
                      <a:pt x="1082" y="1062"/>
                      <a:pt x="1164" y="1056"/>
                      <a:pt x="1249" y="1045"/>
                    </a:cubicBezTo>
                    <a:lnTo>
                      <a:pt x="1294" y="1042"/>
                    </a:lnTo>
                    <a:cubicBezTo>
                      <a:pt x="1498" y="1206"/>
                      <a:pt x="1707" y="1366"/>
                      <a:pt x="1911" y="1524"/>
                    </a:cubicBezTo>
                    <a:cubicBezTo>
                      <a:pt x="1881" y="1537"/>
                      <a:pt x="1850" y="1547"/>
                      <a:pt x="1820" y="1560"/>
                    </a:cubicBezTo>
                    <a:cubicBezTo>
                      <a:pt x="1744" y="1588"/>
                      <a:pt x="1672" y="1622"/>
                      <a:pt x="1604" y="1670"/>
                    </a:cubicBezTo>
                    <a:cubicBezTo>
                      <a:pt x="1614" y="1671"/>
                      <a:pt x="1624" y="1671"/>
                      <a:pt x="1634" y="1671"/>
                    </a:cubicBezTo>
                    <a:cubicBezTo>
                      <a:pt x="1706" y="1671"/>
                      <a:pt x="1774" y="1661"/>
                      <a:pt x="1843" y="1650"/>
                    </a:cubicBezTo>
                    <a:cubicBezTo>
                      <a:pt x="1905" y="1639"/>
                      <a:pt x="1963" y="1622"/>
                      <a:pt x="2020" y="1609"/>
                    </a:cubicBezTo>
                    <a:cubicBezTo>
                      <a:pt x="2212" y="1755"/>
                      <a:pt x="2403" y="1902"/>
                      <a:pt x="2594" y="2049"/>
                    </a:cubicBezTo>
                    <a:cubicBezTo>
                      <a:pt x="2625" y="2072"/>
                      <a:pt x="2659" y="2097"/>
                      <a:pt x="2690" y="2124"/>
                    </a:cubicBezTo>
                    <a:cubicBezTo>
                      <a:pt x="2598" y="2162"/>
                      <a:pt x="2509" y="2203"/>
                      <a:pt x="2423" y="2261"/>
                    </a:cubicBezTo>
                    <a:cubicBezTo>
                      <a:pt x="2553" y="2257"/>
                      <a:pt x="2672" y="2230"/>
                      <a:pt x="2792" y="2199"/>
                    </a:cubicBezTo>
                    <a:cubicBezTo>
                      <a:pt x="3035" y="2384"/>
                      <a:pt x="3280" y="2564"/>
                      <a:pt x="3523" y="2745"/>
                    </a:cubicBezTo>
                    <a:cubicBezTo>
                      <a:pt x="3403" y="2779"/>
                      <a:pt x="3284" y="2817"/>
                      <a:pt x="3167" y="2875"/>
                    </a:cubicBezTo>
                    <a:cubicBezTo>
                      <a:pt x="3196" y="2877"/>
                      <a:pt x="3223" y="2878"/>
                      <a:pt x="3251" y="2878"/>
                    </a:cubicBezTo>
                    <a:cubicBezTo>
                      <a:pt x="3384" y="2878"/>
                      <a:pt x="3512" y="2859"/>
                      <a:pt x="3638" y="2834"/>
                    </a:cubicBezTo>
                    <a:cubicBezTo>
                      <a:pt x="3731" y="2902"/>
                      <a:pt x="3823" y="2970"/>
                      <a:pt x="3915" y="3039"/>
                    </a:cubicBezTo>
                    <a:cubicBezTo>
                      <a:pt x="4041" y="3131"/>
                      <a:pt x="4164" y="3223"/>
                      <a:pt x="4291" y="3312"/>
                    </a:cubicBezTo>
                    <a:cubicBezTo>
                      <a:pt x="4232" y="3332"/>
                      <a:pt x="4178" y="3356"/>
                      <a:pt x="4123" y="3387"/>
                    </a:cubicBezTo>
                    <a:cubicBezTo>
                      <a:pt x="4170" y="3394"/>
                      <a:pt x="4215" y="3396"/>
                      <a:pt x="4259" y="3396"/>
                    </a:cubicBezTo>
                    <a:cubicBezTo>
                      <a:pt x="4304" y="3396"/>
                      <a:pt x="4347" y="3394"/>
                      <a:pt x="4390" y="3391"/>
                    </a:cubicBezTo>
                    <a:lnTo>
                      <a:pt x="4393" y="3391"/>
                    </a:lnTo>
                    <a:cubicBezTo>
                      <a:pt x="4680" y="3599"/>
                      <a:pt x="4966" y="3804"/>
                      <a:pt x="5256" y="4005"/>
                    </a:cubicBezTo>
                    <a:lnTo>
                      <a:pt x="4615" y="3482"/>
                    </a:lnTo>
                    <a:lnTo>
                      <a:pt x="4434" y="3336"/>
                    </a:lnTo>
                    <a:lnTo>
                      <a:pt x="4431" y="3329"/>
                    </a:lnTo>
                    <a:cubicBezTo>
                      <a:pt x="4424" y="3244"/>
                      <a:pt x="4410" y="3158"/>
                      <a:pt x="4386" y="3076"/>
                    </a:cubicBezTo>
                    <a:cubicBezTo>
                      <a:pt x="4363" y="2991"/>
                      <a:pt x="4335" y="2909"/>
                      <a:pt x="4291" y="2827"/>
                    </a:cubicBezTo>
                    <a:cubicBezTo>
                      <a:pt x="4273" y="2920"/>
                      <a:pt x="4277" y="3008"/>
                      <a:pt x="4284" y="3093"/>
                    </a:cubicBezTo>
                    <a:cubicBezTo>
                      <a:pt x="4291" y="3142"/>
                      <a:pt x="4298" y="3189"/>
                      <a:pt x="4304" y="3237"/>
                    </a:cubicBezTo>
                    <a:lnTo>
                      <a:pt x="3966" y="2970"/>
                    </a:lnTo>
                    <a:cubicBezTo>
                      <a:pt x="3878" y="2899"/>
                      <a:pt x="3786" y="2830"/>
                      <a:pt x="3697" y="2759"/>
                    </a:cubicBezTo>
                    <a:cubicBezTo>
                      <a:pt x="3687" y="2677"/>
                      <a:pt x="3676" y="2595"/>
                      <a:pt x="3659" y="2513"/>
                    </a:cubicBezTo>
                    <a:cubicBezTo>
                      <a:pt x="3638" y="2431"/>
                      <a:pt x="3618" y="2346"/>
                      <a:pt x="3584" y="2264"/>
                    </a:cubicBezTo>
                    <a:cubicBezTo>
                      <a:pt x="3570" y="2353"/>
                      <a:pt x="3567" y="2438"/>
                      <a:pt x="3567" y="2523"/>
                    </a:cubicBezTo>
                    <a:cubicBezTo>
                      <a:pt x="3567" y="2571"/>
                      <a:pt x="3570" y="2616"/>
                      <a:pt x="3574" y="2663"/>
                    </a:cubicBezTo>
                    <a:cubicBezTo>
                      <a:pt x="3335" y="2479"/>
                      <a:pt x="3096" y="2294"/>
                      <a:pt x="2857" y="2110"/>
                    </a:cubicBezTo>
                    <a:cubicBezTo>
                      <a:pt x="2857" y="2028"/>
                      <a:pt x="2854" y="1943"/>
                      <a:pt x="2844" y="1861"/>
                    </a:cubicBezTo>
                    <a:cubicBezTo>
                      <a:pt x="2830" y="1769"/>
                      <a:pt x="2816" y="1680"/>
                      <a:pt x="2786" y="1588"/>
                    </a:cubicBezTo>
                    <a:cubicBezTo>
                      <a:pt x="2762" y="1680"/>
                      <a:pt x="2751" y="1773"/>
                      <a:pt x="2748" y="1864"/>
                    </a:cubicBezTo>
                    <a:cubicBezTo>
                      <a:pt x="2745" y="1916"/>
                      <a:pt x="2745" y="1970"/>
                      <a:pt x="2745" y="2022"/>
                    </a:cubicBezTo>
                    <a:cubicBezTo>
                      <a:pt x="2717" y="2001"/>
                      <a:pt x="2690" y="1981"/>
                      <a:pt x="2663" y="1960"/>
                    </a:cubicBezTo>
                    <a:cubicBezTo>
                      <a:pt x="2478" y="1820"/>
                      <a:pt x="2297" y="1683"/>
                      <a:pt x="2116" y="1547"/>
                    </a:cubicBezTo>
                    <a:lnTo>
                      <a:pt x="2116" y="1540"/>
                    </a:lnTo>
                    <a:cubicBezTo>
                      <a:pt x="2113" y="1404"/>
                      <a:pt x="2106" y="1267"/>
                      <a:pt x="2065" y="1130"/>
                    </a:cubicBezTo>
                    <a:cubicBezTo>
                      <a:pt x="2028" y="1243"/>
                      <a:pt x="2014" y="1352"/>
                      <a:pt x="2007" y="1465"/>
                    </a:cubicBezTo>
                    <a:cubicBezTo>
                      <a:pt x="1785" y="1298"/>
                      <a:pt x="1563" y="1130"/>
                      <a:pt x="1341" y="966"/>
                    </a:cubicBezTo>
                    <a:lnTo>
                      <a:pt x="1297" y="936"/>
                    </a:lnTo>
                    <a:cubicBezTo>
                      <a:pt x="1297" y="861"/>
                      <a:pt x="1294" y="789"/>
                      <a:pt x="1283" y="714"/>
                    </a:cubicBezTo>
                    <a:cubicBezTo>
                      <a:pt x="1273" y="622"/>
                      <a:pt x="1259" y="530"/>
                      <a:pt x="1232" y="438"/>
                    </a:cubicBezTo>
                    <a:cubicBezTo>
                      <a:pt x="1212" y="530"/>
                      <a:pt x="1198" y="622"/>
                      <a:pt x="1191" y="714"/>
                    </a:cubicBezTo>
                    <a:cubicBezTo>
                      <a:pt x="1188" y="762"/>
                      <a:pt x="1188" y="810"/>
                      <a:pt x="1185" y="854"/>
                    </a:cubicBezTo>
                    <a:lnTo>
                      <a:pt x="676" y="479"/>
                    </a:lnTo>
                    <a:cubicBezTo>
                      <a:pt x="451" y="322"/>
                      <a:pt x="229" y="158"/>
                      <a:pt x="0"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4"/>
              <p:cNvSpPr/>
              <p:nvPr/>
            </p:nvSpPr>
            <p:spPr>
              <a:xfrm flipH="1">
                <a:off x="4817924" y="4245417"/>
                <a:ext cx="125100" cy="272048"/>
              </a:xfrm>
              <a:custGeom>
                <a:rect b="b" l="l" r="r" t="t"/>
                <a:pathLst>
                  <a:path extrusionOk="0" h="4769" w="2193">
                    <a:moveTo>
                      <a:pt x="711" y="0"/>
                    </a:moveTo>
                    <a:lnTo>
                      <a:pt x="711" y="0"/>
                    </a:lnTo>
                    <a:cubicBezTo>
                      <a:pt x="714" y="191"/>
                      <a:pt x="724" y="379"/>
                      <a:pt x="732" y="570"/>
                    </a:cubicBezTo>
                    <a:cubicBezTo>
                      <a:pt x="752" y="762"/>
                      <a:pt x="765" y="952"/>
                      <a:pt x="789" y="1140"/>
                    </a:cubicBezTo>
                    <a:cubicBezTo>
                      <a:pt x="820" y="1386"/>
                      <a:pt x="861" y="1628"/>
                      <a:pt x="909" y="1871"/>
                    </a:cubicBezTo>
                    <a:cubicBezTo>
                      <a:pt x="612" y="1686"/>
                      <a:pt x="311" y="1509"/>
                      <a:pt x="1" y="1348"/>
                    </a:cubicBezTo>
                    <a:lnTo>
                      <a:pt x="1" y="1348"/>
                    </a:lnTo>
                    <a:cubicBezTo>
                      <a:pt x="305" y="1587"/>
                      <a:pt x="622" y="1813"/>
                      <a:pt x="943" y="2028"/>
                    </a:cubicBezTo>
                    <a:cubicBezTo>
                      <a:pt x="960" y="2110"/>
                      <a:pt x="981" y="2188"/>
                      <a:pt x="998" y="2266"/>
                    </a:cubicBezTo>
                    <a:cubicBezTo>
                      <a:pt x="1069" y="2547"/>
                      <a:pt x="1151" y="2827"/>
                      <a:pt x="1250" y="3100"/>
                    </a:cubicBezTo>
                    <a:cubicBezTo>
                      <a:pt x="1219" y="3089"/>
                      <a:pt x="1192" y="3076"/>
                      <a:pt x="1165" y="3065"/>
                    </a:cubicBezTo>
                    <a:cubicBezTo>
                      <a:pt x="1072" y="3032"/>
                      <a:pt x="981" y="2997"/>
                      <a:pt x="888" y="2970"/>
                    </a:cubicBezTo>
                    <a:cubicBezTo>
                      <a:pt x="704" y="2909"/>
                      <a:pt x="513" y="2857"/>
                      <a:pt x="322" y="2813"/>
                    </a:cubicBezTo>
                    <a:lnTo>
                      <a:pt x="322" y="2813"/>
                    </a:lnTo>
                    <a:cubicBezTo>
                      <a:pt x="499" y="2901"/>
                      <a:pt x="673" y="2983"/>
                      <a:pt x="855" y="3059"/>
                    </a:cubicBezTo>
                    <a:lnTo>
                      <a:pt x="1117" y="3175"/>
                    </a:lnTo>
                    <a:cubicBezTo>
                      <a:pt x="1162" y="3196"/>
                      <a:pt x="1206" y="3212"/>
                      <a:pt x="1247" y="3232"/>
                    </a:cubicBezTo>
                    <a:cubicBezTo>
                      <a:pt x="1253" y="3236"/>
                      <a:pt x="1266" y="3244"/>
                      <a:pt x="1268" y="3244"/>
                    </a:cubicBezTo>
                    <a:cubicBezTo>
                      <a:pt x="1268" y="3244"/>
                      <a:pt x="1268" y="3244"/>
                      <a:pt x="1267" y="3243"/>
                    </a:cubicBezTo>
                    <a:cubicBezTo>
                      <a:pt x="1264" y="3243"/>
                      <a:pt x="1264" y="3240"/>
                      <a:pt x="1260" y="3237"/>
                    </a:cubicBezTo>
                    <a:lnTo>
                      <a:pt x="1260" y="3229"/>
                    </a:lnTo>
                    <a:cubicBezTo>
                      <a:pt x="1260" y="3232"/>
                      <a:pt x="1271" y="3250"/>
                      <a:pt x="1281" y="3257"/>
                    </a:cubicBezTo>
                    <a:cubicBezTo>
                      <a:pt x="1294" y="3267"/>
                      <a:pt x="1305" y="3267"/>
                      <a:pt x="1312" y="3270"/>
                    </a:cubicBezTo>
                    <a:cubicBezTo>
                      <a:pt x="1326" y="3298"/>
                      <a:pt x="1335" y="3328"/>
                      <a:pt x="1346" y="3359"/>
                    </a:cubicBezTo>
                    <a:cubicBezTo>
                      <a:pt x="1431" y="3560"/>
                      <a:pt x="1520" y="3758"/>
                      <a:pt x="1619" y="3949"/>
                    </a:cubicBezTo>
                    <a:cubicBezTo>
                      <a:pt x="1493" y="3929"/>
                      <a:pt x="1362" y="3916"/>
                      <a:pt x="1233" y="3905"/>
                    </a:cubicBezTo>
                    <a:cubicBezTo>
                      <a:pt x="1104" y="3894"/>
                      <a:pt x="975" y="3887"/>
                      <a:pt x="844" y="3887"/>
                    </a:cubicBezTo>
                    <a:cubicBezTo>
                      <a:pt x="819" y="3887"/>
                      <a:pt x="794" y="3887"/>
                      <a:pt x="768" y="3888"/>
                    </a:cubicBezTo>
                    <a:cubicBezTo>
                      <a:pt x="919" y="3939"/>
                      <a:pt x="1069" y="3974"/>
                      <a:pt x="1219" y="4004"/>
                    </a:cubicBezTo>
                    <a:cubicBezTo>
                      <a:pt x="1370" y="4035"/>
                      <a:pt x="1520" y="4059"/>
                      <a:pt x="1674" y="4080"/>
                    </a:cubicBezTo>
                    <a:lnTo>
                      <a:pt x="1694" y="4083"/>
                    </a:lnTo>
                    <a:cubicBezTo>
                      <a:pt x="1752" y="4182"/>
                      <a:pt x="2076" y="4677"/>
                      <a:pt x="2141" y="4769"/>
                    </a:cubicBezTo>
                    <a:cubicBezTo>
                      <a:pt x="2192" y="4656"/>
                      <a:pt x="1776" y="4168"/>
                      <a:pt x="1728" y="4066"/>
                    </a:cubicBezTo>
                    <a:lnTo>
                      <a:pt x="1738" y="4042"/>
                    </a:lnTo>
                    <a:cubicBezTo>
                      <a:pt x="1789" y="3916"/>
                      <a:pt x="1841" y="3785"/>
                      <a:pt x="1888" y="3656"/>
                    </a:cubicBezTo>
                    <a:cubicBezTo>
                      <a:pt x="1912" y="3591"/>
                      <a:pt x="1933" y="3523"/>
                      <a:pt x="1953" y="3458"/>
                    </a:cubicBezTo>
                    <a:cubicBezTo>
                      <a:pt x="1977" y="3393"/>
                      <a:pt x="1994" y="3325"/>
                      <a:pt x="2022" y="3260"/>
                    </a:cubicBezTo>
                    <a:lnTo>
                      <a:pt x="2022" y="3260"/>
                    </a:lnTo>
                    <a:cubicBezTo>
                      <a:pt x="1970" y="3311"/>
                      <a:pt x="1940" y="3376"/>
                      <a:pt x="1902" y="3434"/>
                    </a:cubicBezTo>
                    <a:cubicBezTo>
                      <a:pt x="1868" y="3495"/>
                      <a:pt x="1830" y="3554"/>
                      <a:pt x="1800" y="3618"/>
                    </a:cubicBezTo>
                    <a:cubicBezTo>
                      <a:pt x="1752" y="3714"/>
                      <a:pt x="1704" y="3810"/>
                      <a:pt x="1663" y="3908"/>
                    </a:cubicBezTo>
                    <a:cubicBezTo>
                      <a:pt x="1653" y="3892"/>
                      <a:pt x="1646" y="3875"/>
                      <a:pt x="1639" y="3858"/>
                    </a:cubicBezTo>
                    <a:cubicBezTo>
                      <a:pt x="1564" y="3683"/>
                      <a:pt x="1499" y="3503"/>
                      <a:pt x="1438" y="3325"/>
                    </a:cubicBezTo>
                    <a:cubicBezTo>
                      <a:pt x="1424" y="3287"/>
                      <a:pt x="1414" y="3250"/>
                      <a:pt x="1400" y="3209"/>
                    </a:cubicBezTo>
                    <a:cubicBezTo>
                      <a:pt x="1411" y="3199"/>
                      <a:pt x="1421" y="3185"/>
                      <a:pt x="1428" y="3171"/>
                    </a:cubicBezTo>
                    <a:cubicBezTo>
                      <a:pt x="1537" y="3007"/>
                      <a:pt x="1633" y="2837"/>
                      <a:pt x="1725" y="2666"/>
                    </a:cubicBezTo>
                    <a:cubicBezTo>
                      <a:pt x="1817" y="2495"/>
                      <a:pt x="1902" y="2318"/>
                      <a:pt x="1977" y="2137"/>
                    </a:cubicBezTo>
                    <a:lnTo>
                      <a:pt x="1977" y="2137"/>
                    </a:lnTo>
                    <a:cubicBezTo>
                      <a:pt x="1858" y="2294"/>
                      <a:pt x="1745" y="2454"/>
                      <a:pt x="1639" y="2615"/>
                    </a:cubicBezTo>
                    <a:lnTo>
                      <a:pt x="1353" y="3059"/>
                    </a:lnTo>
                    <a:cubicBezTo>
                      <a:pt x="1267" y="2786"/>
                      <a:pt x="1189" y="2512"/>
                      <a:pt x="1121" y="2236"/>
                    </a:cubicBezTo>
                    <a:cubicBezTo>
                      <a:pt x="1100" y="2158"/>
                      <a:pt x="1083" y="2082"/>
                      <a:pt x="1066" y="2004"/>
                    </a:cubicBezTo>
                    <a:cubicBezTo>
                      <a:pt x="1247" y="1768"/>
                      <a:pt x="1424" y="1529"/>
                      <a:pt x="1598" y="1283"/>
                    </a:cubicBezTo>
                    <a:cubicBezTo>
                      <a:pt x="1776" y="1034"/>
                      <a:pt x="1950" y="779"/>
                      <a:pt x="2110" y="512"/>
                    </a:cubicBezTo>
                    <a:lnTo>
                      <a:pt x="2110" y="512"/>
                    </a:lnTo>
                    <a:cubicBezTo>
                      <a:pt x="1902" y="741"/>
                      <a:pt x="1704" y="976"/>
                      <a:pt x="1513" y="1219"/>
                    </a:cubicBezTo>
                    <a:cubicBezTo>
                      <a:pt x="1346" y="1423"/>
                      <a:pt x="1189" y="1635"/>
                      <a:pt x="1031" y="1847"/>
                    </a:cubicBezTo>
                    <a:cubicBezTo>
                      <a:pt x="1018" y="1792"/>
                      <a:pt x="1004" y="1737"/>
                      <a:pt x="994" y="1683"/>
                    </a:cubicBezTo>
                    <a:cubicBezTo>
                      <a:pt x="950" y="1499"/>
                      <a:pt x="926" y="1311"/>
                      <a:pt x="885" y="1127"/>
                    </a:cubicBezTo>
                    <a:cubicBezTo>
                      <a:pt x="817" y="754"/>
                      <a:pt x="768" y="376"/>
                      <a:pt x="711"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4"/>
              <p:cNvSpPr/>
              <p:nvPr/>
            </p:nvSpPr>
            <p:spPr>
              <a:xfrm flipH="1">
                <a:off x="4871090" y="4206968"/>
                <a:ext cx="55733" cy="49059"/>
              </a:xfrm>
              <a:custGeom>
                <a:rect b="b" l="l" r="r" t="t"/>
                <a:pathLst>
                  <a:path extrusionOk="0" h="860" w="977">
                    <a:moveTo>
                      <a:pt x="487" y="1"/>
                    </a:moveTo>
                    <a:cubicBezTo>
                      <a:pt x="425" y="1"/>
                      <a:pt x="363" y="14"/>
                      <a:pt x="304" y="43"/>
                    </a:cubicBezTo>
                    <a:cubicBezTo>
                      <a:pt x="89" y="145"/>
                      <a:pt x="0" y="401"/>
                      <a:pt x="103" y="616"/>
                    </a:cubicBezTo>
                    <a:cubicBezTo>
                      <a:pt x="177" y="769"/>
                      <a:pt x="331" y="860"/>
                      <a:pt x="490" y="860"/>
                    </a:cubicBezTo>
                    <a:cubicBezTo>
                      <a:pt x="552" y="860"/>
                      <a:pt x="614" y="846"/>
                      <a:pt x="673" y="818"/>
                    </a:cubicBezTo>
                    <a:cubicBezTo>
                      <a:pt x="888" y="715"/>
                      <a:pt x="976" y="459"/>
                      <a:pt x="874" y="244"/>
                    </a:cubicBezTo>
                    <a:cubicBezTo>
                      <a:pt x="800" y="91"/>
                      <a:pt x="646" y="1"/>
                      <a:pt x="487"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4"/>
              <p:cNvSpPr/>
              <p:nvPr/>
            </p:nvSpPr>
            <p:spPr>
              <a:xfrm flipH="1">
                <a:off x="4799440" y="4256598"/>
                <a:ext cx="55733" cy="48945"/>
              </a:xfrm>
              <a:custGeom>
                <a:rect b="b" l="l" r="r" t="t"/>
                <a:pathLst>
                  <a:path extrusionOk="0" h="858" w="977">
                    <a:moveTo>
                      <a:pt x="490" y="0"/>
                    </a:moveTo>
                    <a:cubicBezTo>
                      <a:pt x="428" y="0"/>
                      <a:pt x="364" y="14"/>
                      <a:pt x="304" y="43"/>
                    </a:cubicBezTo>
                    <a:cubicBezTo>
                      <a:pt x="93" y="145"/>
                      <a:pt x="0" y="402"/>
                      <a:pt x="103" y="613"/>
                    </a:cubicBezTo>
                    <a:cubicBezTo>
                      <a:pt x="176" y="768"/>
                      <a:pt x="329" y="857"/>
                      <a:pt x="489" y="857"/>
                    </a:cubicBezTo>
                    <a:cubicBezTo>
                      <a:pt x="552" y="857"/>
                      <a:pt x="616" y="843"/>
                      <a:pt x="676" y="815"/>
                    </a:cubicBezTo>
                    <a:cubicBezTo>
                      <a:pt x="887" y="712"/>
                      <a:pt x="977" y="456"/>
                      <a:pt x="878" y="244"/>
                    </a:cubicBezTo>
                    <a:cubicBezTo>
                      <a:pt x="804" y="90"/>
                      <a:pt x="651" y="0"/>
                      <a:pt x="49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4"/>
              <p:cNvSpPr/>
              <p:nvPr/>
            </p:nvSpPr>
            <p:spPr>
              <a:xfrm flipH="1">
                <a:off x="4800410" y="4336234"/>
                <a:ext cx="51112" cy="44894"/>
              </a:xfrm>
              <a:custGeom>
                <a:rect b="b" l="l" r="r" t="t"/>
                <a:pathLst>
                  <a:path extrusionOk="0" h="787" w="896">
                    <a:moveTo>
                      <a:pt x="449" y="1"/>
                    </a:moveTo>
                    <a:cubicBezTo>
                      <a:pt x="393" y="1"/>
                      <a:pt x="335" y="13"/>
                      <a:pt x="281" y="40"/>
                    </a:cubicBezTo>
                    <a:cubicBezTo>
                      <a:pt x="83" y="132"/>
                      <a:pt x="1" y="367"/>
                      <a:pt x="97" y="562"/>
                    </a:cubicBezTo>
                    <a:cubicBezTo>
                      <a:pt x="163" y="704"/>
                      <a:pt x="303" y="786"/>
                      <a:pt x="448" y="786"/>
                    </a:cubicBezTo>
                    <a:cubicBezTo>
                      <a:pt x="506" y="786"/>
                      <a:pt x="564" y="773"/>
                      <a:pt x="619" y="747"/>
                    </a:cubicBezTo>
                    <a:cubicBezTo>
                      <a:pt x="814" y="654"/>
                      <a:pt x="896" y="419"/>
                      <a:pt x="803" y="224"/>
                    </a:cubicBezTo>
                    <a:cubicBezTo>
                      <a:pt x="737" y="84"/>
                      <a:pt x="596" y="1"/>
                      <a:pt x="449"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4"/>
              <p:cNvSpPr/>
              <p:nvPr/>
            </p:nvSpPr>
            <p:spPr>
              <a:xfrm flipH="1">
                <a:off x="4898928" y="4383525"/>
                <a:ext cx="51283" cy="44894"/>
              </a:xfrm>
              <a:custGeom>
                <a:rect b="b" l="l" r="r" t="t"/>
                <a:pathLst>
                  <a:path extrusionOk="0" h="787" w="899">
                    <a:moveTo>
                      <a:pt x="451" y="0"/>
                    </a:moveTo>
                    <a:cubicBezTo>
                      <a:pt x="394" y="0"/>
                      <a:pt x="335" y="13"/>
                      <a:pt x="280" y="40"/>
                    </a:cubicBezTo>
                    <a:cubicBezTo>
                      <a:pt x="83" y="132"/>
                      <a:pt x="1" y="368"/>
                      <a:pt x="96" y="562"/>
                    </a:cubicBezTo>
                    <a:cubicBezTo>
                      <a:pt x="162" y="703"/>
                      <a:pt x="303" y="786"/>
                      <a:pt x="449" y="786"/>
                    </a:cubicBezTo>
                    <a:cubicBezTo>
                      <a:pt x="506" y="786"/>
                      <a:pt x="564" y="774"/>
                      <a:pt x="618" y="747"/>
                    </a:cubicBezTo>
                    <a:cubicBezTo>
                      <a:pt x="813" y="655"/>
                      <a:pt x="899" y="419"/>
                      <a:pt x="803" y="225"/>
                    </a:cubicBezTo>
                    <a:cubicBezTo>
                      <a:pt x="736" y="83"/>
                      <a:pt x="597" y="0"/>
                      <a:pt x="451"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4"/>
              <p:cNvSpPr/>
              <p:nvPr/>
            </p:nvSpPr>
            <p:spPr>
              <a:xfrm flipH="1">
                <a:off x="4877137" y="4452893"/>
                <a:ext cx="35140" cy="30975"/>
              </a:xfrm>
              <a:custGeom>
                <a:rect b="b" l="l" r="r" t="t"/>
                <a:pathLst>
                  <a:path extrusionOk="0" h="543" w="616">
                    <a:moveTo>
                      <a:pt x="306" y="1"/>
                    </a:moveTo>
                    <a:cubicBezTo>
                      <a:pt x="272" y="1"/>
                      <a:pt x="236" y="8"/>
                      <a:pt x="202" y="22"/>
                    </a:cubicBezTo>
                    <a:cubicBezTo>
                      <a:pt x="62" y="84"/>
                      <a:pt x="1" y="241"/>
                      <a:pt x="59" y="378"/>
                    </a:cubicBezTo>
                    <a:cubicBezTo>
                      <a:pt x="105" y="482"/>
                      <a:pt x="205" y="543"/>
                      <a:pt x="309" y="543"/>
                    </a:cubicBezTo>
                    <a:cubicBezTo>
                      <a:pt x="344" y="543"/>
                      <a:pt x="379" y="536"/>
                      <a:pt x="414" y="521"/>
                    </a:cubicBezTo>
                    <a:cubicBezTo>
                      <a:pt x="554" y="460"/>
                      <a:pt x="615" y="302"/>
                      <a:pt x="557" y="166"/>
                    </a:cubicBezTo>
                    <a:cubicBezTo>
                      <a:pt x="511" y="63"/>
                      <a:pt x="411" y="1"/>
                      <a:pt x="306"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4"/>
              <p:cNvSpPr/>
              <p:nvPr/>
            </p:nvSpPr>
            <p:spPr>
              <a:xfrm flipH="1">
                <a:off x="4809594" y="4411534"/>
                <a:ext cx="35083" cy="30861"/>
              </a:xfrm>
              <a:custGeom>
                <a:rect b="b" l="l" r="r" t="t"/>
                <a:pathLst>
                  <a:path extrusionOk="0" h="541" w="615">
                    <a:moveTo>
                      <a:pt x="310" y="1"/>
                    </a:moveTo>
                    <a:cubicBezTo>
                      <a:pt x="274" y="1"/>
                      <a:pt x="237" y="8"/>
                      <a:pt x="202" y="24"/>
                    </a:cubicBezTo>
                    <a:cubicBezTo>
                      <a:pt x="65" y="82"/>
                      <a:pt x="1" y="243"/>
                      <a:pt x="62" y="379"/>
                    </a:cubicBezTo>
                    <a:cubicBezTo>
                      <a:pt x="105" y="480"/>
                      <a:pt x="205" y="541"/>
                      <a:pt x="310" y="541"/>
                    </a:cubicBezTo>
                    <a:cubicBezTo>
                      <a:pt x="346" y="541"/>
                      <a:pt x="382" y="534"/>
                      <a:pt x="417" y="519"/>
                    </a:cubicBezTo>
                    <a:cubicBezTo>
                      <a:pt x="554" y="461"/>
                      <a:pt x="615" y="300"/>
                      <a:pt x="557" y="164"/>
                    </a:cubicBezTo>
                    <a:cubicBezTo>
                      <a:pt x="514" y="62"/>
                      <a:pt x="415" y="1"/>
                      <a:pt x="310"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4"/>
              <p:cNvSpPr/>
              <p:nvPr/>
            </p:nvSpPr>
            <p:spPr>
              <a:xfrm flipH="1">
                <a:off x="4918039" y="4291624"/>
                <a:ext cx="55733" cy="48945"/>
              </a:xfrm>
              <a:custGeom>
                <a:rect b="b" l="l" r="r" t="t"/>
                <a:pathLst>
                  <a:path extrusionOk="0" h="858" w="977">
                    <a:moveTo>
                      <a:pt x="489" y="1"/>
                    </a:moveTo>
                    <a:cubicBezTo>
                      <a:pt x="426" y="1"/>
                      <a:pt x="363" y="15"/>
                      <a:pt x="304" y="43"/>
                    </a:cubicBezTo>
                    <a:cubicBezTo>
                      <a:pt x="89" y="146"/>
                      <a:pt x="1" y="402"/>
                      <a:pt x="103" y="613"/>
                    </a:cubicBezTo>
                    <a:cubicBezTo>
                      <a:pt x="177" y="768"/>
                      <a:pt x="329" y="858"/>
                      <a:pt x="488" y="858"/>
                    </a:cubicBezTo>
                    <a:cubicBezTo>
                      <a:pt x="550" y="858"/>
                      <a:pt x="613" y="844"/>
                      <a:pt x="673" y="815"/>
                    </a:cubicBezTo>
                    <a:cubicBezTo>
                      <a:pt x="888" y="713"/>
                      <a:pt x="976" y="456"/>
                      <a:pt x="874" y="245"/>
                    </a:cubicBezTo>
                    <a:cubicBezTo>
                      <a:pt x="800" y="90"/>
                      <a:pt x="648" y="1"/>
                      <a:pt x="489"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4"/>
              <p:cNvSpPr/>
              <p:nvPr/>
            </p:nvSpPr>
            <p:spPr>
              <a:xfrm flipH="1">
                <a:off x="4812446" y="4416612"/>
                <a:ext cx="16828" cy="14775"/>
              </a:xfrm>
              <a:custGeom>
                <a:rect b="b" l="l" r="r" t="t"/>
                <a:pathLst>
                  <a:path extrusionOk="0" h="259" w="295">
                    <a:moveTo>
                      <a:pt x="148" y="1"/>
                    </a:moveTo>
                    <a:cubicBezTo>
                      <a:pt x="130" y="1"/>
                      <a:pt x="111" y="5"/>
                      <a:pt x="93" y="13"/>
                    </a:cubicBezTo>
                    <a:cubicBezTo>
                      <a:pt x="28" y="44"/>
                      <a:pt x="0" y="122"/>
                      <a:pt x="31" y="184"/>
                    </a:cubicBezTo>
                    <a:cubicBezTo>
                      <a:pt x="53" y="231"/>
                      <a:pt x="100" y="258"/>
                      <a:pt x="148" y="258"/>
                    </a:cubicBezTo>
                    <a:cubicBezTo>
                      <a:pt x="166" y="258"/>
                      <a:pt x="185" y="254"/>
                      <a:pt x="202" y="245"/>
                    </a:cubicBezTo>
                    <a:cubicBezTo>
                      <a:pt x="266" y="215"/>
                      <a:pt x="294" y="140"/>
                      <a:pt x="263" y="75"/>
                    </a:cubicBezTo>
                    <a:cubicBezTo>
                      <a:pt x="241" y="28"/>
                      <a:pt x="196" y="1"/>
                      <a:pt x="148"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4"/>
              <p:cNvSpPr/>
              <p:nvPr/>
            </p:nvSpPr>
            <p:spPr>
              <a:xfrm flipH="1">
                <a:off x="4895391" y="4457399"/>
                <a:ext cx="11751" cy="10325"/>
              </a:xfrm>
              <a:custGeom>
                <a:rect b="b" l="l" r="r" t="t"/>
                <a:pathLst>
                  <a:path extrusionOk="0" h="181" w="206">
                    <a:moveTo>
                      <a:pt x="99" y="0"/>
                    </a:moveTo>
                    <a:cubicBezTo>
                      <a:pt x="87" y="0"/>
                      <a:pt x="74" y="3"/>
                      <a:pt x="62" y="8"/>
                    </a:cubicBezTo>
                    <a:cubicBezTo>
                      <a:pt x="17" y="33"/>
                      <a:pt x="0" y="83"/>
                      <a:pt x="21" y="131"/>
                    </a:cubicBezTo>
                    <a:cubicBezTo>
                      <a:pt x="35" y="163"/>
                      <a:pt x="67" y="181"/>
                      <a:pt x="100" y="181"/>
                    </a:cubicBezTo>
                    <a:cubicBezTo>
                      <a:pt x="113" y="181"/>
                      <a:pt x="127" y="178"/>
                      <a:pt x="139" y="172"/>
                    </a:cubicBezTo>
                    <a:cubicBezTo>
                      <a:pt x="185" y="151"/>
                      <a:pt x="205" y="97"/>
                      <a:pt x="185" y="53"/>
                    </a:cubicBezTo>
                    <a:cubicBezTo>
                      <a:pt x="166" y="20"/>
                      <a:pt x="134" y="0"/>
                      <a:pt x="99"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4"/>
              <p:cNvSpPr/>
              <p:nvPr/>
            </p:nvSpPr>
            <p:spPr>
              <a:xfrm flipH="1">
                <a:off x="4924427" y="4390656"/>
                <a:ext cx="19395" cy="16999"/>
              </a:xfrm>
              <a:custGeom>
                <a:rect b="b" l="l" r="r" t="t"/>
                <a:pathLst>
                  <a:path extrusionOk="0" h="298" w="340">
                    <a:moveTo>
                      <a:pt x="168" y="0"/>
                    </a:moveTo>
                    <a:cubicBezTo>
                      <a:pt x="146" y="0"/>
                      <a:pt x="124" y="5"/>
                      <a:pt x="103" y="15"/>
                    </a:cubicBezTo>
                    <a:cubicBezTo>
                      <a:pt x="32" y="51"/>
                      <a:pt x="1" y="141"/>
                      <a:pt x="35" y="212"/>
                    </a:cubicBezTo>
                    <a:cubicBezTo>
                      <a:pt x="60" y="267"/>
                      <a:pt x="114" y="298"/>
                      <a:pt x="170" y="298"/>
                    </a:cubicBezTo>
                    <a:cubicBezTo>
                      <a:pt x="191" y="298"/>
                      <a:pt x="213" y="293"/>
                      <a:pt x="234" y="284"/>
                    </a:cubicBezTo>
                    <a:cubicBezTo>
                      <a:pt x="308" y="246"/>
                      <a:pt x="339" y="158"/>
                      <a:pt x="302" y="86"/>
                    </a:cubicBezTo>
                    <a:cubicBezTo>
                      <a:pt x="277" y="31"/>
                      <a:pt x="224" y="0"/>
                      <a:pt x="168"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4"/>
              <p:cNvSpPr/>
              <p:nvPr/>
            </p:nvSpPr>
            <p:spPr>
              <a:xfrm flipH="1">
                <a:off x="4944108" y="4297842"/>
                <a:ext cx="22647" cy="19966"/>
              </a:xfrm>
              <a:custGeom>
                <a:rect b="b" l="l" r="r" t="t"/>
                <a:pathLst>
                  <a:path extrusionOk="0" h="350" w="397">
                    <a:moveTo>
                      <a:pt x="200" y="1"/>
                    </a:moveTo>
                    <a:cubicBezTo>
                      <a:pt x="174" y="1"/>
                      <a:pt x="148" y="7"/>
                      <a:pt x="124" y="19"/>
                    </a:cubicBezTo>
                    <a:cubicBezTo>
                      <a:pt x="34" y="60"/>
                      <a:pt x="1" y="163"/>
                      <a:pt x="42" y="252"/>
                    </a:cubicBezTo>
                    <a:cubicBezTo>
                      <a:pt x="71" y="313"/>
                      <a:pt x="131" y="349"/>
                      <a:pt x="196" y="349"/>
                    </a:cubicBezTo>
                    <a:cubicBezTo>
                      <a:pt x="221" y="349"/>
                      <a:pt x="248" y="343"/>
                      <a:pt x="273" y="331"/>
                    </a:cubicBezTo>
                    <a:cubicBezTo>
                      <a:pt x="359" y="290"/>
                      <a:pt x="396" y="187"/>
                      <a:pt x="355" y="98"/>
                    </a:cubicBezTo>
                    <a:cubicBezTo>
                      <a:pt x="326" y="37"/>
                      <a:pt x="264" y="1"/>
                      <a:pt x="200"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4"/>
              <p:cNvSpPr/>
              <p:nvPr/>
            </p:nvSpPr>
            <p:spPr>
              <a:xfrm flipH="1">
                <a:off x="4884724" y="4212900"/>
                <a:ext cx="22076" cy="19281"/>
              </a:xfrm>
              <a:custGeom>
                <a:rect b="b" l="l" r="r" t="t"/>
                <a:pathLst>
                  <a:path extrusionOk="0" h="338" w="387">
                    <a:moveTo>
                      <a:pt x="196" y="0"/>
                    </a:moveTo>
                    <a:cubicBezTo>
                      <a:pt x="171" y="0"/>
                      <a:pt x="145" y="6"/>
                      <a:pt x="120" y="17"/>
                    </a:cubicBezTo>
                    <a:cubicBezTo>
                      <a:pt x="38" y="58"/>
                      <a:pt x="1" y="157"/>
                      <a:pt x="42" y="243"/>
                    </a:cubicBezTo>
                    <a:cubicBezTo>
                      <a:pt x="71" y="302"/>
                      <a:pt x="131" y="337"/>
                      <a:pt x="194" y="337"/>
                    </a:cubicBezTo>
                    <a:cubicBezTo>
                      <a:pt x="218" y="337"/>
                      <a:pt x="243" y="332"/>
                      <a:pt x="267" y="321"/>
                    </a:cubicBezTo>
                    <a:cubicBezTo>
                      <a:pt x="352" y="280"/>
                      <a:pt x="387" y="181"/>
                      <a:pt x="346" y="95"/>
                    </a:cubicBezTo>
                    <a:cubicBezTo>
                      <a:pt x="316" y="35"/>
                      <a:pt x="258" y="0"/>
                      <a:pt x="196"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4"/>
              <p:cNvSpPr/>
              <p:nvPr/>
            </p:nvSpPr>
            <p:spPr>
              <a:xfrm flipH="1">
                <a:off x="4805087" y="4267094"/>
                <a:ext cx="16999" cy="14889"/>
              </a:xfrm>
              <a:custGeom>
                <a:rect b="b" l="l" r="r" t="t"/>
                <a:pathLst>
                  <a:path extrusionOk="0" h="261" w="298">
                    <a:moveTo>
                      <a:pt x="148" y="0"/>
                    </a:moveTo>
                    <a:cubicBezTo>
                      <a:pt x="130" y="0"/>
                      <a:pt x="111" y="4"/>
                      <a:pt x="93" y="13"/>
                    </a:cubicBezTo>
                    <a:cubicBezTo>
                      <a:pt x="28" y="43"/>
                      <a:pt x="0" y="122"/>
                      <a:pt x="31" y="187"/>
                    </a:cubicBezTo>
                    <a:cubicBezTo>
                      <a:pt x="53" y="233"/>
                      <a:pt x="100" y="261"/>
                      <a:pt x="149" y="261"/>
                    </a:cubicBezTo>
                    <a:cubicBezTo>
                      <a:pt x="168" y="261"/>
                      <a:pt x="187" y="257"/>
                      <a:pt x="205" y="248"/>
                    </a:cubicBezTo>
                    <a:cubicBezTo>
                      <a:pt x="271" y="218"/>
                      <a:pt x="298" y="139"/>
                      <a:pt x="267" y="74"/>
                    </a:cubicBezTo>
                    <a:cubicBezTo>
                      <a:pt x="242" y="28"/>
                      <a:pt x="196" y="0"/>
                      <a:pt x="148"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4"/>
              <p:cNvSpPr/>
              <p:nvPr/>
            </p:nvSpPr>
            <p:spPr>
              <a:xfrm flipH="1">
                <a:off x="4807255" y="4344163"/>
                <a:ext cx="17570" cy="15630"/>
              </a:xfrm>
              <a:custGeom>
                <a:rect b="b" l="l" r="r" t="t"/>
                <a:pathLst>
                  <a:path extrusionOk="0" h="274" w="308">
                    <a:moveTo>
                      <a:pt x="153" y="1"/>
                    </a:moveTo>
                    <a:cubicBezTo>
                      <a:pt x="134" y="1"/>
                      <a:pt x="114" y="5"/>
                      <a:pt x="97" y="14"/>
                    </a:cubicBezTo>
                    <a:cubicBezTo>
                      <a:pt x="28" y="47"/>
                      <a:pt x="1" y="129"/>
                      <a:pt x="32" y="195"/>
                    </a:cubicBezTo>
                    <a:cubicBezTo>
                      <a:pt x="54" y="244"/>
                      <a:pt x="102" y="273"/>
                      <a:pt x="153" y="273"/>
                    </a:cubicBezTo>
                    <a:cubicBezTo>
                      <a:pt x="173" y="273"/>
                      <a:pt x="193" y="269"/>
                      <a:pt x="212" y="259"/>
                    </a:cubicBezTo>
                    <a:cubicBezTo>
                      <a:pt x="281" y="228"/>
                      <a:pt x="308" y="146"/>
                      <a:pt x="278" y="78"/>
                    </a:cubicBezTo>
                    <a:cubicBezTo>
                      <a:pt x="253" y="29"/>
                      <a:pt x="203" y="1"/>
                      <a:pt x="153"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4"/>
              <p:cNvSpPr/>
              <p:nvPr/>
            </p:nvSpPr>
            <p:spPr>
              <a:xfrm flipH="1">
                <a:off x="4630987" y="4519580"/>
                <a:ext cx="240730" cy="158357"/>
              </a:xfrm>
              <a:custGeom>
                <a:rect b="b" l="l" r="r" t="t"/>
                <a:pathLst>
                  <a:path extrusionOk="0" h="2776" w="4220">
                    <a:moveTo>
                      <a:pt x="2045" y="0"/>
                    </a:moveTo>
                    <a:cubicBezTo>
                      <a:pt x="226" y="0"/>
                      <a:pt x="0" y="1530"/>
                      <a:pt x="7" y="2318"/>
                    </a:cubicBezTo>
                    <a:cubicBezTo>
                      <a:pt x="7" y="2571"/>
                      <a:pt x="212" y="2776"/>
                      <a:pt x="468" y="2776"/>
                    </a:cubicBezTo>
                    <a:lnTo>
                      <a:pt x="1929" y="2776"/>
                    </a:lnTo>
                    <a:cubicBezTo>
                      <a:pt x="2215" y="2763"/>
                      <a:pt x="2572" y="2759"/>
                      <a:pt x="2918" y="2759"/>
                    </a:cubicBezTo>
                    <a:cubicBezTo>
                      <a:pt x="3218" y="2759"/>
                      <a:pt x="3509" y="2762"/>
                      <a:pt x="3738" y="2765"/>
                    </a:cubicBezTo>
                    <a:cubicBezTo>
                      <a:pt x="3742" y="2765"/>
                      <a:pt x="3746" y="2765"/>
                      <a:pt x="3751" y="2765"/>
                    </a:cubicBezTo>
                    <a:cubicBezTo>
                      <a:pt x="4011" y="2765"/>
                      <a:pt x="4219" y="2546"/>
                      <a:pt x="4205" y="2284"/>
                    </a:cubicBezTo>
                    <a:cubicBezTo>
                      <a:pt x="4161" y="1486"/>
                      <a:pt x="3834" y="0"/>
                      <a:pt x="2045"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4"/>
              <p:cNvSpPr/>
              <p:nvPr/>
            </p:nvSpPr>
            <p:spPr>
              <a:xfrm flipH="1">
                <a:off x="4698584" y="4676912"/>
                <a:ext cx="102225" cy="79178"/>
              </a:xfrm>
              <a:custGeom>
                <a:rect b="b" l="l" r="r" t="t"/>
                <a:pathLst>
                  <a:path extrusionOk="0" h="1388" w="1792">
                    <a:moveTo>
                      <a:pt x="1546" y="1"/>
                    </a:moveTo>
                    <a:lnTo>
                      <a:pt x="259" y="18"/>
                    </a:lnTo>
                    <a:cubicBezTo>
                      <a:pt x="259" y="18"/>
                      <a:pt x="0" y="1387"/>
                      <a:pt x="871" y="1387"/>
                    </a:cubicBezTo>
                    <a:cubicBezTo>
                      <a:pt x="879" y="1387"/>
                      <a:pt x="886" y="1387"/>
                      <a:pt x="894" y="1387"/>
                    </a:cubicBezTo>
                    <a:cubicBezTo>
                      <a:pt x="1792" y="1366"/>
                      <a:pt x="1546" y="1"/>
                      <a:pt x="1546"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4"/>
              <p:cNvSpPr/>
              <p:nvPr/>
            </p:nvSpPr>
            <p:spPr>
              <a:xfrm flipH="1">
                <a:off x="4749354" y="4603894"/>
                <a:ext cx="36109" cy="36052"/>
              </a:xfrm>
              <a:custGeom>
                <a:rect b="b" l="l" r="r" t="t"/>
                <a:pathLst>
                  <a:path extrusionOk="0" h="632" w="633">
                    <a:moveTo>
                      <a:pt x="318" y="0"/>
                    </a:moveTo>
                    <a:cubicBezTo>
                      <a:pt x="144" y="0"/>
                      <a:pt x="1" y="144"/>
                      <a:pt x="1" y="318"/>
                    </a:cubicBezTo>
                    <a:cubicBezTo>
                      <a:pt x="1" y="488"/>
                      <a:pt x="144" y="632"/>
                      <a:pt x="318" y="632"/>
                    </a:cubicBezTo>
                    <a:cubicBezTo>
                      <a:pt x="489" y="632"/>
                      <a:pt x="632" y="488"/>
                      <a:pt x="632" y="318"/>
                    </a:cubicBezTo>
                    <a:cubicBezTo>
                      <a:pt x="632" y="144"/>
                      <a:pt x="489" y="0"/>
                      <a:pt x="31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4"/>
              <p:cNvSpPr/>
              <p:nvPr/>
            </p:nvSpPr>
            <p:spPr>
              <a:xfrm flipH="1">
                <a:off x="4820091" y="4582216"/>
                <a:ext cx="37992" cy="35311"/>
              </a:xfrm>
              <a:custGeom>
                <a:rect b="b" l="l" r="r" t="t"/>
                <a:pathLst>
                  <a:path extrusionOk="0" h="619" w="666">
                    <a:moveTo>
                      <a:pt x="353" y="1"/>
                    </a:moveTo>
                    <a:cubicBezTo>
                      <a:pt x="238" y="1"/>
                      <a:pt x="123" y="73"/>
                      <a:pt x="68" y="193"/>
                    </a:cubicBezTo>
                    <a:cubicBezTo>
                      <a:pt x="0" y="353"/>
                      <a:pt x="62" y="534"/>
                      <a:pt x="205" y="596"/>
                    </a:cubicBezTo>
                    <a:cubicBezTo>
                      <a:pt x="241" y="611"/>
                      <a:pt x="278" y="619"/>
                      <a:pt x="315" y="619"/>
                    </a:cubicBezTo>
                    <a:cubicBezTo>
                      <a:pt x="430" y="619"/>
                      <a:pt x="542" y="547"/>
                      <a:pt x="594" y="429"/>
                    </a:cubicBezTo>
                    <a:cubicBezTo>
                      <a:pt x="666" y="268"/>
                      <a:pt x="604" y="87"/>
                      <a:pt x="458" y="22"/>
                    </a:cubicBezTo>
                    <a:cubicBezTo>
                      <a:pt x="424" y="8"/>
                      <a:pt x="388" y="1"/>
                      <a:pt x="353"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4"/>
              <p:cNvSpPr/>
              <p:nvPr/>
            </p:nvSpPr>
            <p:spPr>
              <a:xfrm flipH="1">
                <a:off x="4735606" y="4537891"/>
                <a:ext cx="36623" cy="28066"/>
              </a:xfrm>
              <a:custGeom>
                <a:rect b="b" l="l" r="r" t="t"/>
                <a:pathLst>
                  <a:path extrusionOk="0" h="492" w="642">
                    <a:moveTo>
                      <a:pt x="322" y="0"/>
                    </a:moveTo>
                    <a:cubicBezTo>
                      <a:pt x="144" y="0"/>
                      <a:pt x="0" y="109"/>
                      <a:pt x="0" y="246"/>
                    </a:cubicBezTo>
                    <a:cubicBezTo>
                      <a:pt x="0" y="383"/>
                      <a:pt x="144" y="492"/>
                      <a:pt x="322" y="492"/>
                    </a:cubicBezTo>
                    <a:cubicBezTo>
                      <a:pt x="499" y="492"/>
                      <a:pt x="642" y="383"/>
                      <a:pt x="642" y="246"/>
                    </a:cubicBezTo>
                    <a:cubicBezTo>
                      <a:pt x="642" y="109"/>
                      <a:pt x="499" y="0"/>
                      <a:pt x="322"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4"/>
              <p:cNvSpPr/>
              <p:nvPr/>
            </p:nvSpPr>
            <p:spPr>
              <a:xfrm flipH="1">
                <a:off x="4663728" y="4577025"/>
                <a:ext cx="31603" cy="29492"/>
              </a:xfrm>
              <a:custGeom>
                <a:rect b="b" l="l" r="r" t="t"/>
                <a:pathLst>
                  <a:path extrusionOk="0" h="517" w="554">
                    <a:moveTo>
                      <a:pt x="277" y="0"/>
                    </a:moveTo>
                    <a:cubicBezTo>
                      <a:pt x="124" y="0"/>
                      <a:pt x="1" y="116"/>
                      <a:pt x="1" y="257"/>
                    </a:cubicBezTo>
                    <a:cubicBezTo>
                      <a:pt x="1" y="400"/>
                      <a:pt x="124" y="516"/>
                      <a:pt x="277" y="516"/>
                    </a:cubicBezTo>
                    <a:cubicBezTo>
                      <a:pt x="431" y="516"/>
                      <a:pt x="554" y="400"/>
                      <a:pt x="554" y="257"/>
                    </a:cubicBezTo>
                    <a:cubicBezTo>
                      <a:pt x="554" y="116"/>
                      <a:pt x="431" y="0"/>
                      <a:pt x="277"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 name="Google Shape;1530;p34"/>
            <p:cNvSpPr/>
            <p:nvPr/>
          </p:nvSpPr>
          <p:spPr>
            <a:xfrm>
              <a:off x="6251075" y="4004813"/>
              <a:ext cx="46975" cy="47075"/>
            </a:xfrm>
            <a:custGeom>
              <a:rect b="b" l="l" r="r" t="t"/>
              <a:pathLst>
                <a:path extrusionOk="0" h="1883" w="1879">
                  <a:moveTo>
                    <a:pt x="939" y="0"/>
                  </a:moveTo>
                  <a:cubicBezTo>
                    <a:pt x="418" y="0"/>
                    <a:pt x="0" y="422"/>
                    <a:pt x="0" y="943"/>
                  </a:cubicBezTo>
                  <a:cubicBezTo>
                    <a:pt x="0" y="1460"/>
                    <a:pt x="418" y="1882"/>
                    <a:pt x="939" y="1882"/>
                  </a:cubicBezTo>
                  <a:cubicBezTo>
                    <a:pt x="1460" y="1882"/>
                    <a:pt x="1878" y="1460"/>
                    <a:pt x="1878" y="943"/>
                  </a:cubicBezTo>
                  <a:cubicBezTo>
                    <a:pt x="1878" y="422"/>
                    <a:pt x="1460" y="0"/>
                    <a:pt x="939"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4"/>
            <p:cNvSpPr/>
            <p:nvPr/>
          </p:nvSpPr>
          <p:spPr>
            <a:xfrm>
              <a:off x="6400975" y="3962563"/>
              <a:ext cx="53650" cy="46975"/>
            </a:xfrm>
            <a:custGeom>
              <a:rect b="b" l="l" r="r" t="t"/>
              <a:pathLst>
                <a:path extrusionOk="0" h="1879" w="2146">
                  <a:moveTo>
                    <a:pt x="1071" y="0"/>
                  </a:moveTo>
                  <a:cubicBezTo>
                    <a:pt x="719" y="0"/>
                    <a:pt x="383" y="199"/>
                    <a:pt x="222" y="537"/>
                  </a:cubicBezTo>
                  <a:cubicBezTo>
                    <a:pt x="1" y="1009"/>
                    <a:pt x="202" y="1571"/>
                    <a:pt x="673" y="1789"/>
                  </a:cubicBezTo>
                  <a:cubicBezTo>
                    <a:pt x="802" y="1850"/>
                    <a:pt x="938" y="1879"/>
                    <a:pt x="1072" y="1879"/>
                  </a:cubicBezTo>
                  <a:cubicBezTo>
                    <a:pt x="1425" y="1879"/>
                    <a:pt x="1764" y="1679"/>
                    <a:pt x="1924" y="1341"/>
                  </a:cubicBezTo>
                  <a:cubicBezTo>
                    <a:pt x="2146" y="869"/>
                    <a:pt x="1945" y="312"/>
                    <a:pt x="1472" y="91"/>
                  </a:cubicBezTo>
                  <a:cubicBezTo>
                    <a:pt x="1342" y="29"/>
                    <a:pt x="1205" y="0"/>
                    <a:pt x="1071"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1535" name="Shape 1535"/>
        <p:cNvGrpSpPr/>
        <p:nvPr/>
      </p:nvGrpSpPr>
      <p:grpSpPr>
        <a:xfrm>
          <a:off x="0" y="0"/>
          <a:ext cx="0" cy="0"/>
          <a:chOff x="0" y="0"/>
          <a:chExt cx="0" cy="0"/>
        </a:xfrm>
      </p:grpSpPr>
      <p:sp>
        <p:nvSpPr>
          <p:cNvPr id="1536" name="Google Shape;1536;p35"/>
          <p:cNvSpPr txBox="1"/>
          <p:nvPr/>
        </p:nvSpPr>
        <p:spPr>
          <a:xfrm>
            <a:off x="987600" y="4215400"/>
            <a:ext cx="7168800" cy="36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900">
                <a:solidFill>
                  <a:srgbClr val="434343"/>
                </a:solidFill>
                <a:latin typeface="Barlow Semi Condensed Light"/>
                <a:ea typeface="Barlow Semi Condensed Light"/>
                <a:cs typeface="Barlow Semi Condensed Light"/>
                <a:sym typeface="Barlow Semi Condensed Light"/>
              </a:rPr>
              <a:t>If you want to modify these graphs, click on them, follow the link, change the data and replace them</a:t>
            </a:r>
            <a:endParaRPr sz="900">
              <a:solidFill>
                <a:srgbClr val="434343"/>
              </a:solidFill>
              <a:latin typeface="Barlow Semi Condensed Light"/>
              <a:ea typeface="Barlow Semi Condensed Light"/>
              <a:cs typeface="Barlow Semi Condensed Light"/>
              <a:sym typeface="Barlow Semi Condensed Light"/>
            </a:endParaRPr>
          </a:p>
        </p:txBody>
      </p:sp>
      <p:sp>
        <p:nvSpPr>
          <p:cNvPr id="1537" name="Google Shape;1537;p35"/>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IN DEPTH</a:t>
            </a:r>
            <a:endParaRPr/>
          </a:p>
        </p:txBody>
      </p:sp>
      <p:pic>
        <p:nvPicPr>
          <p:cNvPr id="1538" name="Google Shape;1538;p35" title="Gráfico">
            <a:hlinkClick r:id="rId3"/>
          </p:cNvPr>
          <p:cNvPicPr preferRelativeResize="0"/>
          <p:nvPr/>
        </p:nvPicPr>
        <p:blipFill>
          <a:blip r:embed="rId4">
            <a:alphaModFix/>
          </a:blip>
          <a:stretch>
            <a:fillRect/>
          </a:stretch>
        </p:blipFill>
        <p:spPr>
          <a:xfrm>
            <a:off x="1247350" y="1472724"/>
            <a:ext cx="6649298" cy="2198050"/>
          </a:xfrm>
          <a:prstGeom prst="rect">
            <a:avLst/>
          </a:prstGeom>
          <a:noFill/>
          <a:ln>
            <a:noFill/>
          </a:ln>
        </p:spPr>
      </p:pic>
      <p:grpSp>
        <p:nvGrpSpPr>
          <p:cNvPr id="1539" name="Google Shape;1539;p35"/>
          <p:cNvGrpSpPr/>
          <p:nvPr/>
        </p:nvGrpSpPr>
        <p:grpSpPr>
          <a:xfrm>
            <a:off x="6599255" y="3738630"/>
            <a:ext cx="331076" cy="181427"/>
            <a:chOff x="4986800" y="2344025"/>
            <a:chExt cx="741325" cy="419775"/>
          </a:xfrm>
        </p:grpSpPr>
        <p:sp>
          <p:nvSpPr>
            <p:cNvPr id="1540" name="Google Shape;1540;p35"/>
            <p:cNvSpPr/>
            <p:nvPr/>
          </p:nvSpPr>
          <p:spPr>
            <a:xfrm>
              <a:off x="4986800" y="2344025"/>
              <a:ext cx="741325" cy="419775"/>
            </a:xfrm>
            <a:custGeom>
              <a:rect b="b" l="l" r="r" t="t"/>
              <a:pathLst>
                <a:path extrusionOk="0" h="16791" w="29653">
                  <a:moveTo>
                    <a:pt x="0" y="0"/>
                  </a:moveTo>
                  <a:lnTo>
                    <a:pt x="0" y="16791"/>
                  </a:lnTo>
                  <a:lnTo>
                    <a:pt x="29653" y="16791"/>
                  </a:lnTo>
                  <a:lnTo>
                    <a:pt x="296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5"/>
            <p:cNvSpPr/>
            <p:nvPr/>
          </p:nvSpPr>
          <p:spPr>
            <a:xfrm>
              <a:off x="5163875" y="2344025"/>
              <a:ext cx="46950" cy="419775"/>
            </a:xfrm>
            <a:custGeom>
              <a:rect b="b" l="l" r="r" t="t"/>
              <a:pathLst>
                <a:path extrusionOk="0" h="16791" w="1878">
                  <a:moveTo>
                    <a:pt x="0" y="0"/>
                  </a:moveTo>
                  <a:lnTo>
                    <a:pt x="0" y="16791"/>
                  </a:lnTo>
                  <a:lnTo>
                    <a:pt x="1877" y="16791"/>
                  </a:lnTo>
                  <a:lnTo>
                    <a:pt x="1877"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5"/>
            <p:cNvSpPr/>
            <p:nvPr/>
          </p:nvSpPr>
          <p:spPr>
            <a:xfrm>
              <a:off x="4986800" y="2530475"/>
              <a:ext cx="741325" cy="46875"/>
            </a:xfrm>
            <a:custGeom>
              <a:rect b="b" l="l" r="r" t="t"/>
              <a:pathLst>
                <a:path extrusionOk="0" h="1875" w="29653">
                  <a:moveTo>
                    <a:pt x="0" y="1"/>
                  </a:moveTo>
                  <a:lnTo>
                    <a:pt x="0" y="1874"/>
                  </a:lnTo>
                  <a:lnTo>
                    <a:pt x="29653" y="1874"/>
                  </a:lnTo>
                  <a:lnTo>
                    <a:pt x="29653" y="1"/>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35"/>
          <p:cNvGrpSpPr/>
          <p:nvPr/>
        </p:nvGrpSpPr>
        <p:grpSpPr>
          <a:xfrm flipH="1">
            <a:off x="5230610" y="3734249"/>
            <a:ext cx="335832" cy="190211"/>
            <a:chOff x="3610594" y="739591"/>
            <a:chExt cx="741350" cy="419800"/>
          </a:xfrm>
        </p:grpSpPr>
        <p:sp>
          <p:nvSpPr>
            <p:cNvPr id="1544" name="Google Shape;1544;p35"/>
            <p:cNvSpPr/>
            <p:nvPr/>
          </p:nvSpPr>
          <p:spPr>
            <a:xfrm>
              <a:off x="3610594" y="739591"/>
              <a:ext cx="741350" cy="419800"/>
            </a:xfrm>
            <a:custGeom>
              <a:rect b="b" l="l" r="r" t="t"/>
              <a:pathLst>
                <a:path extrusionOk="0" h="16792" w="29654">
                  <a:moveTo>
                    <a:pt x="1" y="0"/>
                  </a:moveTo>
                  <a:lnTo>
                    <a:pt x="1" y="16791"/>
                  </a:lnTo>
                  <a:lnTo>
                    <a:pt x="29653" y="16791"/>
                  </a:lnTo>
                  <a:lnTo>
                    <a:pt x="29653" y="0"/>
                  </a:ln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5"/>
            <p:cNvSpPr/>
            <p:nvPr/>
          </p:nvSpPr>
          <p:spPr>
            <a:xfrm>
              <a:off x="3610594" y="1047016"/>
              <a:ext cx="741350" cy="112375"/>
            </a:xfrm>
            <a:custGeom>
              <a:rect b="b" l="l" r="r" t="t"/>
              <a:pathLst>
                <a:path extrusionOk="0" h="4495" w="29654">
                  <a:moveTo>
                    <a:pt x="1" y="0"/>
                  </a:moveTo>
                  <a:lnTo>
                    <a:pt x="1" y="4494"/>
                  </a:lnTo>
                  <a:lnTo>
                    <a:pt x="29653" y="4494"/>
                  </a:lnTo>
                  <a:lnTo>
                    <a:pt x="29653"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5"/>
            <p:cNvSpPr/>
            <p:nvPr/>
          </p:nvSpPr>
          <p:spPr>
            <a:xfrm>
              <a:off x="3610594" y="739591"/>
              <a:ext cx="741350" cy="112375"/>
            </a:xfrm>
            <a:custGeom>
              <a:rect b="b" l="l" r="r" t="t"/>
              <a:pathLst>
                <a:path extrusionOk="0" h="4495" w="29654">
                  <a:moveTo>
                    <a:pt x="1" y="0"/>
                  </a:moveTo>
                  <a:lnTo>
                    <a:pt x="1" y="4494"/>
                  </a:lnTo>
                  <a:lnTo>
                    <a:pt x="29653" y="4494"/>
                  </a:lnTo>
                  <a:lnTo>
                    <a:pt x="29653"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35"/>
          <p:cNvGrpSpPr/>
          <p:nvPr/>
        </p:nvGrpSpPr>
        <p:grpSpPr>
          <a:xfrm>
            <a:off x="3864460" y="3735001"/>
            <a:ext cx="333345" cy="188697"/>
            <a:chOff x="3281100" y="1563400"/>
            <a:chExt cx="741425" cy="419700"/>
          </a:xfrm>
        </p:grpSpPr>
        <p:sp>
          <p:nvSpPr>
            <p:cNvPr id="1548" name="Google Shape;1548;p35"/>
            <p:cNvSpPr/>
            <p:nvPr/>
          </p:nvSpPr>
          <p:spPr>
            <a:xfrm>
              <a:off x="3281100" y="1563400"/>
              <a:ext cx="741425" cy="419700"/>
            </a:xfrm>
            <a:custGeom>
              <a:rect b="b" l="l" r="r" t="t"/>
              <a:pathLst>
                <a:path extrusionOk="0" h="16788" w="29657">
                  <a:moveTo>
                    <a:pt x="0" y="1"/>
                  </a:moveTo>
                  <a:lnTo>
                    <a:pt x="0" y="16788"/>
                  </a:lnTo>
                  <a:lnTo>
                    <a:pt x="29656" y="16788"/>
                  </a:lnTo>
                  <a:lnTo>
                    <a:pt x="29656" y="1"/>
                  </a:ln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5"/>
            <p:cNvSpPr/>
            <p:nvPr/>
          </p:nvSpPr>
          <p:spPr>
            <a:xfrm>
              <a:off x="3378050" y="1606675"/>
              <a:ext cx="547525" cy="333075"/>
            </a:xfrm>
            <a:custGeom>
              <a:rect b="b" l="l" r="r" t="t"/>
              <a:pathLst>
                <a:path extrusionOk="0" h="13323" w="21901">
                  <a:moveTo>
                    <a:pt x="10949" y="1"/>
                  </a:moveTo>
                  <a:lnTo>
                    <a:pt x="0" y="6661"/>
                  </a:lnTo>
                  <a:lnTo>
                    <a:pt x="10949" y="13323"/>
                  </a:lnTo>
                  <a:lnTo>
                    <a:pt x="21900" y="6661"/>
                  </a:lnTo>
                  <a:lnTo>
                    <a:pt x="10949" y="1"/>
                  </a:ln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5"/>
            <p:cNvSpPr/>
            <p:nvPr/>
          </p:nvSpPr>
          <p:spPr>
            <a:xfrm>
              <a:off x="3546925" y="1668400"/>
              <a:ext cx="209750" cy="209725"/>
            </a:xfrm>
            <a:custGeom>
              <a:rect b="b" l="l" r="r" t="t"/>
              <a:pathLst>
                <a:path extrusionOk="0" h="8389" w="8390">
                  <a:moveTo>
                    <a:pt x="4194" y="0"/>
                  </a:moveTo>
                  <a:cubicBezTo>
                    <a:pt x="1881" y="0"/>
                    <a:pt x="1" y="1879"/>
                    <a:pt x="1" y="4192"/>
                  </a:cubicBezTo>
                  <a:cubicBezTo>
                    <a:pt x="1" y="6508"/>
                    <a:pt x="1881" y="8388"/>
                    <a:pt x="4194" y="8388"/>
                  </a:cubicBezTo>
                  <a:cubicBezTo>
                    <a:pt x="6510" y="8388"/>
                    <a:pt x="8390" y="6508"/>
                    <a:pt x="8390" y="4192"/>
                  </a:cubicBezTo>
                  <a:cubicBezTo>
                    <a:pt x="8390" y="1879"/>
                    <a:pt x="6510" y="0"/>
                    <a:pt x="4194" y="0"/>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35"/>
          <p:cNvGrpSpPr/>
          <p:nvPr/>
        </p:nvGrpSpPr>
        <p:grpSpPr>
          <a:xfrm>
            <a:off x="2466774" y="3639069"/>
            <a:ext cx="364881" cy="385395"/>
            <a:chOff x="3498323" y="4154848"/>
            <a:chExt cx="364881" cy="385395"/>
          </a:xfrm>
        </p:grpSpPr>
        <p:grpSp>
          <p:nvGrpSpPr>
            <p:cNvPr id="1552" name="Google Shape;1552;p35"/>
            <p:cNvGrpSpPr/>
            <p:nvPr/>
          </p:nvGrpSpPr>
          <p:grpSpPr>
            <a:xfrm>
              <a:off x="3530075" y="4154848"/>
              <a:ext cx="333130" cy="385395"/>
              <a:chOff x="2621395" y="3826384"/>
              <a:chExt cx="393306" cy="385395"/>
            </a:xfrm>
          </p:grpSpPr>
          <p:sp>
            <p:nvSpPr>
              <p:cNvPr id="1553" name="Google Shape;1553;p35"/>
              <p:cNvSpPr/>
              <p:nvPr/>
            </p:nvSpPr>
            <p:spPr>
              <a:xfrm rot="-1069764">
                <a:off x="2645956" y="3890195"/>
                <a:ext cx="344591" cy="136311"/>
              </a:xfrm>
              <a:custGeom>
                <a:rect b="b" l="l" r="r" t="t"/>
                <a:pathLst>
                  <a:path extrusionOk="0" h="3459" w="7289">
                    <a:moveTo>
                      <a:pt x="205" y="0"/>
                    </a:moveTo>
                    <a:lnTo>
                      <a:pt x="1" y="492"/>
                    </a:lnTo>
                    <a:lnTo>
                      <a:pt x="7084" y="3459"/>
                    </a:lnTo>
                    <a:lnTo>
                      <a:pt x="7289" y="2964"/>
                    </a:lnTo>
                    <a:lnTo>
                      <a:pt x="2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5"/>
              <p:cNvSpPr/>
              <p:nvPr/>
            </p:nvSpPr>
            <p:spPr>
              <a:xfrm rot="-1069764">
                <a:off x="2645880" y="3871017"/>
                <a:ext cx="344780" cy="136311"/>
              </a:xfrm>
              <a:custGeom>
                <a:rect b="b" l="l" r="r" t="t"/>
                <a:pathLst>
                  <a:path extrusionOk="0" h="3459" w="7293">
                    <a:moveTo>
                      <a:pt x="210" y="0"/>
                    </a:moveTo>
                    <a:lnTo>
                      <a:pt x="1" y="492"/>
                    </a:lnTo>
                    <a:lnTo>
                      <a:pt x="7087" y="3458"/>
                    </a:lnTo>
                    <a:lnTo>
                      <a:pt x="7292" y="2964"/>
                    </a:lnTo>
                    <a:lnTo>
                      <a:pt x="210"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5"/>
              <p:cNvSpPr/>
              <p:nvPr/>
            </p:nvSpPr>
            <p:spPr>
              <a:xfrm rot="-1069764">
                <a:off x="2645776" y="3910217"/>
                <a:ext cx="344733" cy="136351"/>
              </a:xfrm>
              <a:custGeom>
                <a:rect b="b" l="l" r="r" t="t"/>
                <a:pathLst>
                  <a:path extrusionOk="0" h="3460" w="7292">
                    <a:moveTo>
                      <a:pt x="209" y="1"/>
                    </a:moveTo>
                    <a:lnTo>
                      <a:pt x="0" y="497"/>
                    </a:lnTo>
                    <a:lnTo>
                      <a:pt x="7087" y="3459"/>
                    </a:lnTo>
                    <a:lnTo>
                      <a:pt x="7292" y="2968"/>
                    </a:lnTo>
                    <a:lnTo>
                      <a:pt x="209" y="1"/>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5"/>
              <p:cNvSpPr/>
              <p:nvPr/>
            </p:nvSpPr>
            <p:spPr>
              <a:xfrm rot="-1069764">
                <a:off x="2645799" y="3930391"/>
                <a:ext cx="344780" cy="136272"/>
              </a:xfrm>
              <a:custGeom>
                <a:rect b="b" l="l" r="r" t="t"/>
                <a:pathLst>
                  <a:path extrusionOk="0" h="3458" w="7293">
                    <a:moveTo>
                      <a:pt x="205" y="1"/>
                    </a:moveTo>
                    <a:lnTo>
                      <a:pt x="1" y="492"/>
                    </a:lnTo>
                    <a:lnTo>
                      <a:pt x="7084" y="3458"/>
                    </a:lnTo>
                    <a:lnTo>
                      <a:pt x="7292" y="2963"/>
                    </a:lnTo>
                    <a:lnTo>
                      <a:pt x="2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5"/>
              <p:cNvSpPr/>
              <p:nvPr/>
            </p:nvSpPr>
            <p:spPr>
              <a:xfrm rot="-1069764">
                <a:off x="2645633" y="3950471"/>
                <a:ext cx="344780" cy="136272"/>
              </a:xfrm>
              <a:custGeom>
                <a:rect b="b" l="l" r="r" t="t"/>
                <a:pathLst>
                  <a:path extrusionOk="0" h="3458" w="7293">
                    <a:moveTo>
                      <a:pt x="209" y="0"/>
                    </a:moveTo>
                    <a:lnTo>
                      <a:pt x="1" y="495"/>
                    </a:lnTo>
                    <a:lnTo>
                      <a:pt x="7087" y="3457"/>
                    </a:lnTo>
                    <a:lnTo>
                      <a:pt x="7292" y="2966"/>
                    </a:lnTo>
                    <a:lnTo>
                      <a:pt x="209"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5"/>
              <p:cNvSpPr/>
              <p:nvPr/>
            </p:nvSpPr>
            <p:spPr>
              <a:xfrm rot="-1069764">
                <a:off x="2645666" y="3970610"/>
                <a:ext cx="344780" cy="136311"/>
              </a:xfrm>
              <a:custGeom>
                <a:rect b="b" l="l" r="r" t="t"/>
                <a:pathLst>
                  <a:path extrusionOk="0" h="3459" w="7293">
                    <a:moveTo>
                      <a:pt x="206" y="0"/>
                    </a:moveTo>
                    <a:lnTo>
                      <a:pt x="1" y="492"/>
                    </a:lnTo>
                    <a:lnTo>
                      <a:pt x="7083" y="3458"/>
                    </a:lnTo>
                    <a:lnTo>
                      <a:pt x="7292" y="2962"/>
                    </a:lnTo>
                    <a:lnTo>
                      <a:pt x="2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5"/>
              <p:cNvSpPr/>
              <p:nvPr/>
            </p:nvSpPr>
            <p:spPr>
              <a:xfrm rot="-1069764">
                <a:off x="2645436" y="3990671"/>
                <a:ext cx="344780" cy="136311"/>
              </a:xfrm>
              <a:custGeom>
                <a:rect b="b" l="l" r="r" t="t"/>
                <a:pathLst>
                  <a:path extrusionOk="0" h="3459" w="7293">
                    <a:moveTo>
                      <a:pt x="210" y="1"/>
                    </a:moveTo>
                    <a:lnTo>
                      <a:pt x="1" y="495"/>
                    </a:lnTo>
                    <a:lnTo>
                      <a:pt x="7088" y="3459"/>
                    </a:lnTo>
                    <a:lnTo>
                      <a:pt x="7292" y="2967"/>
                    </a:lnTo>
                    <a:lnTo>
                      <a:pt x="210" y="1"/>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5"/>
              <p:cNvSpPr/>
              <p:nvPr/>
            </p:nvSpPr>
            <p:spPr>
              <a:xfrm rot="-1069764">
                <a:off x="2645506" y="4010805"/>
                <a:ext cx="344733" cy="136311"/>
              </a:xfrm>
              <a:custGeom>
                <a:rect b="b" l="l" r="r" t="t"/>
                <a:pathLst>
                  <a:path extrusionOk="0" h="3459" w="7292">
                    <a:moveTo>
                      <a:pt x="205" y="0"/>
                    </a:moveTo>
                    <a:lnTo>
                      <a:pt x="0" y="492"/>
                    </a:lnTo>
                    <a:lnTo>
                      <a:pt x="7083" y="3459"/>
                    </a:lnTo>
                    <a:lnTo>
                      <a:pt x="7292" y="2964"/>
                    </a:lnTo>
                    <a:lnTo>
                      <a:pt x="2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5"/>
              <p:cNvSpPr/>
              <p:nvPr/>
            </p:nvSpPr>
            <p:spPr>
              <a:xfrm rot="-1069764">
                <a:off x="2645469" y="4030827"/>
                <a:ext cx="344591" cy="136351"/>
              </a:xfrm>
              <a:custGeom>
                <a:rect b="b" l="l" r="r" t="t"/>
                <a:pathLst>
                  <a:path extrusionOk="0" h="3460" w="7289">
                    <a:moveTo>
                      <a:pt x="205" y="1"/>
                    </a:moveTo>
                    <a:lnTo>
                      <a:pt x="0" y="496"/>
                    </a:lnTo>
                    <a:lnTo>
                      <a:pt x="7084" y="3459"/>
                    </a:lnTo>
                    <a:lnTo>
                      <a:pt x="7288" y="2968"/>
                    </a:lnTo>
                    <a:lnTo>
                      <a:pt x="205" y="1"/>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2" name="Google Shape;1562;p35"/>
            <p:cNvSpPr/>
            <p:nvPr/>
          </p:nvSpPr>
          <p:spPr>
            <a:xfrm rot="-1247572">
              <a:off x="3521197" y="4240925"/>
              <a:ext cx="141573" cy="132442"/>
            </a:xfrm>
            <a:custGeom>
              <a:rect b="b" l="l" r="r" t="t"/>
              <a:pathLst>
                <a:path extrusionOk="0" h="3473" w="3472">
                  <a:moveTo>
                    <a:pt x="1028" y="1"/>
                  </a:moveTo>
                  <a:lnTo>
                    <a:pt x="1" y="2452"/>
                  </a:lnTo>
                  <a:lnTo>
                    <a:pt x="2444" y="3473"/>
                  </a:lnTo>
                  <a:lnTo>
                    <a:pt x="3472" y="1022"/>
                  </a:lnTo>
                  <a:lnTo>
                    <a:pt x="1028" y="1"/>
                  </a:ln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1566" name="Shape 1566"/>
        <p:cNvGrpSpPr/>
        <p:nvPr/>
      </p:nvGrpSpPr>
      <p:grpSpPr>
        <a:xfrm>
          <a:off x="0" y="0"/>
          <a:ext cx="0" cy="0"/>
          <a:chOff x="0" y="0"/>
          <a:chExt cx="0" cy="0"/>
        </a:xfrm>
      </p:grpSpPr>
      <p:sp>
        <p:nvSpPr>
          <p:cNvPr id="1567" name="Google Shape;1567;p36"/>
          <p:cNvSpPr txBox="1"/>
          <p:nvPr>
            <p:ph idx="1" type="subTitle"/>
          </p:nvPr>
        </p:nvSpPr>
        <p:spPr>
          <a:xfrm>
            <a:off x="6104250" y="2448700"/>
            <a:ext cx="23661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1568" name="Google Shape;1568;p36"/>
          <p:cNvSpPr txBox="1"/>
          <p:nvPr>
            <p:ph idx="2" type="subTitle"/>
          </p:nvPr>
        </p:nvSpPr>
        <p:spPr>
          <a:xfrm>
            <a:off x="5171550" y="1876300"/>
            <a:ext cx="3298800" cy="57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rgbClr val="FF7C3E"/>
                </a:solidFill>
              </a:rPr>
              <a:t>MERCURY</a:t>
            </a:r>
            <a:endParaRPr/>
          </a:p>
        </p:txBody>
      </p:sp>
      <p:sp>
        <p:nvSpPr>
          <p:cNvPr id="1569" name="Google Shape;1569;p36"/>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IN DEPTH</a:t>
            </a:r>
            <a:endParaRPr/>
          </a:p>
        </p:txBody>
      </p:sp>
      <p:sp>
        <p:nvSpPr>
          <p:cNvPr id="1570" name="Google Shape;1570;p36"/>
          <p:cNvSpPr/>
          <p:nvPr/>
        </p:nvSpPr>
        <p:spPr>
          <a:xfrm flipH="1">
            <a:off x="3547282" y="2253823"/>
            <a:ext cx="1580770" cy="1388823"/>
          </a:xfrm>
          <a:custGeom>
            <a:rect b="b" l="l" r="r" t="t"/>
            <a:pathLst>
              <a:path extrusionOk="0" h="43333" w="49322">
                <a:moveTo>
                  <a:pt x="19367" y="0"/>
                </a:moveTo>
                <a:cubicBezTo>
                  <a:pt x="18773" y="0"/>
                  <a:pt x="18179" y="19"/>
                  <a:pt x="17583" y="55"/>
                </a:cubicBezTo>
                <a:cubicBezTo>
                  <a:pt x="17130" y="82"/>
                  <a:pt x="16663" y="48"/>
                  <a:pt x="16220" y="136"/>
                </a:cubicBezTo>
                <a:cubicBezTo>
                  <a:pt x="15125" y="356"/>
                  <a:pt x="14019" y="525"/>
                  <a:pt x="12940" y="859"/>
                </a:cubicBezTo>
                <a:cubicBezTo>
                  <a:pt x="10638" y="1580"/>
                  <a:pt x="8531" y="2672"/>
                  <a:pt x="6523" y="3977"/>
                </a:cubicBezTo>
                <a:cubicBezTo>
                  <a:pt x="6289" y="4129"/>
                  <a:pt x="6046" y="4292"/>
                  <a:pt x="5867" y="4501"/>
                </a:cubicBezTo>
                <a:cubicBezTo>
                  <a:pt x="5390" y="5063"/>
                  <a:pt x="4920" y="5631"/>
                  <a:pt x="4501" y="6232"/>
                </a:cubicBezTo>
                <a:cubicBezTo>
                  <a:pt x="3541" y="7611"/>
                  <a:pt x="2506" y="8954"/>
                  <a:pt x="2077" y="10628"/>
                </a:cubicBezTo>
                <a:cubicBezTo>
                  <a:pt x="2060" y="10695"/>
                  <a:pt x="2023" y="10759"/>
                  <a:pt x="1989" y="10820"/>
                </a:cubicBezTo>
                <a:cubicBezTo>
                  <a:pt x="1424" y="11882"/>
                  <a:pt x="1160" y="13052"/>
                  <a:pt x="782" y="14178"/>
                </a:cubicBezTo>
                <a:cubicBezTo>
                  <a:pt x="684" y="14479"/>
                  <a:pt x="623" y="14793"/>
                  <a:pt x="576" y="15105"/>
                </a:cubicBezTo>
                <a:cubicBezTo>
                  <a:pt x="447" y="15936"/>
                  <a:pt x="315" y="16764"/>
                  <a:pt x="220" y="17600"/>
                </a:cubicBezTo>
                <a:cubicBezTo>
                  <a:pt x="130" y="18367"/>
                  <a:pt x="0" y="19142"/>
                  <a:pt x="31" y="19909"/>
                </a:cubicBezTo>
                <a:cubicBezTo>
                  <a:pt x="163" y="23148"/>
                  <a:pt x="569" y="26339"/>
                  <a:pt x="1776" y="29390"/>
                </a:cubicBezTo>
                <a:cubicBezTo>
                  <a:pt x="2435" y="31057"/>
                  <a:pt x="3128" y="32693"/>
                  <a:pt x="4197" y="34160"/>
                </a:cubicBezTo>
                <a:cubicBezTo>
                  <a:pt x="5299" y="35679"/>
                  <a:pt x="6567" y="37027"/>
                  <a:pt x="7981" y="38241"/>
                </a:cubicBezTo>
                <a:cubicBezTo>
                  <a:pt x="9106" y="39212"/>
                  <a:pt x="10387" y="39945"/>
                  <a:pt x="11757" y="40514"/>
                </a:cubicBezTo>
                <a:cubicBezTo>
                  <a:pt x="12697" y="40905"/>
                  <a:pt x="13636" y="41295"/>
                  <a:pt x="14580" y="41673"/>
                </a:cubicBezTo>
                <a:cubicBezTo>
                  <a:pt x="15331" y="41971"/>
                  <a:pt x="16085" y="42248"/>
                  <a:pt x="16869" y="42447"/>
                </a:cubicBezTo>
                <a:cubicBezTo>
                  <a:pt x="18096" y="42762"/>
                  <a:pt x="19337" y="42971"/>
                  <a:pt x="20592" y="43151"/>
                </a:cubicBezTo>
                <a:cubicBezTo>
                  <a:pt x="21402" y="43269"/>
                  <a:pt x="22209" y="43333"/>
                  <a:pt x="23013" y="43333"/>
                </a:cubicBezTo>
                <a:cubicBezTo>
                  <a:pt x="24235" y="43333"/>
                  <a:pt x="25449" y="43185"/>
                  <a:pt x="26651" y="42857"/>
                </a:cubicBezTo>
                <a:cubicBezTo>
                  <a:pt x="28909" y="42238"/>
                  <a:pt x="31039" y="41359"/>
                  <a:pt x="32679" y="39584"/>
                </a:cubicBezTo>
                <a:cubicBezTo>
                  <a:pt x="32893" y="39354"/>
                  <a:pt x="33163" y="39175"/>
                  <a:pt x="33396" y="38962"/>
                </a:cubicBezTo>
                <a:cubicBezTo>
                  <a:pt x="34674" y="37792"/>
                  <a:pt x="35824" y="36528"/>
                  <a:pt x="36456" y="34867"/>
                </a:cubicBezTo>
                <a:cubicBezTo>
                  <a:pt x="36568" y="34573"/>
                  <a:pt x="36737" y="34302"/>
                  <a:pt x="36889" y="34025"/>
                </a:cubicBezTo>
                <a:cubicBezTo>
                  <a:pt x="37673" y="32602"/>
                  <a:pt x="38282" y="31104"/>
                  <a:pt x="38667" y="29532"/>
                </a:cubicBezTo>
                <a:cubicBezTo>
                  <a:pt x="38985" y="28237"/>
                  <a:pt x="39182" y="26915"/>
                  <a:pt x="39449" y="25606"/>
                </a:cubicBezTo>
                <a:cubicBezTo>
                  <a:pt x="39533" y="25197"/>
                  <a:pt x="39661" y="24791"/>
                  <a:pt x="39807" y="24396"/>
                </a:cubicBezTo>
                <a:cubicBezTo>
                  <a:pt x="39936" y="24041"/>
                  <a:pt x="40220" y="23848"/>
                  <a:pt x="40598" y="23783"/>
                </a:cubicBezTo>
                <a:cubicBezTo>
                  <a:pt x="41636" y="23605"/>
                  <a:pt x="42674" y="23435"/>
                  <a:pt x="43706" y="23232"/>
                </a:cubicBezTo>
                <a:cubicBezTo>
                  <a:pt x="44358" y="23104"/>
                  <a:pt x="48983" y="22073"/>
                  <a:pt x="49321" y="21988"/>
                </a:cubicBezTo>
                <a:cubicBezTo>
                  <a:pt x="49037" y="21779"/>
                  <a:pt x="48940" y="21673"/>
                  <a:pt x="48818" y="21623"/>
                </a:cubicBezTo>
                <a:cubicBezTo>
                  <a:pt x="47918" y="21227"/>
                  <a:pt x="47016" y="20842"/>
                  <a:pt x="46109" y="20460"/>
                </a:cubicBezTo>
                <a:cubicBezTo>
                  <a:pt x="45463" y="20186"/>
                  <a:pt x="44794" y="19963"/>
                  <a:pt x="44168" y="19649"/>
                </a:cubicBezTo>
                <a:cubicBezTo>
                  <a:pt x="42789" y="18955"/>
                  <a:pt x="41426" y="18229"/>
                  <a:pt x="39936" y="17792"/>
                </a:cubicBezTo>
                <a:cubicBezTo>
                  <a:pt x="39466" y="17657"/>
                  <a:pt x="39114" y="17383"/>
                  <a:pt x="38911" y="16947"/>
                </a:cubicBezTo>
                <a:cubicBezTo>
                  <a:pt x="38573" y="16216"/>
                  <a:pt x="38197" y="15493"/>
                  <a:pt x="37937" y="14735"/>
                </a:cubicBezTo>
                <a:cubicBezTo>
                  <a:pt x="37339" y="13001"/>
                  <a:pt x="36629" y="11324"/>
                  <a:pt x="35679" y="9755"/>
                </a:cubicBezTo>
                <a:cubicBezTo>
                  <a:pt x="35276" y="9089"/>
                  <a:pt x="34931" y="8403"/>
                  <a:pt x="34650" y="7683"/>
                </a:cubicBezTo>
                <a:cubicBezTo>
                  <a:pt x="34421" y="7087"/>
                  <a:pt x="34116" y="6543"/>
                  <a:pt x="33714" y="6043"/>
                </a:cubicBezTo>
                <a:cubicBezTo>
                  <a:pt x="33102" y="5278"/>
                  <a:pt x="32541" y="4467"/>
                  <a:pt x="31919" y="3710"/>
                </a:cubicBezTo>
                <a:cubicBezTo>
                  <a:pt x="31540" y="3250"/>
                  <a:pt x="31103" y="2851"/>
                  <a:pt x="30539" y="2594"/>
                </a:cubicBezTo>
                <a:cubicBezTo>
                  <a:pt x="28361" y="1603"/>
                  <a:pt x="26153" y="768"/>
                  <a:pt x="23767" y="362"/>
                </a:cubicBezTo>
                <a:cubicBezTo>
                  <a:pt x="22298" y="115"/>
                  <a:pt x="20835" y="0"/>
                  <a:pt x="1936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6"/>
          <p:cNvSpPr txBox="1"/>
          <p:nvPr/>
        </p:nvSpPr>
        <p:spPr>
          <a:xfrm flipH="1">
            <a:off x="3509917" y="2611600"/>
            <a:ext cx="1929600" cy="67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7C3E"/>
                </a:solidFill>
                <a:latin typeface="Denk One"/>
                <a:ea typeface="Denk One"/>
                <a:cs typeface="Denk One"/>
                <a:sym typeface="Denk One"/>
              </a:rPr>
              <a:t>SALUT</a:t>
            </a:r>
            <a:endParaRPr sz="1800">
              <a:solidFill>
                <a:srgbClr val="FF7C3E"/>
              </a:solidFill>
              <a:latin typeface="Denk One"/>
              <a:ea typeface="Denk One"/>
              <a:cs typeface="Denk One"/>
              <a:sym typeface="Denk One"/>
            </a:endParaRPr>
          </a:p>
        </p:txBody>
      </p:sp>
      <p:sp>
        <p:nvSpPr>
          <p:cNvPr id="1572" name="Google Shape;1572;p36"/>
          <p:cNvSpPr/>
          <p:nvPr/>
        </p:nvSpPr>
        <p:spPr>
          <a:xfrm flipH="1" rot="-264168">
            <a:off x="2199724" y="1375467"/>
            <a:ext cx="1574125" cy="657522"/>
          </a:xfrm>
          <a:custGeom>
            <a:rect b="b" l="l" r="r" t="t"/>
            <a:pathLst>
              <a:path extrusionOk="0" h="15681" w="29295">
                <a:moveTo>
                  <a:pt x="25769" y="1"/>
                </a:moveTo>
                <a:cubicBezTo>
                  <a:pt x="25603" y="1"/>
                  <a:pt x="25437" y="4"/>
                  <a:pt x="25271" y="16"/>
                </a:cubicBezTo>
                <a:cubicBezTo>
                  <a:pt x="24463" y="73"/>
                  <a:pt x="23652" y="147"/>
                  <a:pt x="22843" y="239"/>
                </a:cubicBezTo>
                <a:cubicBezTo>
                  <a:pt x="21731" y="364"/>
                  <a:pt x="20622" y="513"/>
                  <a:pt x="19513" y="651"/>
                </a:cubicBezTo>
                <a:cubicBezTo>
                  <a:pt x="19081" y="706"/>
                  <a:pt x="18651" y="763"/>
                  <a:pt x="18218" y="814"/>
                </a:cubicBezTo>
                <a:cubicBezTo>
                  <a:pt x="17711" y="875"/>
                  <a:pt x="17204" y="932"/>
                  <a:pt x="16697" y="979"/>
                </a:cubicBezTo>
                <a:cubicBezTo>
                  <a:pt x="15621" y="1081"/>
                  <a:pt x="14546" y="1199"/>
                  <a:pt x="13471" y="1260"/>
                </a:cubicBezTo>
                <a:cubicBezTo>
                  <a:pt x="12410" y="1321"/>
                  <a:pt x="11358" y="1422"/>
                  <a:pt x="10303" y="1554"/>
                </a:cubicBezTo>
                <a:cubicBezTo>
                  <a:pt x="9366" y="1672"/>
                  <a:pt x="8437" y="1835"/>
                  <a:pt x="7507" y="2004"/>
                </a:cubicBezTo>
                <a:cubicBezTo>
                  <a:pt x="7118" y="2078"/>
                  <a:pt x="6719" y="2098"/>
                  <a:pt x="6327" y="2159"/>
                </a:cubicBezTo>
                <a:cubicBezTo>
                  <a:pt x="5651" y="2264"/>
                  <a:pt x="4974" y="2325"/>
                  <a:pt x="4295" y="2373"/>
                </a:cubicBezTo>
                <a:cubicBezTo>
                  <a:pt x="4183" y="2379"/>
                  <a:pt x="4068" y="2393"/>
                  <a:pt x="3960" y="2416"/>
                </a:cubicBezTo>
                <a:cubicBezTo>
                  <a:pt x="3270" y="2588"/>
                  <a:pt x="2580" y="2761"/>
                  <a:pt x="1890" y="2937"/>
                </a:cubicBezTo>
                <a:cubicBezTo>
                  <a:pt x="1403" y="3059"/>
                  <a:pt x="995" y="3251"/>
                  <a:pt x="731" y="3573"/>
                </a:cubicBezTo>
                <a:cubicBezTo>
                  <a:pt x="511" y="3840"/>
                  <a:pt x="261" y="4107"/>
                  <a:pt x="180" y="4404"/>
                </a:cubicBezTo>
                <a:cubicBezTo>
                  <a:pt x="92" y="4723"/>
                  <a:pt x="17" y="5043"/>
                  <a:pt x="58" y="5368"/>
                </a:cubicBezTo>
                <a:cubicBezTo>
                  <a:pt x="78" y="5544"/>
                  <a:pt x="44" y="5726"/>
                  <a:pt x="38" y="5906"/>
                </a:cubicBezTo>
                <a:cubicBezTo>
                  <a:pt x="24" y="6240"/>
                  <a:pt x="4" y="6575"/>
                  <a:pt x="4" y="6910"/>
                </a:cubicBezTo>
                <a:cubicBezTo>
                  <a:pt x="0" y="7231"/>
                  <a:pt x="21" y="7552"/>
                  <a:pt x="35" y="7870"/>
                </a:cubicBezTo>
                <a:cubicBezTo>
                  <a:pt x="61" y="8370"/>
                  <a:pt x="78" y="8871"/>
                  <a:pt x="119" y="9368"/>
                </a:cubicBezTo>
                <a:cubicBezTo>
                  <a:pt x="177" y="10021"/>
                  <a:pt x="288" y="10667"/>
                  <a:pt x="308" y="11319"/>
                </a:cubicBezTo>
                <a:cubicBezTo>
                  <a:pt x="328" y="11989"/>
                  <a:pt x="400" y="12647"/>
                  <a:pt x="551" y="13300"/>
                </a:cubicBezTo>
                <a:cubicBezTo>
                  <a:pt x="653" y="13740"/>
                  <a:pt x="805" y="14166"/>
                  <a:pt x="1093" y="14558"/>
                </a:cubicBezTo>
                <a:cubicBezTo>
                  <a:pt x="1502" y="15116"/>
                  <a:pt x="2144" y="15458"/>
                  <a:pt x="3047" y="15589"/>
                </a:cubicBezTo>
                <a:cubicBezTo>
                  <a:pt x="3496" y="15654"/>
                  <a:pt x="3952" y="15681"/>
                  <a:pt x="4412" y="15681"/>
                </a:cubicBezTo>
                <a:cubicBezTo>
                  <a:pt x="4908" y="15681"/>
                  <a:pt x="5408" y="15650"/>
                  <a:pt x="5907" y="15603"/>
                </a:cubicBezTo>
                <a:cubicBezTo>
                  <a:pt x="7206" y="15478"/>
                  <a:pt x="8504" y="15329"/>
                  <a:pt x="9805" y="15200"/>
                </a:cubicBezTo>
                <a:cubicBezTo>
                  <a:pt x="11013" y="15085"/>
                  <a:pt x="12213" y="14943"/>
                  <a:pt x="13413" y="14768"/>
                </a:cubicBezTo>
                <a:cubicBezTo>
                  <a:pt x="14181" y="14656"/>
                  <a:pt x="14952" y="14568"/>
                  <a:pt x="15723" y="14481"/>
                </a:cubicBezTo>
                <a:cubicBezTo>
                  <a:pt x="16890" y="14345"/>
                  <a:pt x="18056" y="14220"/>
                  <a:pt x="19212" y="14010"/>
                </a:cubicBezTo>
                <a:cubicBezTo>
                  <a:pt x="19473" y="13963"/>
                  <a:pt x="19736" y="13922"/>
                  <a:pt x="19997" y="13899"/>
                </a:cubicBezTo>
                <a:cubicBezTo>
                  <a:pt x="20041" y="13895"/>
                  <a:pt x="20085" y="13893"/>
                  <a:pt x="20128" y="13893"/>
                </a:cubicBezTo>
                <a:cubicBezTo>
                  <a:pt x="20306" y="13893"/>
                  <a:pt x="20467" y="13930"/>
                  <a:pt x="20595" y="14034"/>
                </a:cubicBezTo>
                <a:cubicBezTo>
                  <a:pt x="20849" y="14240"/>
                  <a:pt x="21136" y="14426"/>
                  <a:pt x="21389" y="14632"/>
                </a:cubicBezTo>
                <a:cubicBezTo>
                  <a:pt x="21586" y="14795"/>
                  <a:pt x="21809" y="14933"/>
                  <a:pt x="21961" y="15122"/>
                </a:cubicBezTo>
                <a:cubicBezTo>
                  <a:pt x="22083" y="15282"/>
                  <a:pt x="22258" y="15427"/>
                  <a:pt x="22502" y="15559"/>
                </a:cubicBezTo>
                <a:cubicBezTo>
                  <a:pt x="22509" y="15491"/>
                  <a:pt x="22522" y="15458"/>
                  <a:pt x="22512" y="15427"/>
                </a:cubicBezTo>
                <a:cubicBezTo>
                  <a:pt x="22367" y="14899"/>
                  <a:pt x="22360" y="14362"/>
                  <a:pt x="22367" y="13821"/>
                </a:cubicBezTo>
                <a:cubicBezTo>
                  <a:pt x="22374" y="13487"/>
                  <a:pt x="22539" y="13351"/>
                  <a:pt x="23016" y="13256"/>
                </a:cubicBezTo>
                <a:cubicBezTo>
                  <a:pt x="23107" y="13239"/>
                  <a:pt x="23205" y="13233"/>
                  <a:pt x="23296" y="13219"/>
                </a:cubicBezTo>
                <a:cubicBezTo>
                  <a:pt x="24023" y="13094"/>
                  <a:pt x="24750" y="12966"/>
                  <a:pt x="25477" y="12844"/>
                </a:cubicBezTo>
                <a:cubicBezTo>
                  <a:pt x="26201" y="12719"/>
                  <a:pt x="26924" y="12570"/>
                  <a:pt x="27658" y="12485"/>
                </a:cubicBezTo>
                <a:cubicBezTo>
                  <a:pt x="28051" y="12441"/>
                  <a:pt x="28341" y="12333"/>
                  <a:pt x="28581" y="12127"/>
                </a:cubicBezTo>
                <a:cubicBezTo>
                  <a:pt x="28689" y="12032"/>
                  <a:pt x="28791" y="11931"/>
                  <a:pt x="28872" y="11826"/>
                </a:cubicBezTo>
                <a:cubicBezTo>
                  <a:pt x="29136" y="11474"/>
                  <a:pt x="29281" y="11113"/>
                  <a:pt x="29281" y="10731"/>
                </a:cubicBezTo>
                <a:cubicBezTo>
                  <a:pt x="29285" y="9855"/>
                  <a:pt x="29295" y="8983"/>
                  <a:pt x="29295" y="8106"/>
                </a:cubicBezTo>
                <a:cubicBezTo>
                  <a:pt x="29295" y="7850"/>
                  <a:pt x="29268" y="7596"/>
                  <a:pt x="29240" y="7340"/>
                </a:cubicBezTo>
                <a:cubicBezTo>
                  <a:pt x="29176" y="6690"/>
                  <a:pt x="29095" y="6044"/>
                  <a:pt x="29028" y="5395"/>
                </a:cubicBezTo>
                <a:cubicBezTo>
                  <a:pt x="28967" y="4783"/>
                  <a:pt x="28855" y="4178"/>
                  <a:pt x="28713" y="3579"/>
                </a:cubicBezTo>
                <a:cubicBezTo>
                  <a:pt x="28608" y="3140"/>
                  <a:pt x="28541" y="2697"/>
                  <a:pt x="28446" y="2257"/>
                </a:cubicBezTo>
                <a:cubicBezTo>
                  <a:pt x="28385" y="1984"/>
                  <a:pt x="28321" y="1706"/>
                  <a:pt x="28230" y="1436"/>
                </a:cubicBezTo>
                <a:cubicBezTo>
                  <a:pt x="28068" y="976"/>
                  <a:pt x="27767" y="570"/>
                  <a:pt x="27293" y="232"/>
                </a:cubicBezTo>
                <a:cubicBezTo>
                  <a:pt x="27104" y="98"/>
                  <a:pt x="26892" y="5"/>
                  <a:pt x="26599" y="5"/>
                </a:cubicBezTo>
                <a:cubicBezTo>
                  <a:pt x="26590" y="5"/>
                  <a:pt x="26580" y="5"/>
                  <a:pt x="26570" y="5"/>
                </a:cubicBezTo>
                <a:cubicBezTo>
                  <a:pt x="26519" y="6"/>
                  <a:pt x="26469" y="7"/>
                  <a:pt x="26419" y="7"/>
                </a:cubicBezTo>
                <a:cubicBezTo>
                  <a:pt x="26202" y="7"/>
                  <a:pt x="25986" y="1"/>
                  <a:pt x="2576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3" name="Google Shape;1573;p36"/>
          <p:cNvGrpSpPr/>
          <p:nvPr/>
        </p:nvGrpSpPr>
        <p:grpSpPr>
          <a:xfrm>
            <a:off x="755856" y="1978199"/>
            <a:ext cx="3078801" cy="2763652"/>
            <a:chOff x="755856" y="1978199"/>
            <a:chExt cx="3078801" cy="2763652"/>
          </a:xfrm>
        </p:grpSpPr>
        <p:sp>
          <p:nvSpPr>
            <p:cNvPr id="1574" name="Google Shape;1574;p36"/>
            <p:cNvSpPr/>
            <p:nvPr/>
          </p:nvSpPr>
          <p:spPr>
            <a:xfrm>
              <a:off x="1368680" y="3485360"/>
              <a:ext cx="1335134" cy="1076407"/>
            </a:xfrm>
            <a:custGeom>
              <a:rect b="b" l="l" r="r" t="t"/>
              <a:pathLst>
                <a:path extrusionOk="0" h="30608" w="37965">
                  <a:moveTo>
                    <a:pt x="2551" y="0"/>
                  </a:moveTo>
                  <a:cubicBezTo>
                    <a:pt x="0" y="0"/>
                    <a:pt x="1410" y="11200"/>
                    <a:pt x="1190" y="13802"/>
                  </a:cubicBezTo>
                  <a:cubicBezTo>
                    <a:pt x="961" y="16579"/>
                    <a:pt x="5280" y="30454"/>
                    <a:pt x="11444" y="30606"/>
                  </a:cubicBezTo>
                  <a:cubicBezTo>
                    <a:pt x="11492" y="30607"/>
                    <a:pt x="11541" y="30608"/>
                    <a:pt x="11589" y="30608"/>
                  </a:cubicBezTo>
                  <a:cubicBezTo>
                    <a:pt x="17757" y="30608"/>
                    <a:pt x="26883" y="20806"/>
                    <a:pt x="28560" y="19659"/>
                  </a:cubicBezTo>
                  <a:cubicBezTo>
                    <a:pt x="29584" y="18960"/>
                    <a:pt x="30646" y="18372"/>
                    <a:pt x="31218" y="18372"/>
                  </a:cubicBezTo>
                  <a:cubicBezTo>
                    <a:pt x="31465" y="18372"/>
                    <a:pt x="31621" y="18481"/>
                    <a:pt x="31644" y="18736"/>
                  </a:cubicBezTo>
                  <a:cubicBezTo>
                    <a:pt x="31686" y="19221"/>
                    <a:pt x="32104" y="20972"/>
                    <a:pt x="32801" y="20972"/>
                  </a:cubicBezTo>
                  <a:cubicBezTo>
                    <a:pt x="33248" y="20972"/>
                    <a:pt x="33535" y="20230"/>
                    <a:pt x="33683" y="19704"/>
                  </a:cubicBezTo>
                  <a:cubicBezTo>
                    <a:pt x="33702" y="19637"/>
                    <a:pt x="33759" y="19603"/>
                    <a:pt x="33816" y="19603"/>
                  </a:cubicBezTo>
                  <a:cubicBezTo>
                    <a:pt x="33871" y="19603"/>
                    <a:pt x="33925" y="19634"/>
                    <a:pt x="33945" y="19696"/>
                  </a:cubicBezTo>
                  <a:cubicBezTo>
                    <a:pt x="34117" y="20196"/>
                    <a:pt x="34437" y="20894"/>
                    <a:pt x="34880" y="20894"/>
                  </a:cubicBezTo>
                  <a:cubicBezTo>
                    <a:pt x="35368" y="20894"/>
                    <a:pt x="35664" y="20249"/>
                    <a:pt x="35799" y="19865"/>
                  </a:cubicBezTo>
                  <a:cubicBezTo>
                    <a:pt x="35814" y="19818"/>
                    <a:pt x="35854" y="19794"/>
                    <a:pt x="35895" y="19794"/>
                  </a:cubicBezTo>
                  <a:cubicBezTo>
                    <a:pt x="35934" y="19794"/>
                    <a:pt x="35972" y="19814"/>
                    <a:pt x="35992" y="19856"/>
                  </a:cubicBezTo>
                  <a:cubicBezTo>
                    <a:pt x="36152" y="20196"/>
                    <a:pt x="36491" y="20742"/>
                    <a:pt x="37034" y="20742"/>
                  </a:cubicBezTo>
                  <a:cubicBezTo>
                    <a:pt x="37061" y="20742"/>
                    <a:pt x="37088" y="20740"/>
                    <a:pt x="37115" y="20738"/>
                  </a:cubicBezTo>
                  <a:cubicBezTo>
                    <a:pt x="37965" y="20664"/>
                    <a:pt x="37501" y="17966"/>
                    <a:pt x="37501" y="17966"/>
                  </a:cubicBezTo>
                  <a:cubicBezTo>
                    <a:pt x="37261" y="16219"/>
                    <a:pt x="35560" y="15271"/>
                    <a:pt x="32620" y="15271"/>
                  </a:cubicBezTo>
                  <a:cubicBezTo>
                    <a:pt x="31798" y="15271"/>
                    <a:pt x="30879" y="15345"/>
                    <a:pt x="29869" y="15496"/>
                  </a:cubicBezTo>
                  <a:cubicBezTo>
                    <a:pt x="25891" y="16096"/>
                    <a:pt x="15345" y="23714"/>
                    <a:pt x="11547" y="23714"/>
                  </a:cubicBezTo>
                  <a:cubicBezTo>
                    <a:pt x="10931" y="23714"/>
                    <a:pt x="10492" y="23514"/>
                    <a:pt x="10288" y="23051"/>
                  </a:cubicBezTo>
                  <a:cubicBezTo>
                    <a:pt x="8824" y="19738"/>
                    <a:pt x="6432" y="1855"/>
                    <a:pt x="3119" y="157"/>
                  </a:cubicBezTo>
                  <a:cubicBezTo>
                    <a:pt x="2911" y="50"/>
                    <a:pt x="2722" y="0"/>
                    <a:pt x="2551" y="0"/>
                  </a:cubicBezTo>
                  <a:close/>
                </a:path>
              </a:pathLst>
            </a:custGeom>
            <a:solidFill>
              <a:srgbClr val="F1CC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6"/>
            <p:cNvSpPr/>
            <p:nvPr/>
          </p:nvSpPr>
          <p:spPr>
            <a:xfrm>
              <a:off x="1361928" y="3455046"/>
              <a:ext cx="332649" cy="604424"/>
            </a:xfrm>
            <a:custGeom>
              <a:rect b="b" l="l" r="r" t="t"/>
              <a:pathLst>
                <a:path extrusionOk="0" h="17187" w="9459">
                  <a:moveTo>
                    <a:pt x="2918" y="0"/>
                  </a:moveTo>
                  <a:cubicBezTo>
                    <a:pt x="1187" y="0"/>
                    <a:pt x="710" y="3076"/>
                    <a:pt x="369" y="6194"/>
                  </a:cubicBezTo>
                  <a:cubicBezTo>
                    <a:pt x="0" y="9579"/>
                    <a:pt x="1321" y="17187"/>
                    <a:pt x="1321" y="17187"/>
                  </a:cubicBezTo>
                  <a:lnTo>
                    <a:pt x="9459" y="14492"/>
                  </a:lnTo>
                  <a:cubicBezTo>
                    <a:pt x="9459" y="14492"/>
                    <a:pt x="5497" y="649"/>
                    <a:pt x="3380" y="67"/>
                  </a:cubicBezTo>
                  <a:cubicBezTo>
                    <a:pt x="3217" y="22"/>
                    <a:pt x="3063" y="0"/>
                    <a:pt x="2918" y="0"/>
                  </a:cubicBez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6"/>
            <p:cNvSpPr/>
            <p:nvPr/>
          </p:nvSpPr>
          <p:spPr>
            <a:xfrm>
              <a:off x="2948709" y="4237727"/>
              <a:ext cx="76173" cy="45753"/>
            </a:xfrm>
            <a:custGeom>
              <a:rect b="b" l="l" r="r" t="t"/>
              <a:pathLst>
                <a:path extrusionOk="0" h="1301" w="2166">
                  <a:moveTo>
                    <a:pt x="8" y="0"/>
                  </a:moveTo>
                  <a:cubicBezTo>
                    <a:pt x="4" y="0"/>
                    <a:pt x="0" y="4"/>
                    <a:pt x="0" y="12"/>
                  </a:cubicBezTo>
                  <a:lnTo>
                    <a:pt x="0" y="1288"/>
                  </a:lnTo>
                  <a:cubicBezTo>
                    <a:pt x="0" y="1297"/>
                    <a:pt x="4" y="1301"/>
                    <a:pt x="8" y="1301"/>
                  </a:cubicBezTo>
                  <a:lnTo>
                    <a:pt x="2153" y="1301"/>
                  </a:lnTo>
                  <a:cubicBezTo>
                    <a:pt x="2157" y="1301"/>
                    <a:pt x="2166" y="1297"/>
                    <a:pt x="2166" y="1288"/>
                  </a:cubicBezTo>
                  <a:lnTo>
                    <a:pt x="2166" y="12"/>
                  </a:lnTo>
                  <a:cubicBezTo>
                    <a:pt x="2166" y="4"/>
                    <a:pt x="2157" y="0"/>
                    <a:pt x="215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6"/>
            <p:cNvSpPr/>
            <p:nvPr/>
          </p:nvSpPr>
          <p:spPr>
            <a:xfrm>
              <a:off x="2840816" y="4237727"/>
              <a:ext cx="76173" cy="45753"/>
            </a:xfrm>
            <a:custGeom>
              <a:rect b="b" l="l" r="r" t="t"/>
              <a:pathLst>
                <a:path extrusionOk="0" h="1301" w="2166">
                  <a:moveTo>
                    <a:pt x="13" y="0"/>
                  </a:moveTo>
                  <a:cubicBezTo>
                    <a:pt x="4" y="0"/>
                    <a:pt x="0" y="4"/>
                    <a:pt x="0" y="12"/>
                  </a:cubicBezTo>
                  <a:lnTo>
                    <a:pt x="0" y="1288"/>
                  </a:lnTo>
                  <a:cubicBezTo>
                    <a:pt x="0" y="1297"/>
                    <a:pt x="4" y="1301"/>
                    <a:pt x="13" y="1301"/>
                  </a:cubicBezTo>
                  <a:lnTo>
                    <a:pt x="2154" y="1301"/>
                  </a:lnTo>
                  <a:cubicBezTo>
                    <a:pt x="2158" y="1301"/>
                    <a:pt x="2166" y="1297"/>
                    <a:pt x="2166" y="1288"/>
                  </a:cubicBezTo>
                  <a:lnTo>
                    <a:pt x="2166" y="12"/>
                  </a:lnTo>
                  <a:cubicBezTo>
                    <a:pt x="2166" y="4"/>
                    <a:pt x="2158" y="0"/>
                    <a:pt x="215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6"/>
            <p:cNvSpPr/>
            <p:nvPr/>
          </p:nvSpPr>
          <p:spPr>
            <a:xfrm>
              <a:off x="2699866" y="4237727"/>
              <a:ext cx="76208" cy="45753"/>
            </a:xfrm>
            <a:custGeom>
              <a:rect b="b" l="l" r="r" t="t"/>
              <a:pathLst>
                <a:path extrusionOk="0" h="1301" w="2167">
                  <a:moveTo>
                    <a:pt x="14" y="0"/>
                  </a:moveTo>
                  <a:cubicBezTo>
                    <a:pt x="5" y="0"/>
                    <a:pt x="1" y="4"/>
                    <a:pt x="1" y="12"/>
                  </a:cubicBezTo>
                  <a:lnTo>
                    <a:pt x="1" y="1288"/>
                  </a:lnTo>
                  <a:cubicBezTo>
                    <a:pt x="1" y="1297"/>
                    <a:pt x="5" y="1301"/>
                    <a:pt x="14" y="1301"/>
                  </a:cubicBezTo>
                  <a:lnTo>
                    <a:pt x="2155" y="1301"/>
                  </a:lnTo>
                  <a:cubicBezTo>
                    <a:pt x="2162" y="1301"/>
                    <a:pt x="2166" y="1297"/>
                    <a:pt x="2166" y="1288"/>
                  </a:cubicBezTo>
                  <a:lnTo>
                    <a:pt x="2166" y="12"/>
                  </a:lnTo>
                  <a:cubicBezTo>
                    <a:pt x="2166" y="4"/>
                    <a:pt x="2162" y="0"/>
                    <a:pt x="215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6"/>
            <p:cNvSpPr/>
            <p:nvPr/>
          </p:nvSpPr>
          <p:spPr>
            <a:xfrm>
              <a:off x="2595876" y="4237727"/>
              <a:ext cx="76208" cy="45753"/>
            </a:xfrm>
            <a:custGeom>
              <a:rect b="b" l="l" r="r" t="t"/>
              <a:pathLst>
                <a:path extrusionOk="0" h="1301" w="2167">
                  <a:moveTo>
                    <a:pt x="9" y="0"/>
                  </a:moveTo>
                  <a:cubicBezTo>
                    <a:pt x="5" y="0"/>
                    <a:pt x="1" y="4"/>
                    <a:pt x="1" y="12"/>
                  </a:cubicBezTo>
                  <a:lnTo>
                    <a:pt x="1" y="1288"/>
                  </a:lnTo>
                  <a:cubicBezTo>
                    <a:pt x="1" y="1297"/>
                    <a:pt x="5" y="1301"/>
                    <a:pt x="9" y="1301"/>
                  </a:cubicBezTo>
                  <a:lnTo>
                    <a:pt x="2155" y="1301"/>
                  </a:lnTo>
                  <a:cubicBezTo>
                    <a:pt x="2158" y="1301"/>
                    <a:pt x="2166" y="1297"/>
                    <a:pt x="2166" y="1288"/>
                  </a:cubicBezTo>
                  <a:lnTo>
                    <a:pt x="2166" y="12"/>
                  </a:lnTo>
                  <a:cubicBezTo>
                    <a:pt x="2166" y="4"/>
                    <a:pt x="2158" y="0"/>
                    <a:pt x="215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6"/>
            <p:cNvSpPr/>
            <p:nvPr/>
          </p:nvSpPr>
          <p:spPr>
            <a:xfrm>
              <a:off x="2491746" y="4237727"/>
              <a:ext cx="76208" cy="45753"/>
            </a:xfrm>
            <a:custGeom>
              <a:rect b="b" l="l" r="r" t="t"/>
              <a:pathLst>
                <a:path extrusionOk="0" h="1301" w="2167">
                  <a:moveTo>
                    <a:pt x="13" y="0"/>
                  </a:moveTo>
                  <a:cubicBezTo>
                    <a:pt x="5" y="0"/>
                    <a:pt x="1" y="4"/>
                    <a:pt x="1" y="12"/>
                  </a:cubicBezTo>
                  <a:lnTo>
                    <a:pt x="1" y="1288"/>
                  </a:lnTo>
                  <a:cubicBezTo>
                    <a:pt x="1" y="1297"/>
                    <a:pt x="5" y="1301"/>
                    <a:pt x="13" y="1301"/>
                  </a:cubicBezTo>
                  <a:lnTo>
                    <a:pt x="2154" y="1301"/>
                  </a:lnTo>
                  <a:cubicBezTo>
                    <a:pt x="2162" y="1301"/>
                    <a:pt x="2166" y="1297"/>
                    <a:pt x="2166" y="1288"/>
                  </a:cubicBezTo>
                  <a:lnTo>
                    <a:pt x="2166" y="12"/>
                  </a:lnTo>
                  <a:cubicBezTo>
                    <a:pt x="2166" y="4"/>
                    <a:pt x="2162" y="0"/>
                    <a:pt x="215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6"/>
            <p:cNvSpPr/>
            <p:nvPr/>
          </p:nvSpPr>
          <p:spPr>
            <a:xfrm>
              <a:off x="2339437" y="4237727"/>
              <a:ext cx="125653" cy="45753"/>
            </a:xfrm>
            <a:custGeom>
              <a:rect b="b" l="l" r="r" t="t"/>
              <a:pathLst>
                <a:path extrusionOk="0" h="1301" w="3573">
                  <a:moveTo>
                    <a:pt x="12" y="0"/>
                  </a:moveTo>
                  <a:cubicBezTo>
                    <a:pt x="5" y="0"/>
                    <a:pt x="1" y="4"/>
                    <a:pt x="1" y="12"/>
                  </a:cubicBezTo>
                  <a:lnTo>
                    <a:pt x="1" y="1288"/>
                  </a:lnTo>
                  <a:cubicBezTo>
                    <a:pt x="1" y="1297"/>
                    <a:pt x="5" y="1301"/>
                    <a:pt x="12" y="1301"/>
                  </a:cubicBezTo>
                  <a:lnTo>
                    <a:pt x="3565" y="1301"/>
                  </a:lnTo>
                  <a:cubicBezTo>
                    <a:pt x="3569" y="1301"/>
                    <a:pt x="3573" y="1297"/>
                    <a:pt x="3573" y="1288"/>
                  </a:cubicBezTo>
                  <a:lnTo>
                    <a:pt x="3573" y="12"/>
                  </a:lnTo>
                  <a:cubicBezTo>
                    <a:pt x="3573" y="4"/>
                    <a:pt x="3569" y="0"/>
                    <a:pt x="356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6"/>
            <p:cNvSpPr/>
            <p:nvPr/>
          </p:nvSpPr>
          <p:spPr>
            <a:xfrm>
              <a:off x="2322416" y="4281862"/>
              <a:ext cx="741120" cy="130858"/>
            </a:xfrm>
            <a:custGeom>
              <a:rect b="b" l="l" r="r" t="t"/>
              <a:pathLst>
                <a:path extrusionOk="0" h="3721" w="21074">
                  <a:moveTo>
                    <a:pt x="13" y="0"/>
                  </a:moveTo>
                  <a:cubicBezTo>
                    <a:pt x="4" y="0"/>
                    <a:pt x="0" y="4"/>
                    <a:pt x="0" y="12"/>
                  </a:cubicBezTo>
                  <a:lnTo>
                    <a:pt x="0" y="3708"/>
                  </a:lnTo>
                  <a:cubicBezTo>
                    <a:pt x="0" y="3712"/>
                    <a:pt x="4" y="3720"/>
                    <a:pt x="13" y="3720"/>
                  </a:cubicBezTo>
                  <a:lnTo>
                    <a:pt x="21062" y="3720"/>
                  </a:lnTo>
                  <a:cubicBezTo>
                    <a:pt x="21070" y="3720"/>
                    <a:pt x="21073" y="3712"/>
                    <a:pt x="21073" y="3708"/>
                  </a:cubicBezTo>
                  <a:lnTo>
                    <a:pt x="21073" y="12"/>
                  </a:lnTo>
                  <a:cubicBezTo>
                    <a:pt x="21073" y="4"/>
                    <a:pt x="21070" y="0"/>
                    <a:pt x="2106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6"/>
            <p:cNvSpPr/>
            <p:nvPr/>
          </p:nvSpPr>
          <p:spPr>
            <a:xfrm>
              <a:off x="763769" y="3400783"/>
              <a:ext cx="993412" cy="1338475"/>
            </a:xfrm>
            <a:custGeom>
              <a:rect b="b" l="l" r="r" t="t"/>
              <a:pathLst>
                <a:path extrusionOk="0" h="38060" w="28248">
                  <a:moveTo>
                    <a:pt x="15584" y="0"/>
                  </a:moveTo>
                  <a:cubicBezTo>
                    <a:pt x="14397" y="0"/>
                    <a:pt x="13573" y="309"/>
                    <a:pt x="13573" y="309"/>
                  </a:cubicBezTo>
                  <a:cubicBezTo>
                    <a:pt x="10340" y="494"/>
                    <a:pt x="5172" y="7508"/>
                    <a:pt x="2588" y="16002"/>
                  </a:cubicBezTo>
                  <a:cubicBezTo>
                    <a:pt x="0" y="24492"/>
                    <a:pt x="1297" y="38060"/>
                    <a:pt x="1297" y="38060"/>
                  </a:cubicBezTo>
                  <a:lnTo>
                    <a:pt x="28248" y="38060"/>
                  </a:lnTo>
                  <a:cubicBezTo>
                    <a:pt x="28248" y="38060"/>
                    <a:pt x="22911" y="4375"/>
                    <a:pt x="19954" y="1700"/>
                  </a:cubicBezTo>
                  <a:cubicBezTo>
                    <a:pt x="18449" y="335"/>
                    <a:pt x="16820" y="0"/>
                    <a:pt x="15584" y="0"/>
                  </a:cubicBez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6"/>
            <p:cNvSpPr/>
            <p:nvPr/>
          </p:nvSpPr>
          <p:spPr>
            <a:xfrm>
              <a:off x="821478" y="2419724"/>
              <a:ext cx="1580744" cy="1183035"/>
            </a:xfrm>
            <a:custGeom>
              <a:rect b="b" l="l" r="r" t="t"/>
              <a:pathLst>
                <a:path extrusionOk="0" h="33640" w="44949">
                  <a:moveTo>
                    <a:pt x="43609" y="0"/>
                  </a:moveTo>
                  <a:cubicBezTo>
                    <a:pt x="43604" y="0"/>
                    <a:pt x="43600" y="0"/>
                    <a:pt x="43595" y="1"/>
                  </a:cubicBezTo>
                  <a:cubicBezTo>
                    <a:pt x="37127" y="83"/>
                    <a:pt x="9491" y="440"/>
                    <a:pt x="3101" y="521"/>
                  </a:cubicBezTo>
                  <a:cubicBezTo>
                    <a:pt x="2367" y="530"/>
                    <a:pt x="1776" y="1129"/>
                    <a:pt x="1776" y="1859"/>
                  </a:cubicBezTo>
                  <a:lnTo>
                    <a:pt x="1776" y="11945"/>
                  </a:lnTo>
                  <a:cubicBezTo>
                    <a:pt x="1776" y="11945"/>
                    <a:pt x="0" y="14828"/>
                    <a:pt x="1407" y="19426"/>
                  </a:cubicBezTo>
                  <a:cubicBezTo>
                    <a:pt x="2502" y="22989"/>
                    <a:pt x="8125" y="23462"/>
                    <a:pt x="10603" y="23490"/>
                  </a:cubicBezTo>
                  <a:cubicBezTo>
                    <a:pt x="11251" y="23498"/>
                    <a:pt x="11771" y="24036"/>
                    <a:pt x="11771" y="24683"/>
                  </a:cubicBezTo>
                  <a:lnTo>
                    <a:pt x="11771" y="29359"/>
                  </a:lnTo>
                  <a:cubicBezTo>
                    <a:pt x="11771" y="29359"/>
                    <a:pt x="13305" y="31812"/>
                    <a:pt x="15512" y="33223"/>
                  </a:cubicBezTo>
                  <a:cubicBezTo>
                    <a:pt x="15970" y="33515"/>
                    <a:pt x="16399" y="33639"/>
                    <a:pt x="16791" y="33639"/>
                  </a:cubicBezTo>
                  <a:cubicBezTo>
                    <a:pt x="18291" y="33639"/>
                    <a:pt x="19252" y="31827"/>
                    <a:pt x="19252" y="30709"/>
                  </a:cubicBezTo>
                  <a:lnTo>
                    <a:pt x="19252" y="26353"/>
                  </a:lnTo>
                  <a:cubicBezTo>
                    <a:pt x="19252" y="26353"/>
                    <a:pt x="29679" y="25742"/>
                    <a:pt x="36487" y="25188"/>
                  </a:cubicBezTo>
                  <a:cubicBezTo>
                    <a:pt x="43296" y="24638"/>
                    <a:pt x="44948" y="19733"/>
                    <a:pt x="44948" y="17522"/>
                  </a:cubicBezTo>
                  <a:lnTo>
                    <a:pt x="44948" y="1342"/>
                  </a:lnTo>
                  <a:cubicBezTo>
                    <a:pt x="44948" y="600"/>
                    <a:pt x="44350" y="0"/>
                    <a:pt x="43609" y="0"/>
                  </a:cubicBezTo>
                  <a:close/>
                </a:path>
              </a:pathLst>
            </a:custGeom>
            <a:solidFill>
              <a:srgbClr val="F1CC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6"/>
            <p:cNvSpPr/>
            <p:nvPr/>
          </p:nvSpPr>
          <p:spPr>
            <a:xfrm>
              <a:off x="960353" y="2923986"/>
              <a:ext cx="247122" cy="185966"/>
            </a:xfrm>
            <a:custGeom>
              <a:rect b="b" l="l" r="r" t="t"/>
              <a:pathLst>
                <a:path extrusionOk="0" h="5288" w="7027">
                  <a:moveTo>
                    <a:pt x="4091" y="1"/>
                  </a:moveTo>
                  <a:cubicBezTo>
                    <a:pt x="3610" y="1"/>
                    <a:pt x="3088" y="172"/>
                    <a:pt x="2539" y="608"/>
                  </a:cubicBezTo>
                  <a:cubicBezTo>
                    <a:pt x="1" y="2626"/>
                    <a:pt x="2539" y="4836"/>
                    <a:pt x="2539" y="4836"/>
                  </a:cubicBezTo>
                  <a:cubicBezTo>
                    <a:pt x="3152" y="5177"/>
                    <a:pt x="3829" y="5288"/>
                    <a:pt x="4449" y="5288"/>
                  </a:cubicBezTo>
                  <a:cubicBezTo>
                    <a:pt x="5607" y="5288"/>
                    <a:pt x="6571" y="4902"/>
                    <a:pt x="6571" y="4902"/>
                  </a:cubicBezTo>
                  <a:lnTo>
                    <a:pt x="6571" y="4902"/>
                  </a:lnTo>
                  <a:cubicBezTo>
                    <a:pt x="6425" y="4945"/>
                    <a:pt x="6268" y="4965"/>
                    <a:pt x="6106" y="4965"/>
                  </a:cubicBezTo>
                  <a:cubicBezTo>
                    <a:pt x="5047" y="4965"/>
                    <a:pt x="3812" y="4099"/>
                    <a:pt x="4492" y="3081"/>
                  </a:cubicBezTo>
                  <a:cubicBezTo>
                    <a:pt x="4993" y="2329"/>
                    <a:pt x="5899" y="2195"/>
                    <a:pt x="6481" y="2195"/>
                  </a:cubicBezTo>
                  <a:cubicBezTo>
                    <a:pt x="6804" y="2195"/>
                    <a:pt x="7027" y="2236"/>
                    <a:pt x="7027" y="2236"/>
                  </a:cubicBezTo>
                  <a:cubicBezTo>
                    <a:pt x="7027" y="2236"/>
                    <a:pt x="5828" y="1"/>
                    <a:pt x="4091" y="1"/>
                  </a:cubicBez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6"/>
            <p:cNvSpPr/>
            <p:nvPr/>
          </p:nvSpPr>
          <p:spPr>
            <a:xfrm>
              <a:off x="1998455" y="3157391"/>
              <a:ext cx="66959" cy="32600"/>
            </a:xfrm>
            <a:custGeom>
              <a:rect b="b" l="l" r="r" t="t"/>
              <a:pathLst>
                <a:path extrusionOk="0" h="927" w="1904">
                  <a:moveTo>
                    <a:pt x="1" y="0"/>
                  </a:moveTo>
                  <a:lnTo>
                    <a:pt x="771" y="927"/>
                  </a:lnTo>
                  <a:lnTo>
                    <a:pt x="1903" y="0"/>
                  </a:ln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6"/>
            <p:cNvSpPr/>
            <p:nvPr/>
          </p:nvSpPr>
          <p:spPr>
            <a:xfrm>
              <a:off x="1450655" y="2940163"/>
              <a:ext cx="384838" cy="336694"/>
            </a:xfrm>
            <a:custGeom>
              <a:rect b="b" l="l" r="r" t="t"/>
              <a:pathLst>
                <a:path extrusionOk="0" h="9574" w="10943">
                  <a:moveTo>
                    <a:pt x="5471" y="0"/>
                  </a:moveTo>
                  <a:cubicBezTo>
                    <a:pt x="2448" y="0"/>
                    <a:pt x="0" y="2141"/>
                    <a:pt x="0" y="4786"/>
                  </a:cubicBezTo>
                  <a:cubicBezTo>
                    <a:pt x="0" y="7427"/>
                    <a:pt x="2448" y="9573"/>
                    <a:pt x="5471" y="9573"/>
                  </a:cubicBezTo>
                  <a:cubicBezTo>
                    <a:pt x="8494" y="9573"/>
                    <a:pt x="10942" y="7427"/>
                    <a:pt x="10942" y="4786"/>
                  </a:cubicBezTo>
                  <a:cubicBezTo>
                    <a:pt x="10942" y="2141"/>
                    <a:pt x="8494" y="0"/>
                    <a:pt x="5471" y="0"/>
                  </a:cubicBez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6"/>
            <p:cNvSpPr/>
            <p:nvPr/>
          </p:nvSpPr>
          <p:spPr>
            <a:xfrm>
              <a:off x="2189589" y="2945614"/>
              <a:ext cx="214803" cy="258376"/>
            </a:xfrm>
            <a:custGeom>
              <a:rect b="b" l="l" r="r" t="t"/>
              <a:pathLst>
                <a:path extrusionOk="0" h="7347" w="6108">
                  <a:moveTo>
                    <a:pt x="4528" y="1"/>
                  </a:moveTo>
                  <a:cubicBezTo>
                    <a:pt x="2026" y="1"/>
                    <a:pt x="0" y="1650"/>
                    <a:pt x="0" y="3679"/>
                  </a:cubicBezTo>
                  <a:cubicBezTo>
                    <a:pt x="0" y="5612"/>
                    <a:pt x="1829" y="7191"/>
                    <a:pt x="4154" y="7346"/>
                  </a:cubicBezTo>
                  <a:cubicBezTo>
                    <a:pt x="5631" y="5702"/>
                    <a:pt x="6107" y="3749"/>
                    <a:pt x="6107" y="2568"/>
                  </a:cubicBezTo>
                  <a:lnTo>
                    <a:pt x="6107" y="234"/>
                  </a:lnTo>
                  <a:cubicBezTo>
                    <a:pt x="5615" y="87"/>
                    <a:pt x="5085" y="1"/>
                    <a:pt x="4528" y="1"/>
                  </a:cubicBez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6"/>
            <p:cNvSpPr/>
            <p:nvPr/>
          </p:nvSpPr>
          <p:spPr>
            <a:xfrm>
              <a:off x="755856" y="1978199"/>
              <a:ext cx="1943497" cy="926031"/>
            </a:xfrm>
            <a:custGeom>
              <a:rect b="b" l="l" r="r" t="t"/>
              <a:pathLst>
                <a:path extrusionOk="0" h="26332" w="55264">
                  <a:moveTo>
                    <a:pt x="15341" y="1"/>
                  </a:moveTo>
                  <a:cubicBezTo>
                    <a:pt x="14337" y="1"/>
                    <a:pt x="12723" y="2528"/>
                    <a:pt x="12723" y="2528"/>
                  </a:cubicBezTo>
                  <a:cubicBezTo>
                    <a:pt x="12723" y="2528"/>
                    <a:pt x="12326" y="696"/>
                    <a:pt x="10697" y="696"/>
                  </a:cubicBezTo>
                  <a:cubicBezTo>
                    <a:pt x="10498" y="696"/>
                    <a:pt x="10281" y="723"/>
                    <a:pt x="10044" y="785"/>
                  </a:cubicBezTo>
                  <a:cubicBezTo>
                    <a:pt x="8592" y="1158"/>
                    <a:pt x="9885" y="2556"/>
                    <a:pt x="10902" y="3446"/>
                  </a:cubicBezTo>
                  <a:cubicBezTo>
                    <a:pt x="4053" y="3491"/>
                    <a:pt x="0" y="10919"/>
                    <a:pt x="0" y="15989"/>
                  </a:cubicBezTo>
                  <a:cubicBezTo>
                    <a:pt x="0" y="21074"/>
                    <a:pt x="2912" y="26160"/>
                    <a:pt x="2912" y="26160"/>
                  </a:cubicBezTo>
                  <a:cubicBezTo>
                    <a:pt x="2912" y="26160"/>
                    <a:pt x="3663" y="23724"/>
                    <a:pt x="5369" y="22547"/>
                  </a:cubicBezTo>
                  <a:cubicBezTo>
                    <a:pt x="6732" y="21606"/>
                    <a:pt x="8352" y="21206"/>
                    <a:pt x="9502" y="21206"/>
                  </a:cubicBezTo>
                  <a:cubicBezTo>
                    <a:pt x="9694" y="21206"/>
                    <a:pt x="9874" y="21217"/>
                    <a:pt x="10037" y="21239"/>
                  </a:cubicBezTo>
                  <a:cubicBezTo>
                    <a:pt x="11685" y="21456"/>
                    <a:pt x="14084" y="24385"/>
                    <a:pt x="15368" y="26103"/>
                  </a:cubicBezTo>
                  <a:cubicBezTo>
                    <a:pt x="15483" y="26260"/>
                    <a:pt x="15649" y="26331"/>
                    <a:pt x="15812" y="26331"/>
                  </a:cubicBezTo>
                  <a:cubicBezTo>
                    <a:pt x="16084" y="26331"/>
                    <a:pt x="16352" y="26135"/>
                    <a:pt x="16377" y="25812"/>
                  </a:cubicBezTo>
                  <a:lnTo>
                    <a:pt x="17029" y="17846"/>
                  </a:lnTo>
                  <a:lnTo>
                    <a:pt x="33120" y="17846"/>
                  </a:lnTo>
                  <a:lnTo>
                    <a:pt x="34604" y="13229"/>
                  </a:lnTo>
                  <a:lnTo>
                    <a:pt x="36015" y="18003"/>
                  </a:lnTo>
                  <a:lnTo>
                    <a:pt x="53541" y="18003"/>
                  </a:lnTo>
                  <a:cubicBezTo>
                    <a:pt x="53541" y="18003"/>
                    <a:pt x="55264" y="3368"/>
                    <a:pt x="38284" y="3368"/>
                  </a:cubicBezTo>
                  <a:cubicBezTo>
                    <a:pt x="24289" y="3368"/>
                    <a:pt x="19482" y="3422"/>
                    <a:pt x="14372" y="3438"/>
                  </a:cubicBezTo>
                  <a:cubicBezTo>
                    <a:pt x="15065" y="2511"/>
                    <a:pt x="16344" y="612"/>
                    <a:pt x="15647" y="99"/>
                  </a:cubicBezTo>
                  <a:cubicBezTo>
                    <a:pt x="15555" y="31"/>
                    <a:pt x="15452" y="1"/>
                    <a:pt x="15341"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6"/>
            <p:cNvSpPr/>
            <p:nvPr/>
          </p:nvSpPr>
          <p:spPr>
            <a:xfrm>
              <a:off x="887548" y="2723523"/>
              <a:ext cx="399257" cy="173235"/>
            </a:xfrm>
            <a:custGeom>
              <a:rect b="b" l="l" r="r" t="t"/>
              <a:pathLst>
                <a:path extrusionOk="0" h="4926" w="11353">
                  <a:moveTo>
                    <a:pt x="5356" y="1"/>
                  </a:moveTo>
                  <a:cubicBezTo>
                    <a:pt x="1674" y="1"/>
                    <a:pt x="0" y="3232"/>
                    <a:pt x="0" y="3232"/>
                  </a:cubicBezTo>
                  <a:cubicBezTo>
                    <a:pt x="0" y="3232"/>
                    <a:pt x="1129" y="1113"/>
                    <a:pt x="4425" y="1113"/>
                  </a:cubicBezTo>
                  <a:cubicBezTo>
                    <a:pt x="4634" y="1113"/>
                    <a:pt x="4851" y="1122"/>
                    <a:pt x="5078" y="1140"/>
                  </a:cubicBezTo>
                  <a:cubicBezTo>
                    <a:pt x="8880" y="1448"/>
                    <a:pt x="11353" y="4926"/>
                    <a:pt x="11353" y="4926"/>
                  </a:cubicBezTo>
                  <a:cubicBezTo>
                    <a:pt x="11353" y="4926"/>
                    <a:pt x="8551" y="144"/>
                    <a:pt x="5652" y="8"/>
                  </a:cubicBezTo>
                  <a:cubicBezTo>
                    <a:pt x="5552" y="3"/>
                    <a:pt x="5453" y="1"/>
                    <a:pt x="5356" y="1"/>
                  </a:cubicBez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6"/>
            <p:cNvSpPr/>
            <p:nvPr/>
          </p:nvSpPr>
          <p:spPr>
            <a:xfrm>
              <a:off x="1706075" y="2782333"/>
              <a:ext cx="90310" cy="151959"/>
            </a:xfrm>
            <a:custGeom>
              <a:rect b="b" l="l" r="r" t="t"/>
              <a:pathLst>
                <a:path extrusionOk="0" h="4321" w="2568">
                  <a:moveTo>
                    <a:pt x="1284" y="1"/>
                  </a:moveTo>
                  <a:cubicBezTo>
                    <a:pt x="575" y="1"/>
                    <a:pt x="1" y="969"/>
                    <a:pt x="1" y="2158"/>
                  </a:cubicBezTo>
                  <a:cubicBezTo>
                    <a:pt x="1" y="3351"/>
                    <a:pt x="575" y="4320"/>
                    <a:pt x="1284" y="4320"/>
                  </a:cubicBezTo>
                  <a:cubicBezTo>
                    <a:pt x="1994" y="4320"/>
                    <a:pt x="2568" y="3351"/>
                    <a:pt x="2568" y="2158"/>
                  </a:cubicBezTo>
                  <a:cubicBezTo>
                    <a:pt x="2568" y="969"/>
                    <a:pt x="1994" y="1"/>
                    <a:pt x="1284" y="1"/>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6"/>
            <p:cNvSpPr/>
            <p:nvPr/>
          </p:nvSpPr>
          <p:spPr>
            <a:xfrm>
              <a:off x="2253629" y="2782333"/>
              <a:ext cx="90451" cy="151959"/>
            </a:xfrm>
            <a:custGeom>
              <a:rect b="b" l="l" r="r" t="t"/>
              <a:pathLst>
                <a:path extrusionOk="0" h="4321" w="2572">
                  <a:moveTo>
                    <a:pt x="1288" y="1"/>
                  </a:moveTo>
                  <a:cubicBezTo>
                    <a:pt x="578" y="1"/>
                    <a:pt x="0" y="969"/>
                    <a:pt x="0" y="2158"/>
                  </a:cubicBezTo>
                  <a:cubicBezTo>
                    <a:pt x="0" y="3351"/>
                    <a:pt x="578" y="4320"/>
                    <a:pt x="1288" y="4320"/>
                  </a:cubicBezTo>
                  <a:cubicBezTo>
                    <a:pt x="1998" y="4320"/>
                    <a:pt x="2572" y="3351"/>
                    <a:pt x="2572" y="2158"/>
                  </a:cubicBezTo>
                  <a:cubicBezTo>
                    <a:pt x="2572" y="969"/>
                    <a:pt x="1998" y="1"/>
                    <a:pt x="1288" y="1"/>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6"/>
            <p:cNvSpPr/>
            <p:nvPr/>
          </p:nvSpPr>
          <p:spPr>
            <a:xfrm>
              <a:off x="1628461" y="2624045"/>
              <a:ext cx="196938" cy="96886"/>
            </a:xfrm>
            <a:custGeom>
              <a:rect b="b" l="l" r="r" t="t"/>
              <a:pathLst>
                <a:path extrusionOk="0" h="2755" w="5600">
                  <a:moveTo>
                    <a:pt x="3706" y="0"/>
                  </a:moveTo>
                  <a:cubicBezTo>
                    <a:pt x="2062" y="0"/>
                    <a:pt x="1" y="989"/>
                    <a:pt x="99" y="2754"/>
                  </a:cubicBezTo>
                  <a:lnTo>
                    <a:pt x="5600" y="905"/>
                  </a:lnTo>
                  <a:cubicBezTo>
                    <a:pt x="5365" y="291"/>
                    <a:pt x="4597" y="0"/>
                    <a:pt x="3706" y="0"/>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6"/>
            <p:cNvSpPr/>
            <p:nvPr/>
          </p:nvSpPr>
          <p:spPr>
            <a:xfrm>
              <a:off x="2247439" y="2639800"/>
              <a:ext cx="160891" cy="91471"/>
            </a:xfrm>
            <a:custGeom>
              <a:rect b="b" l="l" r="r" t="t"/>
              <a:pathLst>
                <a:path extrusionOk="0" h="2601" w="4575">
                  <a:moveTo>
                    <a:pt x="1426" y="1"/>
                  </a:moveTo>
                  <a:cubicBezTo>
                    <a:pt x="1008" y="1"/>
                    <a:pt x="646" y="161"/>
                    <a:pt x="434" y="559"/>
                  </a:cubicBezTo>
                  <a:cubicBezTo>
                    <a:pt x="1" y="1378"/>
                    <a:pt x="2043" y="2600"/>
                    <a:pt x="3277" y="2600"/>
                  </a:cubicBezTo>
                  <a:cubicBezTo>
                    <a:pt x="3607" y="2600"/>
                    <a:pt x="3880" y="2513"/>
                    <a:pt x="4031" y="2306"/>
                  </a:cubicBezTo>
                  <a:cubicBezTo>
                    <a:pt x="4575" y="1567"/>
                    <a:pt x="2731" y="1"/>
                    <a:pt x="1426" y="1"/>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6"/>
            <p:cNvSpPr/>
            <p:nvPr/>
          </p:nvSpPr>
          <p:spPr>
            <a:xfrm>
              <a:off x="1990367" y="3055652"/>
              <a:ext cx="99278" cy="80815"/>
            </a:xfrm>
            <a:custGeom>
              <a:rect b="b" l="l" r="r" t="t"/>
              <a:pathLst>
                <a:path extrusionOk="0" h="2298" w="2823">
                  <a:moveTo>
                    <a:pt x="225" y="0"/>
                  </a:moveTo>
                  <a:cubicBezTo>
                    <a:pt x="217" y="0"/>
                    <a:pt x="210" y="0"/>
                    <a:pt x="202" y="1"/>
                  </a:cubicBezTo>
                  <a:cubicBezTo>
                    <a:pt x="87" y="18"/>
                    <a:pt x="0" y="120"/>
                    <a:pt x="17" y="239"/>
                  </a:cubicBezTo>
                  <a:cubicBezTo>
                    <a:pt x="25" y="297"/>
                    <a:pt x="197" y="1663"/>
                    <a:pt x="870" y="2134"/>
                  </a:cubicBezTo>
                  <a:cubicBezTo>
                    <a:pt x="1030" y="2241"/>
                    <a:pt x="1202" y="2298"/>
                    <a:pt x="1383" y="2298"/>
                  </a:cubicBezTo>
                  <a:cubicBezTo>
                    <a:pt x="1457" y="2298"/>
                    <a:pt x="1535" y="2286"/>
                    <a:pt x="1613" y="2269"/>
                  </a:cubicBezTo>
                  <a:cubicBezTo>
                    <a:pt x="2601" y="2036"/>
                    <a:pt x="2822" y="949"/>
                    <a:pt x="2802" y="412"/>
                  </a:cubicBezTo>
                  <a:cubicBezTo>
                    <a:pt x="2798" y="295"/>
                    <a:pt x="2711" y="206"/>
                    <a:pt x="2592" y="206"/>
                  </a:cubicBezTo>
                  <a:cubicBezTo>
                    <a:pt x="2589" y="206"/>
                    <a:pt x="2587" y="206"/>
                    <a:pt x="2584" y="206"/>
                  </a:cubicBezTo>
                  <a:cubicBezTo>
                    <a:pt x="2466" y="211"/>
                    <a:pt x="2376" y="309"/>
                    <a:pt x="2379" y="427"/>
                  </a:cubicBezTo>
                  <a:cubicBezTo>
                    <a:pt x="2379" y="440"/>
                    <a:pt x="2412" y="1642"/>
                    <a:pt x="1514" y="1855"/>
                  </a:cubicBezTo>
                  <a:cubicBezTo>
                    <a:pt x="1469" y="1866"/>
                    <a:pt x="1426" y="1872"/>
                    <a:pt x="1384" y="1872"/>
                  </a:cubicBezTo>
                  <a:cubicBezTo>
                    <a:pt x="1288" y="1872"/>
                    <a:pt x="1199" y="1843"/>
                    <a:pt x="1117" y="1786"/>
                  </a:cubicBezTo>
                  <a:cubicBezTo>
                    <a:pt x="685" y="1486"/>
                    <a:pt x="481" y="531"/>
                    <a:pt x="435" y="186"/>
                  </a:cubicBezTo>
                  <a:cubicBezTo>
                    <a:pt x="424" y="79"/>
                    <a:pt x="333" y="0"/>
                    <a:pt x="225" y="0"/>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6"/>
            <p:cNvSpPr/>
            <p:nvPr/>
          </p:nvSpPr>
          <p:spPr>
            <a:xfrm>
              <a:off x="1292543" y="2484537"/>
              <a:ext cx="1358063" cy="709821"/>
            </a:xfrm>
            <a:custGeom>
              <a:rect b="b" l="l" r="r" t="t"/>
              <a:pathLst>
                <a:path extrusionOk="0" h="20184" w="38617">
                  <a:moveTo>
                    <a:pt x="30875" y="1656"/>
                  </a:moveTo>
                  <a:cubicBezTo>
                    <a:pt x="31113" y="1656"/>
                    <a:pt x="31351" y="1675"/>
                    <a:pt x="31591" y="1714"/>
                  </a:cubicBezTo>
                  <a:cubicBezTo>
                    <a:pt x="34999" y="2276"/>
                    <a:pt x="34695" y="6750"/>
                    <a:pt x="34593" y="8531"/>
                  </a:cubicBezTo>
                  <a:cubicBezTo>
                    <a:pt x="34491" y="10310"/>
                    <a:pt x="34186" y="15954"/>
                    <a:pt x="28895" y="16209"/>
                  </a:cubicBezTo>
                  <a:cubicBezTo>
                    <a:pt x="28766" y="16215"/>
                    <a:pt x="28641" y="16218"/>
                    <a:pt x="28518" y="16218"/>
                  </a:cubicBezTo>
                  <a:cubicBezTo>
                    <a:pt x="23604" y="16218"/>
                    <a:pt x="23528" y="11342"/>
                    <a:pt x="24421" y="7817"/>
                  </a:cubicBezTo>
                  <a:cubicBezTo>
                    <a:pt x="25267" y="4480"/>
                    <a:pt x="27973" y="1656"/>
                    <a:pt x="30875" y="1656"/>
                  </a:cubicBezTo>
                  <a:close/>
                  <a:moveTo>
                    <a:pt x="11542" y="1612"/>
                  </a:moveTo>
                  <a:cubicBezTo>
                    <a:pt x="15840" y="1612"/>
                    <a:pt x="19967" y="8208"/>
                    <a:pt x="15881" y="14121"/>
                  </a:cubicBezTo>
                  <a:cubicBezTo>
                    <a:pt x="14224" y="16520"/>
                    <a:pt x="12269" y="17582"/>
                    <a:pt x="10450" y="17582"/>
                  </a:cubicBezTo>
                  <a:cubicBezTo>
                    <a:pt x="7660" y="17582"/>
                    <a:pt x="5190" y="15084"/>
                    <a:pt x="4606" y="11081"/>
                  </a:cubicBezTo>
                  <a:cubicBezTo>
                    <a:pt x="3828" y="5741"/>
                    <a:pt x="6062" y="2079"/>
                    <a:pt x="11181" y="1627"/>
                  </a:cubicBezTo>
                  <a:cubicBezTo>
                    <a:pt x="11301" y="1617"/>
                    <a:pt x="11421" y="1612"/>
                    <a:pt x="11542" y="1612"/>
                  </a:cubicBezTo>
                  <a:close/>
                  <a:moveTo>
                    <a:pt x="10398" y="0"/>
                  </a:moveTo>
                  <a:cubicBezTo>
                    <a:pt x="4018" y="0"/>
                    <a:pt x="1" y="2661"/>
                    <a:pt x="1" y="2661"/>
                  </a:cubicBezTo>
                  <a:lnTo>
                    <a:pt x="112" y="8042"/>
                  </a:lnTo>
                  <a:lnTo>
                    <a:pt x="2039" y="7927"/>
                  </a:lnTo>
                  <a:lnTo>
                    <a:pt x="2039" y="7927"/>
                  </a:lnTo>
                  <a:cubicBezTo>
                    <a:pt x="2039" y="7927"/>
                    <a:pt x="1390" y="20184"/>
                    <a:pt x="9638" y="20184"/>
                  </a:cubicBezTo>
                  <a:cubicBezTo>
                    <a:pt x="9837" y="20184"/>
                    <a:pt x="10041" y="20177"/>
                    <a:pt x="10251" y="20162"/>
                  </a:cubicBezTo>
                  <a:cubicBezTo>
                    <a:pt x="19138" y="19539"/>
                    <a:pt x="19593" y="10479"/>
                    <a:pt x="19593" y="10479"/>
                  </a:cubicBezTo>
                  <a:lnTo>
                    <a:pt x="22018" y="10511"/>
                  </a:lnTo>
                  <a:cubicBezTo>
                    <a:pt x="22018" y="10511"/>
                    <a:pt x="20676" y="18474"/>
                    <a:pt x="28371" y="18474"/>
                  </a:cubicBezTo>
                  <a:cubicBezTo>
                    <a:pt x="28555" y="18474"/>
                    <a:pt x="28743" y="18469"/>
                    <a:pt x="28937" y="18460"/>
                  </a:cubicBezTo>
                  <a:cubicBezTo>
                    <a:pt x="37259" y="18066"/>
                    <a:pt x="36467" y="8497"/>
                    <a:pt x="36467" y="8497"/>
                  </a:cubicBezTo>
                  <a:lnTo>
                    <a:pt x="37940" y="8100"/>
                  </a:lnTo>
                  <a:lnTo>
                    <a:pt x="38616" y="3457"/>
                  </a:lnTo>
                  <a:cubicBezTo>
                    <a:pt x="38616" y="3457"/>
                    <a:pt x="36877" y="487"/>
                    <a:pt x="31063" y="487"/>
                  </a:cubicBezTo>
                  <a:cubicBezTo>
                    <a:pt x="30762" y="487"/>
                    <a:pt x="30449" y="495"/>
                    <a:pt x="30126" y="512"/>
                  </a:cubicBezTo>
                  <a:cubicBezTo>
                    <a:pt x="23555" y="853"/>
                    <a:pt x="22186" y="8018"/>
                    <a:pt x="22186" y="8018"/>
                  </a:cubicBezTo>
                  <a:lnTo>
                    <a:pt x="19646" y="7985"/>
                  </a:lnTo>
                  <a:cubicBezTo>
                    <a:pt x="19646" y="7985"/>
                    <a:pt x="19311" y="569"/>
                    <a:pt x="12006" y="56"/>
                  </a:cubicBezTo>
                  <a:cubicBezTo>
                    <a:pt x="11455" y="18"/>
                    <a:pt x="10918" y="0"/>
                    <a:pt x="10398" y="0"/>
                  </a:cubicBezTo>
                  <a:close/>
                </a:path>
              </a:pathLst>
            </a:custGeom>
            <a:solidFill>
              <a:srgbClr val="9D3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6"/>
            <p:cNvSpPr/>
            <p:nvPr/>
          </p:nvSpPr>
          <p:spPr>
            <a:xfrm>
              <a:off x="1284877" y="2477152"/>
              <a:ext cx="1373502" cy="724697"/>
            </a:xfrm>
            <a:custGeom>
              <a:rect b="b" l="l" r="r" t="t"/>
              <a:pathLst>
                <a:path extrusionOk="0" h="20607" w="39056">
                  <a:moveTo>
                    <a:pt x="31080" y="1652"/>
                  </a:moveTo>
                  <a:cubicBezTo>
                    <a:pt x="27945" y="1652"/>
                    <a:pt x="25243" y="4781"/>
                    <a:pt x="24434" y="7978"/>
                  </a:cubicBezTo>
                  <a:cubicBezTo>
                    <a:pt x="24065" y="9434"/>
                    <a:pt x="23392" y="13047"/>
                    <a:pt x="25111" y="15151"/>
                  </a:cubicBezTo>
                  <a:cubicBezTo>
                    <a:pt x="25923" y="16139"/>
                    <a:pt x="27141" y="16640"/>
                    <a:pt x="28736" y="16640"/>
                  </a:cubicBezTo>
                  <a:cubicBezTo>
                    <a:pt x="28863" y="16640"/>
                    <a:pt x="28994" y="16640"/>
                    <a:pt x="29126" y="16631"/>
                  </a:cubicBezTo>
                  <a:cubicBezTo>
                    <a:pt x="34586" y="16370"/>
                    <a:pt x="34913" y="10651"/>
                    <a:pt x="35020" y="8769"/>
                  </a:cubicBezTo>
                  <a:lnTo>
                    <a:pt x="34811" y="8741"/>
                  </a:lnTo>
                  <a:lnTo>
                    <a:pt x="34597" y="8745"/>
                  </a:lnTo>
                  <a:cubicBezTo>
                    <a:pt x="34495" y="10533"/>
                    <a:pt x="34187" y="15963"/>
                    <a:pt x="29106" y="16209"/>
                  </a:cubicBezTo>
                  <a:cubicBezTo>
                    <a:pt x="28983" y="16215"/>
                    <a:pt x="28863" y="16218"/>
                    <a:pt x="28746" y="16218"/>
                  </a:cubicBezTo>
                  <a:cubicBezTo>
                    <a:pt x="27277" y="16218"/>
                    <a:pt x="26168" y="15769"/>
                    <a:pt x="25443" y="14880"/>
                  </a:cubicBezTo>
                  <a:cubicBezTo>
                    <a:pt x="23843" y="12928"/>
                    <a:pt x="24491" y="9475"/>
                    <a:pt x="24844" y="8080"/>
                  </a:cubicBezTo>
                  <a:cubicBezTo>
                    <a:pt x="25615" y="5049"/>
                    <a:pt x="28146" y="2076"/>
                    <a:pt x="31074" y="2076"/>
                  </a:cubicBezTo>
                  <a:cubicBezTo>
                    <a:pt x="31304" y="2076"/>
                    <a:pt x="31542" y="2096"/>
                    <a:pt x="31775" y="2137"/>
                  </a:cubicBezTo>
                  <a:cubicBezTo>
                    <a:pt x="34946" y="2653"/>
                    <a:pt x="34709" y="6858"/>
                    <a:pt x="34601" y="8654"/>
                  </a:cubicBezTo>
                  <a:lnTo>
                    <a:pt x="34597" y="8728"/>
                  </a:lnTo>
                  <a:lnTo>
                    <a:pt x="34811" y="8741"/>
                  </a:lnTo>
                  <a:lnTo>
                    <a:pt x="35024" y="8753"/>
                  </a:lnTo>
                  <a:lnTo>
                    <a:pt x="35029" y="8679"/>
                  </a:lnTo>
                  <a:cubicBezTo>
                    <a:pt x="35135" y="6768"/>
                    <a:pt x="35393" y="2297"/>
                    <a:pt x="31845" y="1714"/>
                  </a:cubicBezTo>
                  <a:cubicBezTo>
                    <a:pt x="31588" y="1672"/>
                    <a:pt x="31332" y="1652"/>
                    <a:pt x="31080" y="1652"/>
                  </a:cubicBezTo>
                  <a:close/>
                  <a:moveTo>
                    <a:pt x="11756" y="2034"/>
                  </a:moveTo>
                  <a:cubicBezTo>
                    <a:pt x="13532" y="2034"/>
                    <a:pt x="15361" y="3236"/>
                    <a:pt x="16489" y="5180"/>
                  </a:cubicBezTo>
                  <a:cubicBezTo>
                    <a:pt x="18113" y="7969"/>
                    <a:pt x="17905" y="11345"/>
                    <a:pt x="15923" y="14208"/>
                  </a:cubicBezTo>
                  <a:cubicBezTo>
                    <a:pt x="14412" y="16396"/>
                    <a:pt x="12542" y="17581"/>
                    <a:pt x="10670" y="17581"/>
                  </a:cubicBezTo>
                  <a:cubicBezTo>
                    <a:pt x="10332" y="17581"/>
                    <a:pt x="9993" y="17543"/>
                    <a:pt x="9657" y="17464"/>
                  </a:cubicBezTo>
                  <a:cubicBezTo>
                    <a:pt x="7281" y="16907"/>
                    <a:pt x="5513" y="14532"/>
                    <a:pt x="5034" y="11259"/>
                  </a:cubicBezTo>
                  <a:cubicBezTo>
                    <a:pt x="4620" y="8433"/>
                    <a:pt x="5074" y="6087"/>
                    <a:pt x="6342" y="4483"/>
                  </a:cubicBezTo>
                  <a:cubicBezTo>
                    <a:pt x="7461" y="3064"/>
                    <a:pt x="9172" y="2248"/>
                    <a:pt x="11420" y="2051"/>
                  </a:cubicBezTo>
                  <a:cubicBezTo>
                    <a:pt x="11531" y="2043"/>
                    <a:pt x="11645" y="2034"/>
                    <a:pt x="11756" y="2034"/>
                  </a:cubicBezTo>
                  <a:close/>
                  <a:moveTo>
                    <a:pt x="11752" y="1613"/>
                  </a:moveTo>
                  <a:cubicBezTo>
                    <a:pt x="11629" y="1613"/>
                    <a:pt x="11506" y="1618"/>
                    <a:pt x="11383" y="1629"/>
                  </a:cubicBezTo>
                  <a:cubicBezTo>
                    <a:pt x="9012" y="1833"/>
                    <a:pt x="7208" y="2708"/>
                    <a:pt x="6010" y="4221"/>
                  </a:cubicBezTo>
                  <a:cubicBezTo>
                    <a:pt x="4665" y="5919"/>
                    <a:pt x="4185" y="8376"/>
                    <a:pt x="4616" y="11321"/>
                  </a:cubicBezTo>
                  <a:cubicBezTo>
                    <a:pt x="5120" y="14770"/>
                    <a:pt x="7015" y="17280"/>
                    <a:pt x="9562" y="17875"/>
                  </a:cubicBezTo>
                  <a:cubicBezTo>
                    <a:pt x="9931" y="17965"/>
                    <a:pt x="10304" y="18006"/>
                    <a:pt x="10677" y="18006"/>
                  </a:cubicBezTo>
                  <a:cubicBezTo>
                    <a:pt x="12687" y="18006"/>
                    <a:pt x="14681" y="16754"/>
                    <a:pt x="16272" y="14450"/>
                  </a:cubicBezTo>
                  <a:cubicBezTo>
                    <a:pt x="18348" y="11448"/>
                    <a:pt x="18565" y="7904"/>
                    <a:pt x="16858" y="4967"/>
                  </a:cubicBezTo>
                  <a:cubicBezTo>
                    <a:pt x="15652" y="2893"/>
                    <a:pt x="13681" y="1613"/>
                    <a:pt x="11752" y="1613"/>
                  </a:cubicBezTo>
                  <a:close/>
                  <a:moveTo>
                    <a:pt x="10625" y="425"/>
                  </a:moveTo>
                  <a:cubicBezTo>
                    <a:pt x="11138" y="425"/>
                    <a:pt x="11665" y="442"/>
                    <a:pt x="12207" y="480"/>
                  </a:cubicBezTo>
                  <a:cubicBezTo>
                    <a:pt x="19233" y="972"/>
                    <a:pt x="19639" y="7912"/>
                    <a:pt x="19656" y="8207"/>
                  </a:cubicBezTo>
                  <a:lnTo>
                    <a:pt x="19664" y="8404"/>
                  </a:lnTo>
                  <a:lnTo>
                    <a:pt x="22576" y="8441"/>
                  </a:lnTo>
                  <a:lnTo>
                    <a:pt x="22609" y="8264"/>
                  </a:lnTo>
                  <a:cubicBezTo>
                    <a:pt x="22626" y="8195"/>
                    <a:pt x="24032" y="1260"/>
                    <a:pt x="30353" y="936"/>
                  </a:cubicBezTo>
                  <a:cubicBezTo>
                    <a:pt x="30673" y="919"/>
                    <a:pt x="30981" y="911"/>
                    <a:pt x="31279" y="911"/>
                  </a:cubicBezTo>
                  <a:cubicBezTo>
                    <a:pt x="36441" y="911"/>
                    <a:pt x="38330" y="3309"/>
                    <a:pt x="38613" y="3717"/>
                  </a:cubicBezTo>
                  <a:lnTo>
                    <a:pt x="37969" y="8141"/>
                  </a:lnTo>
                  <a:lnTo>
                    <a:pt x="36460" y="8548"/>
                  </a:lnTo>
                  <a:lnTo>
                    <a:pt x="36472" y="8724"/>
                  </a:lnTo>
                  <a:cubicBezTo>
                    <a:pt x="36476" y="8769"/>
                    <a:pt x="36820" y="13326"/>
                    <a:pt x="34319" y="16173"/>
                  </a:cubicBezTo>
                  <a:cubicBezTo>
                    <a:pt x="33079" y="17587"/>
                    <a:pt x="31337" y="18354"/>
                    <a:pt x="29142" y="18461"/>
                  </a:cubicBezTo>
                  <a:cubicBezTo>
                    <a:pt x="28957" y="18470"/>
                    <a:pt x="28776" y="18474"/>
                    <a:pt x="28598" y="18474"/>
                  </a:cubicBezTo>
                  <a:cubicBezTo>
                    <a:pt x="26505" y="18474"/>
                    <a:pt x="24910" y="17876"/>
                    <a:pt x="23851" y="16685"/>
                  </a:cubicBezTo>
                  <a:cubicBezTo>
                    <a:pt x="21854" y="14437"/>
                    <a:pt x="22440" y="10795"/>
                    <a:pt x="22444" y="10759"/>
                  </a:cubicBezTo>
                  <a:lnTo>
                    <a:pt x="22486" y="10513"/>
                  </a:lnTo>
                  <a:lnTo>
                    <a:pt x="19607" y="10471"/>
                  </a:lnTo>
                  <a:lnTo>
                    <a:pt x="19599" y="10676"/>
                  </a:lnTo>
                  <a:cubicBezTo>
                    <a:pt x="19594" y="10767"/>
                    <a:pt x="19057" y="19556"/>
                    <a:pt x="10452" y="20159"/>
                  </a:cubicBezTo>
                  <a:cubicBezTo>
                    <a:pt x="10253" y="20173"/>
                    <a:pt x="10058" y="20180"/>
                    <a:pt x="9866" y="20180"/>
                  </a:cubicBezTo>
                  <a:cubicBezTo>
                    <a:pt x="8109" y="20180"/>
                    <a:pt x="6638" y="19608"/>
                    <a:pt x="5481" y="18473"/>
                  </a:cubicBezTo>
                  <a:cubicBezTo>
                    <a:pt x="2138" y="15188"/>
                    <a:pt x="2462" y="8220"/>
                    <a:pt x="2466" y="8150"/>
                  </a:cubicBezTo>
                  <a:lnTo>
                    <a:pt x="2479" y="7912"/>
                  </a:lnTo>
                  <a:lnTo>
                    <a:pt x="538" y="8027"/>
                  </a:lnTo>
                  <a:lnTo>
                    <a:pt x="432" y="2990"/>
                  </a:lnTo>
                  <a:cubicBezTo>
                    <a:pt x="1083" y="2595"/>
                    <a:pt x="4918" y="425"/>
                    <a:pt x="10625" y="425"/>
                  </a:cubicBezTo>
                  <a:close/>
                  <a:moveTo>
                    <a:pt x="10620" y="1"/>
                  </a:moveTo>
                  <a:cubicBezTo>
                    <a:pt x="4243" y="1"/>
                    <a:pt x="145" y="2668"/>
                    <a:pt x="99" y="2695"/>
                  </a:cubicBezTo>
                  <a:lnTo>
                    <a:pt x="1" y="2761"/>
                  </a:lnTo>
                  <a:lnTo>
                    <a:pt x="124" y="8478"/>
                  </a:lnTo>
                  <a:lnTo>
                    <a:pt x="2036" y="8363"/>
                  </a:lnTo>
                  <a:lnTo>
                    <a:pt x="2036" y="8363"/>
                  </a:lnTo>
                  <a:cubicBezTo>
                    <a:pt x="2003" y="9651"/>
                    <a:pt x="2019" y="15668"/>
                    <a:pt x="5186" y="18777"/>
                  </a:cubicBezTo>
                  <a:cubicBezTo>
                    <a:pt x="6420" y="19991"/>
                    <a:pt x="7987" y="20606"/>
                    <a:pt x="9853" y="20606"/>
                  </a:cubicBezTo>
                  <a:cubicBezTo>
                    <a:pt x="10058" y="20606"/>
                    <a:pt x="10267" y="20598"/>
                    <a:pt x="10481" y="20582"/>
                  </a:cubicBezTo>
                  <a:cubicBezTo>
                    <a:pt x="18704" y="20008"/>
                    <a:pt x="19864" y="12268"/>
                    <a:pt x="20004" y="10902"/>
                  </a:cubicBezTo>
                  <a:lnTo>
                    <a:pt x="21994" y="10931"/>
                  </a:lnTo>
                  <a:cubicBezTo>
                    <a:pt x="21891" y="11817"/>
                    <a:pt x="21690" y="14884"/>
                    <a:pt x="23536" y="16964"/>
                  </a:cubicBezTo>
                  <a:cubicBezTo>
                    <a:pt x="24674" y="18250"/>
                    <a:pt x="26370" y="18898"/>
                    <a:pt x="28588" y="18898"/>
                  </a:cubicBezTo>
                  <a:cubicBezTo>
                    <a:pt x="28776" y="18898"/>
                    <a:pt x="28967" y="18893"/>
                    <a:pt x="29163" y="18884"/>
                  </a:cubicBezTo>
                  <a:cubicBezTo>
                    <a:pt x="31476" y="18772"/>
                    <a:pt x="33318" y="17956"/>
                    <a:pt x="34639" y="16451"/>
                  </a:cubicBezTo>
                  <a:cubicBezTo>
                    <a:pt x="37001" y="13757"/>
                    <a:pt x="36952" y="9761"/>
                    <a:pt x="36907" y="8868"/>
                  </a:cubicBezTo>
                  <a:lnTo>
                    <a:pt x="38346" y="8478"/>
                  </a:lnTo>
                  <a:lnTo>
                    <a:pt x="39056" y="3622"/>
                  </a:lnTo>
                  <a:lnTo>
                    <a:pt x="39019" y="3560"/>
                  </a:lnTo>
                  <a:cubicBezTo>
                    <a:pt x="38940" y="3428"/>
                    <a:pt x="37146" y="484"/>
                    <a:pt x="31274" y="484"/>
                  </a:cubicBezTo>
                  <a:cubicBezTo>
                    <a:pt x="30971" y="484"/>
                    <a:pt x="30657" y="492"/>
                    <a:pt x="30332" y="508"/>
                  </a:cubicBezTo>
                  <a:cubicBezTo>
                    <a:pt x="24254" y="824"/>
                    <a:pt x="22503" y="6899"/>
                    <a:pt x="22236" y="8010"/>
                  </a:cubicBezTo>
                  <a:lnTo>
                    <a:pt x="20061" y="7986"/>
                  </a:lnTo>
                  <a:cubicBezTo>
                    <a:pt x="19934" y="6780"/>
                    <a:pt x="18963" y="525"/>
                    <a:pt x="12236" y="58"/>
                  </a:cubicBezTo>
                  <a:cubicBezTo>
                    <a:pt x="11682" y="19"/>
                    <a:pt x="11143" y="1"/>
                    <a:pt x="10620" y="1"/>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6"/>
            <p:cNvSpPr/>
            <p:nvPr/>
          </p:nvSpPr>
          <p:spPr>
            <a:xfrm>
              <a:off x="1337276" y="2469696"/>
              <a:ext cx="1358169" cy="709680"/>
            </a:xfrm>
            <a:custGeom>
              <a:rect b="b" l="l" r="r" t="t"/>
              <a:pathLst>
                <a:path extrusionOk="0" h="20180" w="38620">
                  <a:moveTo>
                    <a:pt x="30907" y="2078"/>
                  </a:moveTo>
                  <a:cubicBezTo>
                    <a:pt x="31145" y="2078"/>
                    <a:pt x="31384" y="2097"/>
                    <a:pt x="31623" y="2136"/>
                  </a:cubicBezTo>
                  <a:cubicBezTo>
                    <a:pt x="35027" y="2698"/>
                    <a:pt x="34724" y="7172"/>
                    <a:pt x="34621" y="8953"/>
                  </a:cubicBezTo>
                  <a:cubicBezTo>
                    <a:pt x="34518" y="10732"/>
                    <a:pt x="34215" y="16376"/>
                    <a:pt x="28924" y="16631"/>
                  </a:cubicBezTo>
                  <a:cubicBezTo>
                    <a:pt x="28795" y="16637"/>
                    <a:pt x="28669" y="16640"/>
                    <a:pt x="28546" y="16640"/>
                  </a:cubicBezTo>
                  <a:cubicBezTo>
                    <a:pt x="23632" y="16640"/>
                    <a:pt x="23557" y="11764"/>
                    <a:pt x="24449" y="8239"/>
                  </a:cubicBezTo>
                  <a:cubicBezTo>
                    <a:pt x="25294" y="4902"/>
                    <a:pt x="28004" y="2078"/>
                    <a:pt x="30907" y="2078"/>
                  </a:cubicBezTo>
                  <a:close/>
                  <a:moveTo>
                    <a:pt x="11574" y="2034"/>
                  </a:moveTo>
                  <a:cubicBezTo>
                    <a:pt x="15872" y="2034"/>
                    <a:pt x="19996" y="8630"/>
                    <a:pt x="15910" y="14543"/>
                  </a:cubicBezTo>
                  <a:cubicBezTo>
                    <a:pt x="14252" y="16942"/>
                    <a:pt x="12298" y="18004"/>
                    <a:pt x="10479" y="18004"/>
                  </a:cubicBezTo>
                  <a:cubicBezTo>
                    <a:pt x="7690" y="18004"/>
                    <a:pt x="5220" y="15506"/>
                    <a:pt x="4635" y="11503"/>
                  </a:cubicBezTo>
                  <a:cubicBezTo>
                    <a:pt x="3855" y="6163"/>
                    <a:pt x="6091" y="2501"/>
                    <a:pt x="11213" y="2049"/>
                  </a:cubicBezTo>
                  <a:cubicBezTo>
                    <a:pt x="11333" y="2039"/>
                    <a:pt x="11454" y="2034"/>
                    <a:pt x="11574" y="2034"/>
                  </a:cubicBezTo>
                  <a:close/>
                  <a:moveTo>
                    <a:pt x="10398" y="0"/>
                  </a:moveTo>
                  <a:cubicBezTo>
                    <a:pt x="4018" y="0"/>
                    <a:pt x="0" y="2661"/>
                    <a:pt x="0" y="2661"/>
                  </a:cubicBezTo>
                  <a:lnTo>
                    <a:pt x="115" y="8042"/>
                  </a:lnTo>
                  <a:lnTo>
                    <a:pt x="2039" y="7927"/>
                  </a:lnTo>
                  <a:lnTo>
                    <a:pt x="2039" y="7927"/>
                  </a:lnTo>
                  <a:cubicBezTo>
                    <a:pt x="2039" y="7927"/>
                    <a:pt x="1390" y="20180"/>
                    <a:pt x="9634" y="20180"/>
                  </a:cubicBezTo>
                  <a:cubicBezTo>
                    <a:pt x="9834" y="20180"/>
                    <a:pt x="10039" y="20172"/>
                    <a:pt x="10250" y="20158"/>
                  </a:cubicBezTo>
                  <a:cubicBezTo>
                    <a:pt x="19137" y="19535"/>
                    <a:pt x="19593" y="10475"/>
                    <a:pt x="19593" y="10475"/>
                  </a:cubicBezTo>
                  <a:lnTo>
                    <a:pt x="22017" y="10511"/>
                  </a:lnTo>
                  <a:cubicBezTo>
                    <a:pt x="22017" y="10511"/>
                    <a:pt x="20675" y="18473"/>
                    <a:pt x="28371" y="18473"/>
                  </a:cubicBezTo>
                  <a:cubicBezTo>
                    <a:pt x="28554" y="18473"/>
                    <a:pt x="28743" y="18469"/>
                    <a:pt x="28937" y="18460"/>
                  </a:cubicBezTo>
                  <a:cubicBezTo>
                    <a:pt x="37258" y="18062"/>
                    <a:pt x="36467" y="8493"/>
                    <a:pt x="36467" y="8493"/>
                  </a:cubicBezTo>
                  <a:lnTo>
                    <a:pt x="37939" y="8095"/>
                  </a:lnTo>
                  <a:lnTo>
                    <a:pt x="38620" y="3452"/>
                  </a:lnTo>
                  <a:cubicBezTo>
                    <a:pt x="38620" y="3452"/>
                    <a:pt x="36876" y="484"/>
                    <a:pt x="31054" y="484"/>
                  </a:cubicBezTo>
                  <a:cubicBezTo>
                    <a:pt x="30756" y="484"/>
                    <a:pt x="30446" y="491"/>
                    <a:pt x="30126" y="508"/>
                  </a:cubicBezTo>
                  <a:cubicBezTo>
                    <a:pt x="23555" y="847"/>
                    <a:pt x="22185" y="8014"/>
                    <a:pt x="22185" y="8014"/>
                  </a:cubicBezTo>
                  <a:lnTo>
                    <a:pt x="19650" y="7984"/>
                  </a:lnTo>
                  <a:cubicBezTo>
                    <a:pt x="19650" y="7984"/>
                    <a:pt x="19310" y="565"/>
                    <a:pt x="12006" y="56"/>
                  </a:cubicBezTo>
                  <a:cubicBezTo>
                    <a:pt x="11455" y="18"/>
                    <a:pt x="10918" y="0"/>
                    <a:pt x="10398" y="0"/>
                  </a:cubicBezTo>
                  <a:close/>
                </a:path>
              </a:pathLst>
            </a:custGeom>
            <a:solidFill>
              <a:srgbClr val="D96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6"/>
            <p:cNvSpPr/>
            <p:nvPr/>
          </p:nvSpPr>
          <p:spPr>
            <a:xfrm>
              <a:off x="1034908" y="2579559"/>
              <a:ext cx="261576" cy="195180"/>
            </a:xfrm>
            <a:custGeom>
              <a:rect b="b" l="l" r="r" t="t"/>
              <a:pathLst>
                <a:path extrusionOk="0" h="5550" w="7438">
                  <a:moveTo>
                    <a:pt x="7315" y="0"/>
                  </a:moveTo>
                  <a:lnTo>
                    <a:pt x="1" y="4171"/>
                  </a:lnTo>
                  <a:lnTo>
                    <a:pt x="1" y="4171"/>
                  </a:lnTo>
                  <a:lnTo>
                    <a:pt x="604" y="4118"/>
                  </a:lnTo>
                  <a:cubicBezTo>
                    <a:pt x="753" y="4105"/>
                    <a:pt x="901" y="4099"/>
                    <a:pt x="1049" y="4099"/>
                  </a:cubicBezTo>
                  <a:cubicBezTo>
                    <a:pt x="2395" y="4099"/>
                    <a:pt x="3692" y="4614"/>
                    <a:pt x="4652" y="5549"/>
                  </a:cubicBezTo>
                  <a:lnTo>
                    <a:pt x="7438" y="5242"/>
                  </a:lnTo>
                  <a:lnTo>
                    <a:pt x="7315" y="0"/>
                  </a:lnTo>
                  <a:close/>
                </a:path>
              </a:pathLst>
            </a:custGeom>
            <a:solidFill>
              <a:srgbClr val="D96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6"/>
            <p:cNvSpPr/>
            <p:nvPr/>
          </p:nvSpPr>
          <p:spPr>
            <a:xfrm>
              <a:off x="1001886" y="2566969"/>
              <a:ext cx="302229" cy="215401"/>
            </a:xfrm>
            <a:custGeom>
              <a:rect b="b" l="l" r="r" t="t"/>
              <a:pathLst>
                <a:path extrusionOk="0" h="6125" w="8594">
                  <a:moveTo>
                    <a:pt x="8052" y="715"/>
                  </a:moveTo>
                  <a:lnTo>
                    <a:pt x="8163" y="5411"/>
                  </a:lnTo>
                  <a:lnTo>
                    <a:pt x="5670" y="5686"/>
                  </a:lnTo>
                  <a:cubicBezTo>
                    <a:pt x="4673" y="4759"/>
                    <a:pt x="3364" y="4247"/>
                    <a:pt x="2003" y="4247"/>
                  </a:cubicBezTo>
                  <a:cubicBezTo>
                    <a:pt x="1954" y="4247"/>
                    <a:pt x="1905" y="4247"/>
                    <a:pt x="1855" y="4250"/>
                  </a:cubicBezTo>
                  <a:lnTo>
                    <a:pt x="8052" y="715"/>
                  </a:lnTo>
                  <a:close/>
                  <a:moveTo>
                    <a:pt x="8458" y="1"/>
                  </a:moveTo>
                  <a:lnTo>
                    <a:pt x="1" y="4824"/>
                  </a:lnTo>
                  <a:lnTo>
                    <a:pt x="1564" y="4686"/>
                  </a:lnTo>
                  <a:cubicBezTo>
                    <a:pt x="1708" y="4673"/>
                    <a:pt x="1851" y="4667"/>
                    <a:pt x="1994" y="4667"/>
                  </a:cubicBezTo>
                  <a:cubicBezTo>
                    <a:pt x="3282" y="4667"/>
                    <a:pt x="4521" y="5162"/>
                    <a:pt x="5448" y="6060"/>
                  </a:cubicBezTo>
                  <a:lnTo>
                    <a:pt x="5517" y="6125"/>
                  </a:lnTo>
                  <a:lnTo>
                    <a:pt x="8593" y="5789"/>
                  </a:lnTo>
                  <a:lnTo>
                    <a:pt x="8458" y="1"/>
                  </a:ln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6"/>
            <p:cNvSpPr/>
            <p:nvPr/>
          </p:nvSpPr>
          <p:spPr>
            <a:xfrm>
              <a:off x="1187252" y="2717555"/>
              <a:ext cx="109230" cy="61684"/>
            </a:xfrm>
            <a:custGeom>
              <a:rect b="b" l="l" r="r" t="t"/>
              <a:pathLst>
                <a:path extrusionOk="0" h="1754" w="3106">
                  <a:moveTo>
                    <a:pt x="2921" y="1"/>
                  </a:moveTo>
                  <a:lnTo>
                    <a:pt x="0" y="1187"/>
                  </a:lnTo>
                  <a:lnTo>
                    <a:pt x="542" y="1753"/>
                  </a:lnTo>
                  <a:lnTo>
                    <a:pt x="3106" y="1416"/>
                  </a:lnTo>
                  <a:lnTo>
                    <a:pt x="2921" y="1"/>
                  </a:lnTo>
                  <a:close/>
                </a:path>
              </a:pathLst>
            </a:custGeom>
            <a:solidFill>
              <a:srgbClr val="9D3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6"/>
            <p:cNvSpPr/>
            <p:nvPr/>
          </p:nvSpPr>
          <p:spPr>
            <a:xfrm>
              <a:off x="1174241" y="2707040"/>
              <a:ext cx="130577" cy="79971"/>
            </a:xfrm>
            <a:custGeom>
              <a:rect b="b" l="l" r="r" t="t"/>
              <a:pathLst>
                <a:path extrusionOk="0" h="2274" w="3713">
                  <a:moveTo>
                    <a:pt x="3115" y="600"/>
                  </a:moveTo>
                  <a:lnTo>
                    <a:pt x="3238" y="1535"/>
                  </a:lnTo>
                  <a:lnTo>
                    <a:pt x="990" y="1826"/>
                  </a:lnTo>
                  <a:lnTo>
                    <a:pt x="739" y="1564"/>
                  </a:lnTo>
                  <a:lnTo>
                    <a:pt x="3115" y="600"/>
                  </a:lnTo>
                  <a:close/>
                  <a:moveTo>
                    <a:pt x="3463" y="1"/>
                  </a:moveTo>
                  <a:lnTo>
                    <a:pt x="1" y="1407"/>
                  </a:lnTo>
                  <a:lnTo>
                    <a:pt x="834" y="2274"/>
                  </a:lnTo>
                  <a:lnTo>
                    <a:pt x="3713" y="1900"/>
                  </a:lnTo>
                  <a:lnTo>
                    <a:pt x="3463" y="1"/>
                  </a:ln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6"/>
            <p:cNvSpPr/>
            <p:nvPr/>
          </p:nvSpPr>
          <p:spPr>
            <a:xfrm>
              <a:off x="2402175" y="2611279"/>
              <a:ext cx="106909" cy="406642"/>
            </a:xfrm>
            <a:custGeom>
              <a:rect b="b" l="l" r="r" t="t"/>
              <a:pathLst>
                <a:path extrusionOk="0" h="11563" w="3040">
                  <a:moveTo>
                    <a:pt x="0" y="1"/>
                  </a:moveTo>
                  <a:lnTo>
                    <a:pt x="0" y="9725"/>
                  </a:lnTo>
                  <a:cubicBezTo>
                    <a:pt x="21" y="9729"/>
                    <a:pt x="42" y="9733"/>
                    <a:pt x="62" y="9741"/>
                  </a:cubicBezTo>
                  <a:lnTo>
                    <a:pt x="62" y="11562"/>
                  </a:lnTo>
                  <a:cubicBezTo>
                    <a:pt x="2544" y="9918"/>
                    <a:pt x="2749" y="6321"/>
                    <a:pt x="2826" y="4931"/>
                  </a:cubicBezTo>
                  <a:lnTo>
                    <a:pt x="3040" y="4927"/>
                  </a:lnTo>
                  <a:lnTo>
                    <a:pt x="2826" y="4914"/>
                  </a:lnTo>
                  <a:lnTo>
                    <a:pt x="2830" y="4840"/>
                  </a:lnTo>
                  <a:cubicBezTo>
                    <a:pt x="2900" y="3683"/>
                    <a:pt x="3023" y="1527"/>
                    <a:pt x="2252" y="1"/>
                  </a:cubicBezTo>
                  <a:close/>
                </a:path>
              </a:pathLst>
            </a:custGeom>
            <a:solidFill>
              <a:srgbClr val="C7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6"/>
            <p:cNvSpPr/>
            <p:nvPr/>
          </p:nvSpPr>
          <p:spPr>
            <a:xfrm>
              <a:off x="2170529" y="2611279"/>
              <a:ext cx="237873" cy="390922"/>
            </a:xfrm>
            <a:custGeom>
              <a:rect b="b" l="l" r="r" t="t"/>
              <a:pathLst>
                <a:path extrusionOk="0" h="11116" w="6764">
                  <a:moveTo>
                    <a:pt x="3613" y="813"/>
                  </a:moveTo>
                  <a:cubicBezTo>
                    <a:pt x="4918" y="813"/>
                    <a:pt x="6763" y="2379"/>
                    <a:pt x="6218" y="3117"/>
                  </a:cubicBezTo>
                  <a:cubicBezTo>
                    <a:pt x="6067" y="3323"/>
                    <a:pt x="5796" y="3413"/>
                    <a:pt x="5464" y="3413"/>
                  </a:cubicBezTo>
                  <a:cubicBezTo>
                    <a:pt x="4229" y="3413"/>
                    <a:pt x="2186" y="2186"/>
                    <a:pt x="2621" y="1370"/>
                  </a:cubicBezTo>
                  <a:cubicBezTo>
                    <a:pt x="2835" y="973"/>
                    <a:pt x="3195" y="813"/>
                    <a:pt x="3613" y="813"/>
                  </a:cubicBezTo>
                  <a:close/>
                  <a:moveTo>
                    <a:pt x="3651" y="4865"/>
                  </a:moveTo>
                  <a:cubicBezTo>
                    <a:pt x="4361" y="4865"/>
                    <a:pt x="4935" y="5833"/>
                    <a:pt x="4935" y="7022"/>
                  </a:cubicBezTo>
                  <a:cubicBezTo>
                    <a:pt x="4935" y="8215"/>
                    <a:pt x="4361" y="9184"/>
                    <a:pt x="3651" y="9184"/>
                  </a:cubicBezTo>
                  <a:cubicBezTo>
                    <a:pt x="2941" y="9184"/>
                    <a:pt x="2363" y="8215"/>
                    <a:pt x="2363" y="7022"/>
                  </a:cubicBezTo>
                  <a:cubicBezTo>
                    <a:pt x="2363" y="5833"/>
                    <a:pt x="2941" y="4865"/>
                    <a:pt x="3651" y="4865"/>
                  </a:cubicBezTo>
                  <a:close/>
                  <a:moveTo>
                    <a:pt x="3093" y="1"/>
                  </a:moveTo>
                  <a:cubicBezTo>
                    <a:pt x="2019" y="1100"/>
                    <a:pt x="1186" y="2568"/>
                    <a:pt x="772" y="4155"/>
                  </a:cubicBezTo>
                  <a:cubicBezTo>
                    <a:pt x="768" y="4164"/>
                    <a:pt x="768" y="4172"/>
                    <a:pt x="764" y="4180"/>
                  </a:cubicBezTo>
                  <a:cubicBezTo>
                    <a:pt x="764" y="4188"/>
                    <a:pt x="764" y="4192"/>
                    <a:pt x="759" y="4196"/>
                  </a:cubicBezTo>
                  <a:cubicBezTo>
                    <a:pt x="759" y="4204"/>
                    <a:pt x="755" y="4209"/>
                    <a:pt x="755" y="4213"/>
                  </a:cubicBezTo>
                  <a:cubicBezTo>
                    <a:pt x="173" y="6517"/>
                    <a:pt x="1" y="9397"/>
                    <a:pt x="1325" y="11115"/>
                  </a:cubicBezTo>
                  <a:cubicBezTo>
                    <a:pt x="2142" y="10144"/>
                    <a:pt x="3515" y="9508"/>
                    <a:pt x="5070" y="9508"/>
                  </a:cubicBezTo>
                  <a:cubicBezTo>
                    <a:pt x="5603" y="9508"/>
                    <a:pt x="6112" y="9586"/>
                    <a:pt x="6587" y="9725"/>
                  </a:cubicBezTo>
                  <a:lnTo>
                    <a:pt x="6587" y="1"/>
                  </a:lnTo>
                  <a:close/>
                </a:path>
              </a:pathLst>
            </a:custGeom>
            <a:solidFill>
              <a:srgbClr val="C7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6"/>
            <p:cNvSpPr/>
            <p:nvPr/>
          </p:nvSpPr>
          <p:spPr>
            <a:xfrm>
              <a:off x="2217090" y="2945614"/>
              <a:ext cx="187302" cy="101880"/>
            </a:xfrm>
            <a:custGeom>
              <a:rect b="b" l="l" r="r" t="t"/>
              <a:pathLst>
                <a:path extrusionOk="0" h="2897" w="5326">
                  <a:moveTo>
                    <a:pt x="3746" y="1"/>
                  </a:moveTo>
                  <a:cubicBezTo>
                    <a:pt x="2191" y="1"/>
                    <a:pt x="818" y="637"/>
                    <a:pt x="1" y="1608"/>
                  </a:cubicBezTo>
                  <a:cubicBezTo>
                    <a:pt x="449" y="2191"/>
                    <a:pt x="1064" y="2638"/>
                    <a:pt x="1892" y="2888"/>
                  </a:cubicBezTo>
                  <a:cubicBezTo>
                    <a:pt x="2003" y="2892"/>
                    <a:pt x="2117" y="2897"/>
                    <a:pt x="2232" y="2897"/>
                  </a:cubicBezTo>
                  <a:cubicBezTo>
                    <a:pt x="2352" y="2897"/>
                    <a:pt x="2475" y="2892"/>
                    <a:pt x="2598" y="2888"/>
                  </a:cubicBezTo>
                  <a:cubicBezTo>
                    <a:pt x="3726" y="2831"/>
                    <a:pt x="4619" y="2523"/>
                    <a:pt x="5325" y="2055"/>
                  </a:cubicBezTo>
                  <a:lnTo>
                    <a:pt x="5325" y="234"/>
                  </a:lnTo>
                  <a:cubicBezTo>
                    <a:pt x="5305" y="226"/>
                    <a:pt x="5284" y="222"/>
                    <a:pt x="5263" y="218"/>
                  </a:cubicBezTo>
                  <a:cubicBezTo>
                    <a:pt x="4788" y="79"/>
                    <a:pt x="4279" y="1"/>
                    <a:pt x="3746" y="1"/>
                  </a:cubicBezTo>
                  <a:close/>
                </a:path>
              </a:pathLst>
            </a:custGeom>
            <a:solidFill>
              <a:srgbClr val="A1AB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6"/>
            <p:cNvSpPr/>
            <p:nvPr/>
          </p:nvSpPr>
          <p:spPr>
            <a:xfrm>
              <a:off x="2279266" y="2550124"/>
              <a:ext cx="202143" cy="61191"/>
            </a:xfrm>
            <a:custGeom>
              <a:rect b="b" l="l" r="r" t="t"/>
              <a:pathLst>
                <a:path extrusionOk="0" h="1740" w="5748">
                  <a:moveTo>
                    <a:pt x="2798" y="1"/>
                  </a:moveTo>
                  <a:cubicBezTo>
                    <a:pt x="2778" y="1"/>
                    <a:pt x="2757" y="5"/>
                    <a:pt x="2736" y="5"/>
                  </a:cubicBezTo>
                  <a:cubicBezTo>
                    <a:pt x="1740" y="304"/>
                    <a:pt x="805" y="919"/>
                    <a:pt x="1" y="1740"/>
                  </a:cubicBezTo>
                  <a:lnTo>
                    <a:pt x="5747" y="1740"/>
                  </a:lnTo>
                  <a:cubicBezTo>
                    <a:pt x="5325" y="894"/>
                    <a:pt x="4627" y="247"/>
                    <a:pt x="3499" y="62"/>
                  </a:cubicBezTo>
                  <a:cubicBezTo>
                    <a:pt x="3266" y="21"/>
                    <a:pt x="3028" y="1"/>
                    <a:pt x="2798" y="1"/>
                  </a:cubicBezTo>
                  <a:close/>
                </a:path>
              </a:pathLst>
            </a:custGeom>
            <a:solidFill>
              <a:srgbClr val="94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6"/>
            <p:cNvSpPr/>
            <p:nvPr/>
          </p:nvSpPr>
          <p:spPr>
            <a:xfrm>
              <a:off x="2253629" y="2782333"/>
              <a:ext cx="90451" cy="151959"/>
            </a:xfrm>
            <a:custGeom>
              <a:rect b="b" l="l" r="r" t="t"/>
              <a:pathLst>
                <a:path extrusionOk="0" h="4321" w="2572">
                  <a:moveTo>
                    <a:pt x="1288" y="1"/>
                  </a:moveTo>
                  <a:cubicBezTo>
                    <a:pt x="578" y="1"/>
                    <a:pt x="0" y="969"/>
                    <a:pt x="0" y="2158"/>
                  </a:cubicBezTo>
                  <a:cubicBezTo>
                    <a:pt x="0" y="3351"/>
                    <a:pt x="578" y="4320"/>
                    <a:pt x="1288" y="4320"/>
                  </a:cubicBezTo>
                  <a:cubicBezTo>
                    <a:pt x="1998" y="4320"/>
                    <a:pt x="2572" y="3351"/>
                    <a:pt x="2572" y="2158"/>
                  </a:cubicBezTo>
                  <a:cubicBezTo>
                    <a:pt x="2572" y="969"/>
                    <a:pt x="1998" y="1"/>
                    <a:pt x="1288" y="1"/>
                  </a:cubicBez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6"/>
            <p:cNvSpPr/>
            <p:nvPr/>
          </p:nvSpPr>
          <p:spPr>
            <a:xfrm>
              <a:off x="2247404" y="2639870"/>
              <a:ext cx="160997" cy="91435"/>
            </a:xfrm>
            <a:custGeom>
              <a:rect b="b" l="l" r="r" t="t"/>
              <a:pathLst>
                <a:path extrusionOk="0" h="2600" w="4578">
                  <a:moveTo>
                    <a:pt x="1427" y="0"/>
                  </a:moveTo>
                  <a:cubicBezTo>
                    <a:pt x="1009" y="0"/>
                    <a:pt x="649" y="160"/>
                    <a:pt x="435" y="557"/>
                  </a:cubicBezTo>
                  <a:cubicBezTo>
                    <a:pt x="0" y="1373"/>
                    <a:pt x="2043" y="2600"/>
                    <a:pt x="3278" y="2600"/>
                  </a:cubicBezTo>
                  <a:cubicBezTo>
                    <a:pt x="3610" y="2600"/>
                    <a:pt x="3881" y="2510"/>
                    <a:pt x="4032" y="2304"/>
                  </a:cubicBezTo>
                  <a:cubicBezTo>
                    <a:pt x="4577" y="1566"/>
                    <a:pt x="2732" y="0"/>
                    <a:pt x="1427" y="0"/>
                  </a:cubicBez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6"/>
            <p:cNvSpPr/>
            <p:nvPr/>
          </p:nvSpPr>
          <p:spPr>
            <a:xfrm>
              <a:off x="2359904" y="2542739"/>
              <a:ext cx="209176" cy="511511"/>
            </a:xfrm>
            <a:custGeom>
              <a:rect b="b" l="l" r="r" t="t"/>
              <a:pathLst>
                <a:path extrusionOk="0" h="14545" w="5948">
                  <a:moveTo>
                    <a:pt x="1891" y="1"/>
                  </a:moveTo>
                  <a:lnTo>
                    <a:pt x="1891" y="1"/>
                  </a:lnTo>
                  <a:cubicBezTo>
                    <a:pt x="4791" y="977"/>
                    <a:pt x="4562" y="5021"/>
                    <a:pt x="4460" y="6814"/>
                  </a:cubicBezTo>
                  <a:lnTo>
                    <a:pt x="4455" y="6888"/>
                  </a:lnTo>
                  <a:lnTo>
                    <a:pt x="4242" y="6876"/>
                  </a:lnTo>
                  <a:lnTo>
                    <a:pt x="4451" y="6904"/>
                  </a:lnTo>
                  <a:cubicBezTo>
                    <a:pt x="4356" y="8602"/>
                    <a:pt x="4078" y="13434"/>
                    <a:pt x="0" y="14545"/>
                  </a:cubicBezTo>
                  <a:cubicBezTo>
                    <a:pt x="1547" y="14439"/>
                    <a:pt x="2654" y="13861"/>
                    <a:pt x="3451" y="13060"/>
                  </a:cubicBezTo>
                  <a:cubicBezTo>
                    <a:pt x="5226" y="11268"/>
                    <a:pt x="5456" y="8360"/>
                    <a:pt x="5533" y="7035"/>
                  </a:cubicBezTo>
                  <a:cubicBezTo>
                    <a:pt x="5533" y="7011"/>
                    <a:pt x="5533" y="6990"/>
                    <a:pt x="5537" y="6965"/>
                  </a:cubicBezTo>
                  <a:cubicBezTo>
                    <a:pt x="5537" y="6937"/>
                    <a:pt x="5542" y="6904"/>
                    <a:pt x="5542" y="6876"/>
                  </a:cubicBezTo>
                  <a:cubicBezTo>
                    <a:pt x="5645" y="5095"/>
                    <a:pt x="5948" y="621"/>
                    <a:pt x="2544" y="59"/>
                  </a:cubicBezTo>
                  <a:cubicBezTo>
                    <a:pt x="2326" y="26"/>
                    <a:pt x="2109" y="6"/>
                    <a:pt x="1891" y="1"/>
                  </a:cubicBezTo>
                  <a:close/>
                </a:path>
              </a:pathLst>
            </a:custGeom>
            <a:solidFill>
              <a:srgbClr val="5358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6"/>
            <p:cNvSpPr/>
            <p:nvPr/>
          </p:nvSpPr>
          <p:spPr>
            <a:xfrm>
              <a:off x="2283591" y="2542739"/>
              <a:ext cx="244836" cy="512250"/>
            </a:xfrm>
            <a:custGeom>
              <a:rect b="b" l="l" r="r" t="t"/>
              <a:pathLst>
                <a:path extrusionOk="0" h="14566" w="6962">
                  <a:moveTo>
                    <a:pt x="3991" y="1"/>
                  </a:moveTo>
                  <a:cubicBezTo>
                    <a:pt x="3524" y="1"/>
                    <a:pt x="3061" y="75"/>
                    <a:pt x="2613" y="215"/>
                  </a:cubicBezTo>
                  <a:cubicBezTo>
                    <a:pt x="2634" y="215"/>
                    <a:pt x="2655" y="211"/>
                    <a:pt x="2675" y="211"/>
                  </a:cubicBezTo>
                  <a:cubicBezTo>
                    <a:pt x="2905" y="211"/>
                    <a:pt x="3143" y="231"/>
                    <a:pt x="3376" y="272"/>
                  </a:cubicBezTo>
                  <a:cubicBezTo>
                    <a:pt x="4504" y="457"/>
                    <a:pt x="5202" y="1104"/>
                    <a:pt x="5624" y="1950"/>
                  </a:cubicBezTo>
                  <a:cubicBezTo>
                    <a:pt x="6395" y="3476"/>
                    <a:pt x="6272" y="5632"/>
                    <a:pt x="6202" y="6789"/>
                  </a:cubicBezTo>
                  <a:lnTo>
                    <a:pt x="6198" y="6863"/>
                  </a:lnTo>
                  <a:lnTo>
                    <a:pt x="6412" y="6876"/>
                  </a:lnTo>
                  <a:lnTo>
                    <a:pt x="6625" y="6888"/>
                  </a:lnTo>
                  <a:lnTo>
                    <a:pt x="6630" y="6814"/>
                  </a:lnTo>
                  <a:cubicBezTo>
                    <a:pt x="6732" y="5021"/>
                    <a:pt x="6961" y="977"/>
                    <a:pt x="4061" y="1"/>
                  </a:cubicBezTo>
                  <a:close/>
                  <a:moveTo>
                    <a:pt x="6412" y="6876"/>
                  </a:moveTo>
                  <a:lnTo>
                    <a:pt x="6198" y="6880"/>
                  </a:lnTo>
                  <a:cubicBezTo>
                    <a:pt x="6121" y="8270"/>
                    <a:pt x="5916" y="11867"/>
                    <a:pt x="3434" y="13511"/>
                  </a:cubicBezTo>
                  <a:cubicBezTo>
                    <a:pt x="2728" y="13979"/>
                    <a:pt x="1835" y="14287"/>
                    <a:pt x="707" y="14344"/>
                  </a:cubicBezTo>
                  <a:cubicBezTo>
                    <a:pt x="584" y="14348"/>
                    <a:pt x="461" y="14353"/>
                    <a:pt x="341" y="14353"/>
                  </a:cubicBezTo>
                  <a:cubicBezTo>
                    <a:pt x="226" y="14353"/>
                    <a:pt x="112" y="14348"/>
                    <a:pt x="1" y="14344"/>
                  </a:cubicBezTo>
                  <a:lnTo>
                    <a:pt x="1" y="14344"/>
                  </a:lnTo>
                  <a:cubicBezTo>
                    <a:pt x="453" y="14480"/>
                    <a:pt x="969" y="14558"/>
                    <a:pt x="1551" y="14562"/>
                  </a:cubicBezTo>
                  <a:cubicBezTo>
                    <a:pt x="1580" y="14566"/>
                    <a:pt x="1609" y="14566"/>
                    <a:pt x="1638" y="14566"/>
                  </a:cubicBezTo>
                  <a:cubicBezTo>
                    <a:pt x="1761" y="14566"/>
                    <a:pt x="1888" y="14562"/>
                    <a:pt x="2015" y="14554"/>
                  </a:cubicBezTo>
                  <a:lnTo>
                    <a:pt x="2032" y="14554"/>
                  </a:lnTo>
                  <a:cubicBezTo>
                    <a:pt x="2081" y="14554"/>
                    <a:pt x="2126" y="14550"/>
                    <a:pt x="2170" y="14545"/>
                  </a:cubicBezTo>
                  <a:cubicBezTo>
                    <a:pt x="6248" y="13434"/>
                    <a:pt x="6526" y="8602"/>
                    <a:pt x="6621" y="6904"/>
                  </a:cubicBezTo>
                  <a:lnTo>
                    <a:pt x="6412" y="6876"/>
                  </a:ln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6"/>
            <p:cNvSpPr/>
            <p:nvPr/>
          </p:nvSpPr>
          <p:spPr>
            <a:xfrm>
              <a:off x="2197643" y="2542739"/>
              <a:ext cx="283626" cy="511828"/>
            </a:xfrm>
            <a:custGeom>
              <a:rect b="b" l="l" r="r" t="t"/>
              <a:pathLst>
                <a:path extrusionOk="0" h="14554" w="8065">
                  <a:moveTo>
                    <a:pt x="6435" y="1"/>
                  </a:moveTo>
                  <a:cubicBezTo>
                    <a:pt x="3552" y="1"/>
                    <a:pt x="862" y="2795"/>
                    <a:pt x="1" y="6104"/>
                  </a:cubicBezTo>
                  <a:cubicBezTo>
                    <a:pt x="415" y="4517"/>
                    <a:pt x="1248" y="3049"/>
                    <a:pt x="2322" y="1950"/>
                  </a:cubicBezTo>
                  <a:cubicBezTo>
                    <a:pt x="3126" y="1129"/>
                    <a:pt x="4061" y="514"/>
                    <a:pt x="5057" y="215"/>
                  </a:cubicBezTo>
                  <a:cubicBezTo>
                    <a:pt x="5505" y="75"/>
                    <a:pt x="5968" y="1"/>
                    <a:pt x="6435" y="1"/>
                  </a:cubicBezTo>
                  <a:close/>
                  <a:moveTo>
                    <a:pt x="8064" y="13061"/>
                  </a:moveTo>
                  <a:cubicBezTo>
                    <a:pt x="7358" y="13771"/>
                    <a:pt x="6408" y="14304"/>
                    <a:pt x="5124" y="14491"/>
                  </a:cubicBezTo>
                  <a:lnTo>
                    <a:pt x="5124" y="14491"/>
                  </a:lnTo>
                  <a:cubicBezTo>
                    <a:pt x="6408" y="14305"/>
                    <a:pt x="7358" y="13770"/>
                    <a:pt x="8064" y="13061"/>
                  </a:cubicBezTo>
                  <a:close/>
                  <a:moveTo>
                    <a:pt x="5124" y="14491"/>
                  </a:moveTo>
                  <a:lnTo>
                    <a:pt x="5124" y="14491"/>
                  </a:lnTo>
                  <a:cubicBezTo>
                    <a:pt x="4960" y="14515"/>
                    <a:pt x="4790" y="14533"/>
                    <a:pt x="4614" y="14545"/>
                  </a:cubicBezTo>
                  <a:cubicBezTo>
                    <a:pt x="4610" y="14545"/>
                    <a:pt x="4606" y="14546"/>
                    <a:pt x="4602" y="14546"/>
                  </a:cubicBezTo>
                  <a:lnTo>
                    <a:pt x="4602" y="14546"/>
                  </a:lnTo>
                  <a:cubicBezTo>
                    <a:pt x="4782" y="14534"/>
                    <a:pt x="4956" y="14515"/>
                    <a:pt x="5124" y="14491"/>
                  </a:cubicBezTo>
                  <a:close/>
                  <a:moveTo>
                    <a:pt x="4602" y="14546"/>
                  </a:moveTo>
                  <a:cubicBezTo>
                    <a:pt x="4560" y="14549"/>
                    <a:pt x="4518" y="14552"/>
                    <a:pt x="4476" y="14554"/>
                  </a:cubicBezTo>
                  <a:cubicBezTo>
                    <a:pt x="4520" y="14554"/>
                    <a:pt x="4562" y="14550"/>
                    <a:pt x="4602" y="14546"/>
                  </a:cubicBezTo>
                  <a:close/>
                </a:path>
              </a:pathLst>
            </a:custGeom>
            <a:solidFill>
              <a:srgbClr val="888B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6"/>
            <p:cNvSpPr/>
            <p:nvPr/>
          </p:nvSpPr>
          <p:spPr>
            <a:xfrm>
              <a:off x="1494931" y="2605793"/>
              <a:ext cx="426969" cy="416454"/>
            </a:xfrm>
            <a:custGeom>
              <a:rect b="b" l="l" r="r" t="t"/>
              <a:pathLst>
                <a:path extrusionOk="0" h="11842" w="12141">
                  <a:moveTo>
                    <a:pt x="7502" y="517"/>
                  </a:moveTo>
                  <a:cubicBezTo>
                    <a:pt x="8392" y="517"/>
                    <a:pt x="9163" y="809"/>
                    <a:pt x="9397" y="1424"/>
                  </a:cubicBezTo>
                  <a:lnTo>
                    <a:pt x="3896" y="3273"/>
                  </a:lnTo>
                  <a:cubicBezTo>
                    <a:pt x="3798" y="1506"/>
                    <a:pt x="5857" y="517"/>
                    <a:pt x="7502" y="517"/>
                  </a:cubicBezTo>
                  <a:close/>
                  <a:moveTo>
                    <a:pt x="7288" y="5021"/>
                  </a:moveTo>
                  <a:cubicBezTo>
                    <a:pt x="7998" y="5021"/>
                    <a:pt x="8572" y="5989"/>
                    <a:pt x="8572" y="7178"/>
                  </a:cubicBezTo>
                  <a:cubicBezTo>
                    <a:pt x="8572" y="8371"/>
                    <a:pt x="7998" y="9340"/>
                    <a:pt x="7288" y="9340"/>
                  </a:cubicBezTo>
                  <a:cubicBezTo>
                    <a:pt x="6579" y="9340"/>
                    <a:pt x="6005" y="8371"/>
                    <a:pt x="6005" y="7178"/>
                  </a:cubicBezTo>
                  <a:cubicBezTo>
                    <a:pt x="6005" y="5989"/>
                    <a:pt x="6579" y="5021"/>
                    <a:pt x="7288" y="5021"/>
                  </a:cubicBezTo>
                  <a:close/>
                  <a:moveTo>
                    <a:pt x="2149" y="0"/>
                  </a:moveTo>
                  <a:cubicBezTo>
                    <a:pt x="722" y="1309"/>
                    <a:pt x="0" y="3249"/>
                    <a:pt x="0" y="5640"/>
                  </a:cubicBezTo>
                  <a:cubicBezTo>
                    <a:pt x="0" y="6272"/>
                    <a:pt x="49" y="6940"/>
                    <a:pt x="152" y="7633"/>
                  </a:cubicBezTo>
                  <a:cubicBezTo>
                    <a:pt x="184" y="7855"/>
                    <a:pt x="222" y="8072"/>
                    <a:pt x="267" y="8282"/>
                  </a:cubicBezTo>
                  <a:cubicBezTo>
                    <a:pt x="426" y="9069"/>
                    <a:pt x="665" y="9791"/>
                    <a:pt x="968" y="10439"/>
                  </a:cubicBezTo>
                  <a:cubicBezTo>
                    <a:pt x="1874" y="9853"/>
                    <a:pt x="2998" y="9508"/>
                    <a:pt x="4212" y="9508"/>
                  </a:cubicBezTo>
                  <a:cubicBezTo>
                    <a:pt x="6209" y="9508"/>
                    <a:pt x="7957" y="10444"/>
                    <a:pt x="8913" y="11841"/>
                  </a:cubicBezTo>
                  <a:cubicBezTo>
                    <a:pt x="9274" y="11460"/>
                    <a:pt x="9622" y="11029"/>
                    <a:pt x="9950" y="10550"/>
                  </a:cubicBezTo>
                  <a:cubicBezTo>
                    <a:pt x="11932" y="7687"/>
                    <a:pt x="12140" y="4311"/>
                    <a:pt x="10516" y="1522"/>
                  </a:cubicBezTo>
                  <a:cubicBezTo>
                    <a:pt x="10184" y="944"/>
                    <a:pt x="9787" y="436"/>
                    <a:pt x="9348" y="0"/>
                  </a:cubicBezTo>
                  <a:close/>
                </a:path>
              </a:pathLst>
            </a:custGeom>
            <a:solidFill>
              <a:srgbClr val="C7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6"/>
            <p:cNvSpPr/>
            <p:nvPr/>
          </p:nvSpPr>
          <p:spPr>
            <a:xfrm>
              <a:off x="1528937" y="2940163"/>
              <a:ext cx="279441" cy="155229"/>
            </a:xfrm>
            <a:custGeom>
              <a:rect b="b" l="l" r="r" t="t"/>
              <a:pathLst>
                <a:path extrusionOk="0" h="4414" w="7946">
                  <a:moveTo>
                    <a:pt x="3245" y="0"/>
                  </a:moveTo>
                  <a:cubicBezTo>
                    <a:pt x="2031" y="0"/>
                    <a:pt x="907" y="345"/>
                    <a:pt x="1" y="931"/>
                  </a:cubicBezTo>
                  <a:cubicBezTo>
                    <a:pt x="830" y="2723"/>
                    <a:pt x="2142" y="3946"/>
                    <a:pt x="3639" y="4413"/>
                  </a:cubicBezTo>
                  <a:lnTo>
                    <a:pt x="3733" y="4413"/>
                  </a:lnTo>
                  <a:cubicBezTo>
                    <a:pt x="5193" y="4413"/>
                    <a:pt x="6654" y="3692"/>
                    <a:pt x="7946" y="2333"/>
                  </a:cubicBezTo>
                  <a:cubicBezTo>
                    <a:pt x="6990" y="936"/>
                    <a:pt x="5242" y="0"/>
                    <a:pt x="3245" y="0"/>
                  </a:cubicBezTo>
                  <a:close/>
                </a:path>
              </a:pathLst>
            </a:custGeom>
            <a:solidFill>
              <a:srgbClr val="A1AB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6"/>
            <p:cNvSpPr/>
            <p:nvPr/>
          </p:nvSpPr>
          <p:spPr>
            <a:xfrm>
              <a:off x="1570470" y="2548682"/>
              <a:ext cx="253206" cy="57147"/>
            </a:xfrm>
            <a:custGeom>
              <a:rect b="b" l="l" r="r" t="t"/>
              <a:pathLst>
                <a:path extrusionOk="0" h="1625" w="7200">
                  <a:moveTo>
                    <a:pt x="3635" y="0"/>
                  </a:moveTo>
                  <a:cubicBezTo>
                    <a:pt x="3524" y="0"/>
                    <a:pt x="3410" y="9"/>
                    <a:pt x="3299" y="17"/>
                  </a:cubicBezTo>
                  <a:cubicBezTo>
                    <a:pt x="3249" y="21"/>
                    <a:pt x="3196" y="25"/>
                    <a:pt x="3147" y="29"/>
                  </a:cubicBezTo>
                  <a:cubicBezTo>
                    <a:pt x="1867" y="333"/>
                    <a:pt x="817" y="874"/>
                    <a:pt x="1" y="1624"/>
                  </a:cubicBezTo>
                  <a:lnTo>
                    <a:pt x="7200" y="1624"/>
                  </a:lnTo>
                  <a:cubicBezTo>
                    <a:pt x="6162" y="595"/>
                    <a:pt x="4886" y="0"/>
                    <a:pt x="3635" y="0"/>
                  </a:cubicBezTo>
                  <a:close/>
                </a:path>
              </a:pathLst>
            </a:custGeom>
            <a:solidFill>
              <a:srgbClr val="94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6"/>
            <p:cNvSpPr/>
            <p:nvPr/>
          </p:nvSpPr>
          <p:spPr>
            <a:xfrm>
              <a:off x="1706075" y="2782333"/>
              <a:ext cx="90310" cy="151959"/>
            </a:xfrm>
            <a:custGeom>
              <a:rect b="b" l="l" r="r" t="t"/>
              <a:pathLst>
                <a:path extrusionOk="0" h="4321" w="2568">
                  <a:moveTo>
                    <a:pt x="1284" y="1"/>
                  </a:moveTo>
                  <a:cubicBezTo>
                    <a:pt x="575" y="1"/>
                    <a:pt x="1" y="969"/>
                    <a:pt x="1" y="2158"/>
                  </a:cubicBezTo>
                  <a:cubicBezTo>
                    <a:pt x="1" y="3351"/>
                    <a:pt x="575" y="4320"/>
                    <a:pt x="1284" y="4320"/>
                  </a:cubicBezTo>
                  <a:cubicBezTo>
                    <a:pt x="1994" y="4320"/>
                    <a:pt x="2568" y="3351"/>
                    <a:pt x="2568" y="2158"/>
                  </a:cubicBezTo>
                  <a:cubicBezTo>
                    <a:pt x="2568" y="969"/>
                    <a:pt x="1994" y="1"/>
                    <a:pt x="1284" y="1"/>
                  </a:cubicBez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6"/>
            <p:cNvSpPr/>
            <p:nvPr/>
          </p:nvSpPr>
          <p:spPr>
            <a:xfrm>
              <a:off x="1628461" y="2623975"/>
              <a:ext cx="196938" cy="96957"/>
            </a:xfrm>
            <a:custGeom>
              <a:rect b="b" l="l" r="r" t="t"/>
              <a:pathLst>
                <a:path extrusionOk="0" h="2757" w="5600">
                  <a:moveTo>
                    <a:pt x="3705" y="0"/>
                  </a:moveTo>
                  <a:cubicBezTo>
                    <a:pt x="2060" y="0"/>
                    <a:pt x="1" y="989"/>
                    <a:pt x="99" y="2756"/>
                  </a:cubicBezTo>
                  <a:lnTo>
                    <a:pt x="5600" y="907"/>
                  </a:lnTo>
                  <a:cubicBezTo>
                    <a:pt x="5366" y="292"/>
                    <a:pt x="4595" y="0"/>
                    <a:pt x="3705" y="0"/>
                  </a:cubicBez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6"/>
            <p:cNvSpPr/>
            <p:nvPr/>
          </p:nvSpPr>
          <p:spPr>
            <a:xfrm>
              <a:off x="1711420" y="2541332"/>
              <a:ext cx="299592" cy="561379"/>
            </a:xfrm>
            <a:custGeom>
              <a:rect b="b" l="l" r="r" t="t"/>
              <a:pathLst>
                <a:path extrusionOk="0" h="15963" w="8519">
                  <a:moveTo>
                    <a:pt x="997" y="1"/>
                  </a:moveTo>
                  <a:lnTo>
                    <a:pt x="997" y="1"/>
                  </a:lnTo>
                  <a:cubicBezTo>
                    <a:pt x="2449" y="444"/>
                    <a:pt x="3811" y="1563"/>
                    <a:pt x="4729" y="3142"/>
                  </a:cubicBezTo>
                  <a:cubicBezTo>
                    <a:pt x="6436" y="6079"/>
                    <a:pt x="6219" y="9623"/>
                    <a:pt x="4143" y="12625"/>
                  </a:cubicBezTo>
                  <a:cubicBezTo>
                    <a:pt x="2937" y="14372"/>
                    <a:pt x="1501" y="15512"/>
                    <a:pt x="0" y="15963"/>
                  </a:cubicBezTo>
                  <a:cubicBezTo>
                    <a:pt x="1772" y="15902"/>
                    <a:pt x="3663" y="14836"/>
                    <a:pt x="5271" y="12506"/>
                  </a:cubicBezTo>
                  <a:cubicBezTo>
                    <a:pt x="5677" y="11915"/>
                    <a:pt x="6001" y="11321"/>
                    <a:pt x="6255" y="10726"/>
                  </a:cubicBezTo>
                  <a:cubicBezTo>
                    <a:pt x="8519" y="5373"/>
                    <a:pt x="4844" y="58"/>
                    <a:pt x="997" y="1"/>
                  </a:cubicBezTo>
                  <a:close/>
                </a:path>
              </a:pathLst>
            </a:custGeom>
            <a:solidFill>
              <a:srgbClr val="5358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6"/>
            <p:cNvSpPr/>
            <p:nvPr/>
          </p:nvSpPr>
          <p:spPr>
            <a:xfrm>
              <a:off x="1656876" y="2541332"/>
              <a:ext cx="280918" cy="561555"/>
            </a:xfrm>
            <a:custGeom>
              <a:rect b="b" l="l" r="r" t="t"/>
              <a:pathLst>
                <a:path extrusionOk="0" h="15968" w="7988">
                  <a:moveTo>
                    <a:pt x="2486" y="1"/>
                  </a:moveTo>
                  <a:cubicBezTo>
                    <a:pt x="2363" y="1"/>
                    <a:pt x="2244" y="5"/>
                    <a:pt x="2125" y="12"/>
                  </a:cubicBezTo>
                  <a:cubicBezTo>
                    <a:pt x="1617" y="58"/>
                    <a:pt x="1141" y="135"/>
                    <a:pt x="690" y="238"/>
                  </a:cubicBezTo>
                  <a:cubicBezTo>
                    <a:pt x="739" y="234"/>
                    <a:pt x="792" y="230"/>
                    <a:pt x="842" y="226"/>
                  </a:cubicBezTo>
                  <a:cubicBezTo>
                    <a:pt x="953" y="218"/>
                    <a:pt x="1067" y="209"/>
                    <a:pt x="1178" y="209"/>
                  </a:cubicBezTo>
                  <a:cubicBezTo>
                    <a:pt x="2429" y="209"/>
                    <a:pt x="3705" y="804"/>
                    <a:pt x="4743" y="1833"/>
                  </a:cubicBezTo>
                  <a:cubicBezTo>
                    <a:pt x="5182" y="2269"/>
                    <a:pt x="5579" y="2777"/>
                    <a:pt x="5911" y="3355"/>
                  </a:cubicBezTo>
                  <a:cubicBezTo>
                    <a:pt x="7535" y="6144"/>
                    <a:pt x="7327" y="9520"/>
                    <a:pt x="5345" y="12383"/>
                  </a:cubicBezTo>
                  <a:cubicBezTo>
                    <a:pt x="5017" y="12862"/>
                    <a:pt x="4669" y="13293"/>
                    <a:pt x="4308" y="13674"/>
                  </a:cubicBezTo>
                  <a:cubicBezTo>
                    <a:pt x="3016" y="15033"/>
                    <a:pt x="1555" y="15754"/>
                    <a:pt x="95" y="15754"/>
                  </a:cubicBezTo>
                  <a:lnTo>
                    <a:pt x="1" y="15754"/>
                  </a:lnTo>
                  <a:cubicBezTo>
                    <a:pt x="391" y="15877"/>
                    <a:pt x="788" y="15947"/>
                    <a:pt x="1199" y="15963"/>
                  </a:cubicBezTo>
                  <a:cubicBezTo>
                    <a:pt x="1260" y="15968"/>
                    <a:pt x="1326" y="15968"/>
                    <a:pt x="1392" y="15968"/>
                  </a:cubicBezTo>
                  <a:cubicBezTo>
                    <a:pt x="1445" y="15968"/>
                    <a:pt x="1498" y="15968"/>
                    <a:pt x="1551" y="15963"/>
                  </a:cubicBezTo>
                  <a:cubicBezTo>
                    <a:pt x="3052" y="15512"/>
                    <a:pt x="4488" y="14372"/>
                    <a:pt x="5694" y="12625"/>
                  </a:cubicBezTo>
                  <a:cubicBezTo>
                    <a:pt x="7770" y="9623"/>
                    <a:pt x="7987" y="6079"/>
                    <a:pt x="6280" y="3142"/>
                  </a:cubicBezTo>
                  <a:cubicBezTo>
                    <a:pt x="5362" y="1563"/>
                    <a:pt x="4000" y="444"/>
                    <a:pt x="2548" y="1"/>
                  </a:cubicBez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6"/>
            <p:cNvSpPr/>
            <p:nvPr/>
          </p:nvSpPr>
          <p:spPr>
            <a:xfrm>
              <a:off x="1705793" y="2981098"/>
              <a:ext cx="190995" cy="121785"/>
            </a:xfrm>
            <a:custGeom>
              <a:rect b="b" l="l" r="r" t="t"/>
              <a:pathLst>
                <a:path extrusionOk="0" h="3463" w="5431">
                  <a:moveTo>
                    <a:pt x="5431" y="1"/>
                  </a:moveTo>
                  <a:lnTo>
                    <a:pt x="5431" y="1"/>
                  </a:lnTo>
                  <a:cubicBezTo>
                    <a:pt x="4752" y="984"/>
                    <a:pt x="4023" y="1743"/>
                    <a:pt x="3273" y="2296"/>
                  </a:cubicBezTo>
                  <a:lnTo>
                    <a:pt x="3273" y="2296"/>
                  </a:lnTo>
                  <a:cubicBezTo>
                    <a:pt x="4023" y="1743"/>
                    <a:pt x="4752" y="985"/>
                    <a:pt x="5431" y="1"/>
                  </a:cubicBezTo>
                  <a:close/>
                  <a:moveTo>
                    <a:pt x="3273" y="2296"/>
                  </a:moveTo>
                  <a:cubicBezTo>
                    <a:pt x="2248" y="3052"/>
                    <a:pt x="1184" y="3423"/>
                    <a:pt x="160" y="3458"/>
                  </a:cubicBezTo>
                  <a:cubicBezTo>
                    <a:pt x="137" y="3460"/>
                    <a:pt x="113" y="3461"/>
                    <a:pt x="89" y="3462"/>
                  </a:cubicBezTo>
                  <a:lnTo>
                    <a:pt x="89" y="3462"/>
                  </a:lnTo>
                  <a:cubicBezTo>
                    <a:pt x="1134" y="3442"/>
                    <a:pt x="2224" y="3071"/>
                    <a:pt x="3273" y="2296"/>
                  </a:cubicBezTo>
                  <a:close/>
                  <a:moveTo>
                    <a:pt x="89" y="3462"/>
                  </a:moveTo>
                  <a:cubicBezTo>
                    <a:pt x="60" y="3463"/>
                    <a:pt x="30" y="3463"/>
                    <a:pt x="1" y="3463"/>
                  </a:cubicBezTo>
                  <a:cubicBezTo>
                    <a:pt x="30" y="3463"/>
                    <a:pt x="60" y="3463"/>
                    <a:pt x="89" y="3462"/>
                  </a:cubicBezTo>
                  <a:close/>
                </a:path>
              </a:pathLst>
            </a:custGeom>
            <a:solidFill>
              <a:srgbClr val="888B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6"/>
            <p:cNvSpPr/>
            <p:nvPr/>
          </p:nvSpPr>
          <p:spPr>
            <a:xfrm>
              <a:off x="2029297" y="2843910"/>
              <a:ext cx="172567" cy="164654"/>
            </a:xfrm>
            <a:custGeom>
              <a:rect b="b" l="l" r="r" t="t"/>
              <a:pathLst>
                <a:path extrusionOk="0" h="4682" w="4907">
                  <a:moveTo>
                    <a:pt x="50" y="1"/>
                  </a:moveTo>
                  <a:lnTo>
                    <a:pt x="1" y="4682"/>
                  </a:lnTo>
                  <a:lnTo>
                    <a:pt x="1399" y="4496"/>
                  </a:lnTo>
                  <a:cubicBezTo>
                    <a:pt x="3171" y="4263"/>
                    <a:pt x="4907" y="2221"/>
                    <a:pt x="4484" y="1375"/>
                  </a:cubicBezTo>
                  <a:cubicBezTo>
                    <a:pt x="4321" y="1049"/>
                    <a:pt x="3868" y="951"/>
                    <a:pt x="3353" y="951"/>
                  </a:cubicBezTo>
                  <a:cubicBezTo>
                    <a:pt x="2561" y="951"/>
                    <a:pt x="1622" y="1184"/>
                    <a:pt x="1354" y="1184"/>
                  </a:cubicBezTo>
                  <a:cubicBezTo>
                    <a:pt x="1342" y="1184"/>
                    <a:pt x="1331" y="1183"/>
                    <a:pt x="1322" y="1182"/>
                  </a:cubicBezTo>
                  <a:cubicBezTo>
                    <a:pt x="977" y="1142"/>
                    <a:pt x="1289" y="80"/>
                    <a:pt x="1289" y="80"/>
                  </a:cubicBezTo>
                  <a:lnTo>
                    <a:pt x="50" y="1"/>
                  </a:lnTo>
                  <a:close/>
                </a:path>
              </a:pathLst>
            </a:custGeom>
            <a:solidFill>
              <a:srgbClr val="F1CC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6"/>
            <p:cNvSpPr/>
            <p:nvPr/>
          </p:nvSpPr>
          <p:spPr>
            <a:xfrm>
              <a:off x="2056903" y="2892265"/>
              <a:ext cx="151291" cy="111868"/>
            </a:xfrm>
            <a:custGeom>
              <a:rect b="b" l="l" r="r" t="t"/>
              <a:pathLst>
                <a:path extrusionOk="0" h="3181" w="4302">
                  <a:moveTo>
                    <a:pt x="3699" y="0"/>
                  </a:moveTo>
                  <a:lnTo>
                    <a:pt x="24" y="2317"/>
                  </a:lnTo>
                  <a:cubicBezTo>
                    <a:pt x="24" y="2317"/>
                    <a:pt x="1" y="3181"/>
                    <a:pt x="776" y="3181"/>
                  </a:cubicBezTo>
                  <a:cubicBezTo>
                    <a:pt x="862" y="3181"/>
                    <a:pt x="959" y="3170"/>
                    <a:pt x="1066" y="3146"/>
                  </a:cubicBezTo>
                  <a:cubicBezTo>
                    <a:pt x="2132" y="2904"/>
                    <a:pt x="4302" y="615"/>
                    <a:pt x="3699" y="0"/>
                  </a:cubicBez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6"/>
            <p:cNvSpPr/>
            <p:nvPr/>
          </p:nvSpPr>
          <p:spPr>
            <a:xfrm>
              <a:off x="2060314" y="2836314"/>
              <a:ext cx="138103" cy="179178"/>
            </a:xfrm>
            <a:custGeom>
              <a:rect b="b" l="l" r="r" t="t"/>
              <a:pathLst>
                <a:path extrusionOk="0" h="5095" w="3927">
                  <a:moveTo>
                    <a:pt x="481" y="0"/>
                  </a:moveTo>
                  <a:cubicBezTo>
                    <a:pt x="292" y="410"/>
                    <a:pt x="1" y="1148"/>
                    <a:pt x="173" y="1447"/>
                  </a:cubicBezTo>
                  <a:cubicBezTo>
                    <a:pt x="226" y="1538"/>
                    <a:pt x="313" y="1595"/>
                    <a:pt x="415" y="1608"/>
                  </a:cubicBezTo>
                  <a:cubicBezTo>
                    <a:pt x="432" y="1610"/>
                    <a:pt x="450" y="1610"/>
                    <a:pt x="470" y="1610"/>
                  </a:cubicBezTo>
                  <a:cubicBezTo>
                    <a:pt x="581" y="1610"/>
                    <a:pt x="746" y="1583"/>
                    <a:pt x="1038" y="1538"/>
                  </a:cubicBezTo>
                  <a:cubicBezTo>
                    <a:pt x="1407" y="1476"/>
                    <a:pt x="1989" y="1380"/>
                    <a:pt x="2489" y="1380"/>
                  </a:cubicBezTo>
                  <a:cubicBezTo>
                    <a:pt x="2924" y="1380"/>
                    <a:pt x="3297" y="1453"/>
                    <a:pt x="3413" y="1686"/>
                  </a:cubicBezTo>
                  <a:cubicBezTo>
                    <a:pt x="3483" y="1825"/>
                    <a:pt x="3434" y="2075"/>
                    <a:pt x="3278" y="2371"/>
                  </a:cubicBezTo>
                  <a:cubicBezTo>
                    <a:pt x="2770" y="3326"/>
                    <a:pt x="1297" y="4516"/>
                    <a:pt x="91" y="4671"/>
                  </a:cubicBezTo>
                  <a:lnTo>
                    <a:pt x="144" y="5094"/>
                  </a:lnTo>
                  <a:cubicBezTo>
                    <a:pt x="1515" y="4913"/>
                    <a:pt x="3094" y="3618"/>
                    <a:pt x="3652" y="2568"/>
                  </a:cubicBezTo>
                  <a:cubicBezTo>
                    <a:pt x="3881" y="2141"/>
                    <a:pt x="3926" y="1767"/>
                    <a:pt x="3790" y="1493"/>
                  </a:cubicBezTo>
                  <a:cubicBezTo>
                    <a:pt x="3581" y="1075"/>
                    <a:pt x="3063" y="951"/>
                    <a:pt x="2478" y="951"/>
                  </a:cubicBezTo>
                  <a:cubicBezTo>
                    <a:pt x="1973" y="951"/>
                    <a:pt x="1418" y="1043"/>
                    <a:pt x="969" y="1120"/>
                  </a:cubicBezTo>
                  <a:cubicBezTo>
                    <a:pt x="813" y="1144"/>
                    <a:pt x="641" y="1173"/>
                    <a:pt x="542" y="1182"/>
                  </a:cubicBezTo>
                  <a:cubicBezTo>
                    <a:pt x="546" y="1000"/>
                    <a:pt x="686" y="570"/>
                    <a:pt x="866" y="173"/>
                  </a:cubicBezTo>
                  <a:lnTo>
                    <a:pt x="481" y="0"/>
                  </a:ln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6"/>
            <p:cNvSpPr/>
            <p:nvPr/>
          </p:nvSpPr>
          <p:spPr>
            <a:xfrm>
              <a:off x="1905121" y="4406741"/>
              <a:ext cx="1929535" cy="335111"/>
            </a:xfrm>
            <a:custGeom>
              <a:rect b="b" l="l" r="r" t="t"/>
              <a:pathLst>
                <a:path extrusionOk="0" h="9529" w="54867">
                  <a:moveTo>
                    <a:pt x="1" y="1"/>
                  </a:moveTo>
                  <a:lnTo>
                    <a:pt x="1" y="9529"/>
                  </a:lnTo>
                  <a:lnTo>
                    <a:pt x="54866" y="9529"/>
                  </a:lnTo>
                  <a:lnTo>
                    <a:pt x="54866" y="1"/>
                  </a:ln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6"/>
            <p:cNvSpPr/>
            <p:nvPr/>
          </p:nvSpPr>
          <p:spPr>
            <a:xfrm>
              <a:off x="3517740" y="3474529"/>
              <a:ext cx="113415" cy="824959"/>
            </a:xfrm>
            <a:custGeom>
              <a:rect b="b" l="l" r="r" t="t"/>
              <a:pathLst>
                <a:path extrusionOk="0" h="23458" w="3225">
                  <a:moveTo>
                    <a:pt x="0" y="1"/>
                  </a:moveTo>
                  <a:lnTo>
                    <a:pt x="0" y="23457"/>
                  </a:lnTo>
                  <a:lnTo>
                    <a:pt x="3224" y="23457"/>
                  </a:lnTo>
                  <a:lnTo>
                    <a:pt x="322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6"/>
            <p:cNvSpPr/>
            <p:nvPr/>
          </p:nvSpPr>
          <p:spPr>
            <a:xfrm>
              <a:off x="3395685" y="3467038"/>
              <a:ext cx="235306" cy="113415"/>
            </a:xfrm>
            <a:custGeom>
              <a:rect b="b" l="l" r="r" t="t"/>
              <a:pathLst>
                <a:path extrusionOk="0" h="3225" w="6691">
                  <a:moveTo>
                    <a:pt x="0" y="0"/>
                  </a:moveTo>
                  <a:lnTo>
                    <a:pt x="0" y="3224"/>
                  </a:lnTo>
                  <a:lnTo>
                    <a:pt x="6690" y="3224"/>
                  </a:lnTo>
                  <a:lnTo>
                    <a:pt x="669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6"/>
            <p:cNvSpPr/>
            <p:nvPr/>
          </p:nvSpPr>
          <p:spPr>
            <a:xfrm>
              <a:off x="3233986" y="4292220"/>
              <a:ext cx="468818" cy="113275"/>
            </a:xfrm>
            <a:custGeom>
              <a:rect b="b" l="l" r="r" t="t"/>
              <a:pathLst>
                <a:path extrusionOk="0" h="3221" w="13331">
                  <a:moveTo>
                    <a:pt x="0" y="0"/>
                  </a:moveTo>
                  <a:lnTo>
                    <a:pt x="0" y="3220"/>
                  </a:lnTo>
                  <a:lnTo>
                    <a:pt x="13331" y="3220"/>
                  </a:lnTo>
                  <a:lnTo>
                    <a:pt x="1333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6"/>
            <p:cNvSpPr/>
            <p:nvPr/>
          </p:nvSpPr>
          <p:spPr>
            <a:xfrm>
              <a:off x="3150499" y="2644442"/>
              <a:ext cx="366973" cy="1518181"/>
            </a:xfrm>
            <a:custGeom>
              <a:rect b="b" l="l" r="r" t="t"/>
              <a:pathLst>
                <a:path extrusionOk="0" h="43170" w="10435">
                  <a:moveTo>
                    <a:pt x="5326" y="0"/>
                  </a:moveTo>
                  <a:cubicBezTo>
                    <a:pt x="5304" y="0"/>
                    <a:pt x="5283" y="20"/>
                    <a:pt x="5278" y="42"/>
                  </a:cubicBezTo>
                  <a:lnTo>
                    <a:pt x="4" y="42484"/>
                  </a:lnTo>
                  <a:cubicBezTo>
                    <a:pt x="0" y="42513"/>
                    <a:pt x="21" y="42537"/>
                    <a:pt x="49" y="42542"/>
                  </a:cubicBezTo>
                  <a:lnTo>
                    <a:pt x="5098" y="43169"/>
                  </a:lnTo>
                  <a:cubicBezTo>
                    <a:pt x="5101" y="43170"/>
                    <a:pt x="5103" y="43170"/>
                    <a:pt x="5105" y="43170"/>
                  </a:cubicBezTo>
                  <a:cubicBezTo>
                    <a:pt x="5131" y="43170"/>
                    <a:pt x="5152" y="43150"/>
                    <a:pt x="5155" y="43124"/>
                  </a:cubicBezTo>
                  <a:lnTo>
                    <a:pt x="10430" y="682"/>
                  </a:lnTo>
                  <a:cubicBezTo>
                    <a:pt x="10434" y="658"/>
                    <a:pt x="10418" y="633"/>
                    <a:pt x="10389" y="628"/>
                  </a:cubicBezTo>
                  <a:lnTo>
                    <a:pt x="5332" y="1"/>
                  </a:lnTo>
                  <a:cubicBezTo>
                    <a:pt x="5330" y="1"/>
                    <a:pt x="5328" y="0"/>
                    <a:pt x="532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6"/>
            <p:cNvSpPr/>
            <p:nvPr/>
          </p:nvSpPr>
          <p:spPr>
            <a:xfrm>
              <a:off x="819895" y="3467425"/>
              <a:ext cx="1484983" cy="1115935"/>
            </a:xfrm>
            <a:custGeom>
              <a:rect b="b" l="l" r="r" t="t"/>
              <a:pathLst>
                <a:path extrusionOk="0" h="31732" w="42226">
                  <a:moveTo>
                    <a:pt x="12127" y="1"/>
                  </a:moveTo>
                  <a:cubicBezTo>
                    <a:pt x="11850" y="1"/>
                    <a:pt x="11557" y="46"/>
                    <a:pt x="11250" y="142"/>
                  </a:cubicBezTo>
                  <a:cubicBezTo>
                    <a:pt x="6677" y="1569"/>
                    <a:pt x="0" y="29717"/>
                    <a:pt x="14913" y="31592"/>
                  </a:cubicBezTo>
                  <a:cubicBezTo>
                    <a:pt x="15664" y="31687"/>
                    <a:pt x="16386" y="31731"/>
                    <a:pt x="17080" y="31731"/>
                  </a:cubicBezTo>
                  <a:cubicBezTo>
                    <a:pt x="28591" y="31731"/>
                    <a:pt x="32459" y="19474"/>
                    <a:pt x="35031" y="19234"/>
                  </a:cubicBezTo>
                  <a:cubicBezTo>
                    <a:pt x="35227" y="19215"/>
                    <a:pt x="35419" y="19207"/>
                    <a:pt x="35606" y="19207"/>
                  </a:cubicBezTo>
                  <a:cubicBezTo>
                    <a:pt x="37326" y="19207"/>
                    <a:pt x="38629" y="19917"/>
                    <a:pt x="39493" y="19917"/>
                  </a:cubicBezTo>
                  <a:cubicBezTo>
                    <a:pt x="39837" y="19917"/>
                    <a:pt x="40111" y="19804"/>
                    <a:pt x="40314" y="19489"/>
                  </a:cubicBezTo>
                  <a:cubicBezTo>
                    <a:pt x="41042" y="18354"/>
                    <a:pt x="39387" y="17913"/>
                    <a:pt x="39220" y="17872"/>
                  </a:cubicBezTo>
                  <a:lnTo>
                    <a:pt x="39220" y="17872"/>
                  </a:lnTo>
                  <a:cubicBezTo>
                    <a:pt x="39296" y="17889"/>
                    <a:pt x="39683" y="17975"/>
                    <a:pt x="40121" y="17975"/>
                  </a:cubicBezTo>
                  <a:cubicBezTo>
                    <a:pt x="40611" y="17975"/>
                    <a:pt x="41165" y="17868"/>
                    <a:pt x="41421" y="17442"/>
                  </a:cubicBezTo>
                  <a:cubicBezTo>
                    <a:pt x="41934" y="16589"/>
                    <a:pt x="39888" y="15822"/>
                    <a:pt x="39887" y="15822"/>
                  </a:cubicBezTo>
                  <a:lnTo>
                    <a:pt x="39887" y="15822"/>
                  </a:lnTo>
                  <a:cubicBezTo>
                    <a:pt x="39888" y="15822"/>
                    <a:pt x="40561" y="15961"/>
                    <a:pt x="41168" y="15961"/>
                  </a:cubicBezTo>
                  <a:cubicBezTo>
                    <a:pt x="41724" y="15961"/>
                    <a:pt x="42226" y="15844"/>
                    <a:pt x="42102" y="15395"/>
                  </a:cubicBezTo>
                  <a:cubicBezTo>
                    <a:pt x="41912" y="14697"/>
                    <a:pt x="40015" y="14331"/>
                    <a:pt x="38426" y="14331"/>
                  </a:cubicBezTo>
                  <a:cubicBezTo>
                    <a:pt x="37886" y="14331"/>
                    <a:pt x="37381" y="14373"/>
                    <a:pt x="36991" y="14460"/>
                  </a:cubicBezTo>
                  <a:lnTo>
                    <a:pt x="36393" y="13094"/>
                  </a:lnTo>
                  <a:cubicBezTo>
                    <a:pt x="36393" y="13094"/>
                    <a:pt x="24770" y="24238"/>
                    <a:pt x="18109" y="24238"/>
                  </a:cubicBezTo>
                  <a:cubicBezTo>
                    <a:pt x="17170" y="24238"/>
                    <a:pt x="16330" y="24017"/>
                    <a:pt x="15635" y="23512"/>
                  </a:cubicBezTo>
                  <a:cubicBezTo>
                    <a:pt x="10012" y="19419"/>
                    <a:pt x="14064" y="9091"/>
                    <a:pt x="14831" y="5765"/>
                  </a:cubicBezTo>
                  <a:cubicBezTo>
                    <a:pt x="15512" y="2816"/>
                    <a:pt x="14312" y="1"/>
                    <a:pt x="12127" y="1"/>
                  </a:cubicBezTo>
                  <a:close/>
                </a:path>
              </a:pathLst>
            </a:custGeom>
            <a:solidFill>
              <a:srgbClr val="F1CC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6"/>
            <p:cNvSpPr/>
            <p:nvPr/>
          </p:nvSpPr>
          <p:spPr>
            <a:xfrm>
              <a:off x="971044" y="3444039"/>
              <a:ext cx="472229" cy="602454"/>
            </a:xfrm>
            <a:custGeom>
              <a:rect b="b" l="l" r="r" t="t"/>
              <a:pathLst>
                <a:path extrusionOk="0" h="17131" w="13428">
                  <a:moveTo>
                    <a:pt x="8296" y="1"/>
                  </a:moveTo>
                  <a:cubicBezTo>
                    <a:pt x="8264" y="1"/>
                    <a:pt x="8232" y="2"/>
                    <a:pt x="8200" y="3"/>
                  </a:cubicBezTo>
                  <a:cubicBezTo>
                    <a:pt x="5997" y="84"/>
                    <a:pt x="4266" y="1402"/>
                    <a:pt x="2133" y="7200"/>
                  </a:cubicBezTo>
                  <a:cubicBezTo>
                    <a:pt x="1" y="12996"/>
                    <a:pt x="202" y="17131"/>
                    <a:pt x="202" y="17131"/>
                  </a:cubicBezTo>
                  <a:lnTo>
                    <a:pt x="10664" y="15929"/>
                  </a:lnTo>
                  <a:cubicBezTo>
                    <a:pt x="10664" y="15929"/>
                    <a:pt x="13427" y="1"/>
                    <a:pt x="8296" y="1"/>
                  </a:cubicBez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0" name="Google Shape;1630;p36"/>
          <p:cNvSpPr txBox="1"/>
          <p:nvPr/>
        </p:nvSpPr>
        <p:spPr>
          <a:xfrm flipH="1">
            <a:off x="2015102" y="1367600"/>
            <a:ext cx="1943400" cy="67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7C3E"/>
                </a:solidFill>
                <a:latin typeface="Denk One"/>
                <a:ea typeface="Denk One"/>
                <a:cs typeface="Denk One"/>
                <a:sym typeface="Denk One"/>
              </a:rPr>
              <a:t>BONJOUR</a:t>
            </a:r>
            <a:endParaRPr sz="1800">
              <a:solidFill>
                <a:srgbClr val="FF7C3E"/>
              </a:solidFill>
              <a:latin typeface="Denk One"/>
              <a:ea typeface="Denk One"/>
              <a:cs typeface="Denk One"/>
              <a:sym typeface="Denk On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1634" name="Shape 1634"/>
        <p:cNvGrpSpPr/>
        <p:nvPr/>
      </p:nvGrpSpPr>
      <p:grpSpPr>
        <a:xfrm>
          <a:off x="0" y="0"/>
          <a:ext cx="0" cy="0"/>
          <a:chOff x="0" y="0"/>
          <a:chExt cx="0" cy="0"/>
        </a:xfrm>
      </p:grpSpPr>
      <p:grpSp>
        <p:nvGrpSpPr>
          <p:cNvPr id="1635" name="Google Shape;1635;p37"/>
          <p:cNvGrpSpPr/>
          <p:nvPr/>
        </p:nvGrpSpPr>
        <p:grpSpPr>
          <a:xfrm>
            <a:off x="6499002" y="1730668"/>
            <a:ext cx="573590" cy="572516"/>
            <a:chOff x="1190625" y="243000"/>
            <a:chExt cx="5219200" cy="5209425"/>
          </a:xfrm>
        </p:grpSpPr>
        <p:sp>
          <p:nvSpPr>
            <p:cNvPr id="1636" name="Google Shape;1636;p37"/>
            <p:cNvSpPr/>
            <p:nvPr/>
          </p:nvSpPr>
          <p:spPr>
            <a:xfrm>
              <a:off x="1599175" y="1418125"/>
              <a:ext cx="2910525" cy="2808600"/>
            </a:xfrm>
            <a:custGeom>
              <a:rect b="b" l="l" r="r" t="t"/>
              <a:pathLst>
                <a:path extrusionOk="0" h="112344" w="116421">
                  <a:moveTo>
                    <a:pt x="75581" y="26554"/>
                  </a:moveTo>
                  <a:lnTo>
                    <a:pt x="75581" y="42472"/>
                  </a:lnTo>
                  <a:lnTo>
                    <a:pt x="40841" y="42472"/>
                  </a:lnTo>
                  <a:lnTo>
                    <a:pt x="40841" y="26554"/>
                  </a:lnTo>
                  <a:close/>
                  <a:moveTo>
                    <a:pt x="75581" y="48605"/>
                  </a:moveTo>
                  <a:lnTo>
                    <a:pt x="75581" y="55553"/>
                  </a:lnTo>
                  <a:cubicBezTo>
                    <a:pt x="75581" y="65110"/>
                    <a:pt x="67785" y="72906"/>
                    <a:pt x="58227" y="72906"/>
                  </a:cubicBezTo>
                  <a:cubicBezTo>
                    <a:pt x="48637" y="72906"/>
                    <a:pt x="40841" y="65110"/>
                    <a:pt x="40841" y="55553"/>
                  </a:cubicBezTo>
                  <a:lnTo>
                    <a:pt x="40841" y="48605"/>
                  </a:lnTo>
                  <a:close/>
                  <a:moveTo>
                    <a:pt x="110321" y="6101"/>
                  </a:moveTo>
                  <a:lnTo>
                    <a:pt x="110321" y="106211"/>
                  </a:lnTo>
                  <a:lnTo>
                    <a:pt x="98056" y="106211"/>
                  </a:lnTo>
                  <a:lnTo>
                    <a:pt x="98056" y="106016"/>
                  </a:lnTo>
                  <a:cubicBezTo>
                    <a:pt x="98056" y="98252"/>
                    <a:pt x="95805" y="90717"/>
                    <a:pt x="91597" y="84258"/>
                  </a:cubicBezTo>
                  <a:lnTo>
                    <a:pt x="86476" y="87618"/>
                  </a:lnTo>
                  <a:cubicBezTo>
                    <a:pt x="90031" y="93065"/>
                    <a:pt x="91923" y="99426"/>
                    <a:pt x="91923" y="106016"/>
                  </a:cubicBezTo>
                  <a:lnTo>
                    <a:pt x="91923" y="106211"/>
                  </a:lnTo>
                  <a:lnTo>
                    <a:pt x="24498" y="106211"/>
                  </a:lnTo>
                  <a:lnTo>
                    <a:pt x="24498" y="106016"/>
                  </a:lnTo>
                  <a:cubicBezTo>
                    <a:pt x="24498" y="92511"/>
                    <a:pt x="32686" y="80246"/>
                    <a:pt x="45049" y="74994"/>
                  </a:cubicBezTo>
                  <a:cubicBezTo>
                    <a:pt x="48800" y="77538"/>
                    <a:pt x="53334" y="79039"/>
                    <a:pt x="58227" y="79039"/>
                  </a:cubicBezTo>
                  <a:cubicBezTo>
                    <a:pt x="63087" y="79039"/>
                    <a:pt x="67654" y="77538"/>
                    <a:pt x="71405" y="74994"/>
                  </a:cubicBezTo>
                  <a:cubicBezTo>
                    <a:pt x="75777" y="76853"/>
                    <a:pt x="79756" y="79659"/>
                    <a:pt x="83018" y="83182"/>
                  </a:cubicBezTo>
                  <a:lnTo>
                    <a:pt x="87520" y="79006"/>
                  </a:lnTo>
                  <a:cubicBezTo>
                    <a:pt x="84323" y="75549"/>
                    <a:pt x="80506" y="72645"/>
                    <a:pt x="76298" y="70525"/>
                  </a:cubicBezTo>
                  <a:cubicBezTo>
                    <a:pt x="79691" y="66448"/>
                    <a:pt x="81713" y="61228"/>
                    <a:pt x="81713" y="55553"/>
                  </a:cubicBezTo>
                  <a:lnTo>
                    <a:pt x="81713" y="26554"/>
                  </a:lnTo>
                  <a:lnTo>
                    <a:pt x="99067" y="26554"/>
                  </a:lnTo>
                  <a:lnTo>
                    <a:pt x="99067" y="20421"/>
                  </a:lnTo>
                  <a:lnTo>
                    <a:pt x="17354" y="20421"/>
                  </a:lnTo>
                  <a:lnTo>
                    <a:pt x="17354" y="26554"/>
                  </a:lnTo>
                  <a:lnTo>
                    <a:pt x="22476" y="26554"/>
                  </a:lnTo>
                  <a:lnTo>
                    <a:pt x="22476" y="40221"/>
                  </a:lnTo>
                  <a:lnTo>
                    <a:pt x="28608" y="40221"/>
                  </a:lnTo>
                  <a:lnTo>
                    <a:pt x="28608" y="26554"/>
                  </a:lnTo>
                  <a:lnTo>
                    <a:pt x="34741" y="26554"/>
                  </a:lnTo>
                  <a:lnTo>
                    <a:pt x="34741" y="55553"/>
                  </a:lnTo>
                  <a:cubicBezTo>
                    <a:pt x="34741" y="61228"/>
                    <a:pt x="36763" y="66448"/>
                    <a:pt x="40123" y="70525"/>
                  </a:cubicBezTo>
                  <a:cubicBezTo>
                    <a:pt x="26945" y="77245"/>
                    <a:pt x="18398" y="90978"/>
                    <a:pt x="18398" y="106016"/>
                  </a:cubicBezTo>
                  <a:lnTo>
                    <a:pt x="18398" y="106211"/>
                  </a:lnTo>
                  <a:lnTo>
                    <a:pt x="6133" y="106211"/>
                  </a:lnTo>
                  <a:lnTo>
                    <a:pt x="6133" y="6101"/>
                  </a:lnTo>
                  <a:close/>
                  <a:moveTo>
                    <a:pt x="1" y="1"/>
                  </a:moveTo>
                  <a:lnTo>
                    <a:pt x="1" y="112344"/>
                  </a:lnTo>
                  <a:lnTo>
                    <a:pt x="116421" y="112344"/>
                  </a:lnTo>
                  <a:lnTo>
                    <a:pt x="116421"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7"/>
            <p:cNvSpPr/>
            <p:nvPr/>
          </p:nvSpPr>
          <p:spPr>
            <a:xfrm>
              <a:off x="1190625" y="804875"/>
              <a:ext cx="5219200" cy="4647550"/>
            </a:xfrm>
            <a:custGeom>
              <a:rect b="b" l="l" r="r" t="t"/>
              <a:pathLst>
                <a:path extrusionOk="0" h="185902" w="208768">
                  <a:moveTo>
                    <a:pt x="162088" y="1"/>
                  </a:moveTo>
                  <a:lnTo>
                    <a:pt x="160457" y="5905"/>
                  </a:lnTo>
                  <a:lnTo>
                    <a:pt x="195915" y="15756"/>
                  </a:lnTo>
                  <a:cubicBezTo>
                    <a:pt x="199862" y="16865"/>
                    <a:pt x="202635" y="20519"/>
                    <a:pt x="202635" y="24629"/>
                  </a:cubicBezTo>
                  <a:cubicBezTo>
                    <a:pt x="202635" y="25444"/>
                    <a:pt x="202537" y="26260"/>
                    <a:pt x="202308" y="27075"/>
                  </a:cubicBezTo>
                  <a:lnTo>
                    <a:pt x="162871" y="168776"/>
                  </a:lnTo>
                  <a:cubicBezTo>
                    <a:pt x="161762" y="172756"/>
                    <a:pt x="158141" y="175496"/>
                    <a:pt x="154031" y="175496"/>
                  </a:cubicBezTo>
                  <a:cubicBezTo>
                    <a:pt x="153183" y="175496"/>
                    <a:pt x="152367" y="175398"/>
                    <a:pt x="151552" y="175169"/>
                  </a:cubicBezTo>
                  <a:lnTo>
                    <a:pt x="148649" y="174354"/>
                  </a:lnTo>
                  <a:cubicBezTo>
                    <a:pt x="148942" y="173147"/>
                    <a:pt x="149105" y="171875"/>
                    <a:pt x="149105" y="170570"/>
                  </a:cubicBezTo>
                  <a:lnTo>
                    <a:pt x="149105" y="23487"/>
                  </a:lnTo>
                  <a:cubicBezTo>
                    <a:pt x="149105" y="15039"/>
                    <a:pt x="142255" y="8188"/>
                    <a:pt x="133807" y="8188"/>
                  </a:cubicBezTo>
                  <a:lnTo>
                    <a:pt x="121411" y="8188"/>
                  </a:lnTo>
                  <a:lnTo>
                    <a:pt x="121411" y="14288"/>
                  </a:lnTo>
                  <a:lnTo>
                    <a:pt x="133807" y="14288"/>
                  </a:lnTo>
                  <a:cubicBezTo>
                    <a:pt x="138863" y="14288"/>
                    <a:pt x="143005" y="18431"/>
                    <a:pt x="143005" y="23487"/>
                  </a:cubicBezTo>
                  <a:lnTo>
                    <a:pt x="143005" y="170570"/>
                  </a:lnTo>
                  <a:cubicBezTo>
                    <a:pt x="143005" y="175626"/>
                    <a:pt x="138863" y="179769"/>
                    <a:pt x="133807" y="179769"/>
                  </a:cubicBezTo>
                  <a:lnTo>
                    <a:pt x="15331" y="179769"/>
                  </a:lnTo>
                  <a:cubicBezTo>
                    <a:pt x="10243" y="179769"/>
                    <a:pt x="6133" y="175626"/>
                    <a:pt x="6133" y="170570"/>
                  </a:cubicBezTo>
                  <a:lnTo>
                    <a:pt x="6133" y="109343"/>
                  </a:lnTo>
                  <a:lnTo>
                    <a:pt x="0" y="109343"/>
                  </a:lnTo>
                  <a:lnTo>
                    <a:pt x="0" y="170570"/>
                  </a:lnTo>
                  <a:cubicBezTo>
                    <a:pt x="0" y="179019"/>
                    <a:pt x="6883" y="185901"/>
                    <a:pt x="15331" y="185901"/>
                  </a:cubicBezTo>
                  <a:lnTo>
                    <a:pt x="133807" y="185901"/>
                  </a:lnTo>
                  <a:cubicBezTo>
                    <a:pt x="138700" y="185901"/>
                    <a:pt x="143103" y="183553"/>
                    <a:pt x="145909" y="179965"/>
                  </a:cubicBezTo>
                  <a:lnTo>
                    <a:pt x="149921" y="181074"/>
                  </a:lnTo>
                  <a:cubicBezTo>
                    <a:pt x="151258" y="181432"/>
                    <a:pt x="152628" y="181628"/>
                    <a:pt x="154031" y="181628"/>
                  </a:cubicBezTo>
                  <a:cubicBezTo>
                    <a:pt x="160881" y="181628"/>
                    <a:pt x="166948" y="177029"/>
                    <a:pt x="168775" y="170407"/>
                  </a:cubicBezTo>
                  <a:lnTo>
                    <a:pt x="208213" y="28739"/>
                  </a:lnTo>
                  <a:cubicBezTo>
                    <a:pt x="208571" y="27369"/>
                    <a:pt x="208767" y="25999"/>
                    <a:pt x="208767" y="24629"/>
                  </a:cubicBezTo>
                  <a:cubicBezTo>
                    <a:pt x="208767" y="17779"/>
                    <a:pt x="204168" y="11711"/>
                    <a:pt x="197546" y="9852"/>
                  </a:cubicBezTo>
                  <a:lnTo>
                    <a:pt x="162088"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7"/>
            <p:cNvSpPr/>
            <p:nvPr/>
          </p:nvSpPr>
          <p:spPr>
            <a:xfrm>
              <a:off x="1190625" y="243000"/>
              <a:ext cx="3904600" cy="3142150"/>
            </a:xfrm>
            <a:custGeom>
              <a:rect b="b" l="l" r="r" t="t"/>
              <a:pathLst>
                <a:path extrusionOk="0" h="125686" w="156184">
                  <a:moveTo>
                    <a:pt x="79299" y="1"/>
                  </a:moveTo>
                  <a:cubicBezTo>
                    <a:pt x="72449" y="1"/>
                    <a:pt x="66381" y="4633"/>
                    <a:pt x="64555" y="11222"/>
                  </a:cubicBezTo>
                  <a:lnTo>
                    <a:pt x="59140" y="30663"/>
                  </a:lnTo>
                  <a:lnTo>
                    <a:pt x="15331" y="30663"/>
                  </a:lnTo>
                  <a:cubicBezTo>
                    <a:pt x="6883" y="30663"/>
                    <a:pt x="0" y="37514"/>
                    <a:pt x="0" y="45962"/>
                  </a:cubicBezTo>
                  <a:lnTo>
                    <a:pt x="0" y="125685"/>
                  </a:lnTo>
                  <a:lnTo>
                    <a:pt x="6133" y="125685"/>
                  </a:lnTo>
                  <a:lnTo>
                    <a:pt x="6133" y="45962"/>
                  </a:lnTo>
                  <a:cubicBezTo>
                    <a:pt x="6133" y="40906"/>
                    <a:pt x="10243" y="36763"/>
                    <a:pt x="15331" y="36763"/>
                  </a:cubicBezTo>
                  <a:lnTo>
                    <a:pt x="115311" y="36763"/>
                  </a:lnTo>
                  <a:lnTo>
                    <a:pt x="115311" y="30663"/>
                  </a:lnTo>
                  <a:lnTo>
                    <a:pt x="65501" y="30663"/>
                  </a:lnTo>
                  <a:lnTo>
                    <a:pt x="70459" y="12853"/>
                  </a:lnTo>
                  <a:cubicBezTo>
                    <a:pt x="71535" y="8906"/>
                    <a:pt x="75189" y="6133"/>
                    <a:pt x="79299" y="6133"/>
                  </a:cubicBezTo>
                  <a:cubicBezTo>
                    <a:pt x="80114" y="6133"/>
                    <a:pt x="80963" y="6264"/>
                    <a:pt x="81778" y="6492"/>
                  </a:cubicBezTo>
                  <a:lnTo>
                    <a:pt x="154553" y="26716"/>
                  </a:lnTo>
                  <a:lnTo>
                    <a:pt x="156184" y="20812"/>
                  </a:lnTo>
                  <a:lnTo>
                    <a:pt x="83409" y="588"/>
                  </a:lnTo>
                  <a:cubicBezTo>
                    <a:pt x="82072" y="196"/>
                    <a:pt x="80669" y="1"/>
                    <a:pt x="79299"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7"/>
            <p:cNvSpPr/>
            <p:nvPr/>
          </p:nvSpPr>
          <p:spPr>
            <a:xfrm>
              <a:off x="2161050" y="2576950"/>
              <a:ext cx="153350" cy="153350"/>
            </a:xfrm>
            <a:custGeom>
              <a:rect b="b" l="l" r="r" t="t"/>
              <a:pathLst>
                <a:path extrusionOk="0" h="6134" w="6134">
                  <a:moveTo>
                    <a:pt x="1" y="1"/>
                  </a:moveTo>
                  <a:lnTo>
                    <a:pt x="1" y="6133"/>
                  </a:lnTo>
                  <a:lnTo>
                    <a:pt x="6133" y="6133"/>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7"/>
            <p:cNvSpPr/>
            <p:nvPr/>
          </p:nvSpPr>
          <p:spPr>
            <a:xfrm>
              <a:off x="5790825" y="1836475"/>
              <a:ext cx="188400" cy="188425"/>
            </a:xfrm>
            <a:custGeom>
              <a:rect b="b" l="l" r="r" t="t"/>
              <a:pathLst>
                <a:path extrusionOk="0" h="7537" w="7536">
                  <a:moveTo>
                    <a:pt x="1632" y="1"/>
                  </a:moveTo>
                  <a:lnTo>
                    <a:pt x="1" y="5905"/>
                  </a:lnTo>
                  <a:lnTo>
                    <a:pt x="5905" y="7536"/>
                  </a:lnTo>
                  <a:lnTo>
                    <a:pt x="7536" y="1632"/>
                  </a:lnTo>
                  <a:lnTo>
                    <a:pt x="1632"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7"/>
            <p:cNvSpPr/>
            <p:nvPr/>
          </p:nvSpPr>
          <p:spPr>
            <a:xfrm>
              <a:off x="5527425" y="1213450"/>
              <a:ext cx="593700" cy="516225"/>
            </a:xfrm>
            <a:custGeom>
              <a:rect b="b" l="l" r="r" t="t"/>
              <a:pathLst>
                <a:path extrusionOk="0" h="20649" w="23748">
                  <a:moveTo>
                    <a:pt x="1631" y="0"/>
                  </a:moveTo>
                  <a:lnTo>
                    <a:pt x="0" y="5905"/>
                  </a:lnTo>
                  <a:lnTo>
                    <a:pt x="16213" y="10406"/>
                  </a:lnTo>
                  <a:lnTo>
                    <a:pt x="13799" y="19018"/>
                  </a:lnTo>
                  <a:lnTo>
                    <a:pt x="19703" y="20649"/>
                  </a:lnTo>
                  <a:lnTo>
                    <a:pt x="23748" y="6133"/>
                  </a:lnTo>
                  <a:lnTo>
                    <a:pt x="1631"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7"/>
            <p:cNvSpPr/>
            <p:nvPr/>
          </p:nvSpPr>
          <p:spPr>
            <a:xfrm>
              <a:off x="4025275" y="4558625"/>
              <a:ext cx="484425" cy="485225"/>
            </a:xfrm>
            <a:custGeom>
              <a:rect b="b" l="l" r="r" t="t"/>
              <a:pathLst>
                <a:path extrusionOk="0" h="19409" w="19377">
                  <a:moveTo>
                    <a:pt x="13277" y="0"/>
                  </a:moveTo>
                  <a:lnTo>
                    <a:pt x="13277" y="13276"/>
                  </a:lnTo>
                  <a:lnTo>
                    <a:pt x="1" y="13276"/>
                  </a:lnTo>
                  <a:lnTo>
                    <a:pt x="1" y="19409"/>
                  </a:lnTo>
                  <a:lnTo>
                    <a:pt x="19377" y="19409"/>
                  </a:lnTo>
                  <a:lnTo>
                    <a:pt x="19377"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7"/>
            <p:cNvSpPr/>
            <p:nvPr/>
          </p:nvSpPr>
          <p:spPr>
            <a:xfrm>
              <a:off x="2564725" y="3766775"/>
              <a:ext cx="152525" cy="153325"/>
            </a:xfrm>
            <a:custGeom>
              <a:rect b="b" l="l" r="r" t="t"/>
              <a:pathLst>
                <a:path extrusionOk="0" h="6133" w="6101">
                  <a:moveTo>
                    <a:pt x="0" y="0"/>
                  </a:moveTo>
                  <a:lnTo>
                    <a:pt x="0" y="6133"/>
                  </a:lnTo>
                  <a:lnTo>
                    <a:pt x="6100" y="6133"/>
                  </a:lnTo>
                  <a:lnTo>
                    <a:pt x="6100"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4" name="Google Shape;1644;p37"/>
          <p:cNvSpPr txBox="1"/>
          <p:nvPr>
            <p:ph idx="1" type="subTitle"/>
          </p:nvPr>
        </p:nvSpPr>
        <p:spPr>
          <a:xfrm flipH="1">
            <a:off x="796256" y="3054500"/>
            <a:ext cx="3181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1645" name="Google Shape;1645;p37"/>
          <p:cNvSpPr txBox="1"/>
          <p:nvPr>
            <p:ph idx="3" type="subTitle"/>
          </p:nvPr>
        </p:nvSpPr>
        <p:spPr>
          <a:xfrm flipH="1">
            <a:off x="5195056" y="3054500"/>
            <a:ext cx="3181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
        <p:nvSpPr>
          <p:cNvPr id="1646" name="Google Shape;1646;p37"/>
          <p:cNvSpPr txBox="1"/>
          <p:nvPr>
            <p:ph idx="4" type="subTitle"/>
          </p:nvPr>
        </p:nvSpPr>
        <p:spPr>
          <a:xfrm flipH="1">
            <a:off x="5195056" y="2482100"/>
            <a:ext cx="3181500" cy="57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1647" name="Google Shape;1647;p37"/>
          <p:cNvSpPr txBox="1"/>
          <p:nvPr>
            <p:ph idx="2" type="subTitle"/>
          </p:nvPr>
        </p:nvSpPr>
        <p:spPr>
          <a:xfrm flipH="1">
            <a:off x="796256" y="2482100"/>
            <a:ext cx="3181500" cy="57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MERCURY</a:t>
            </a:r>
            <a:endParaRPr/>
          </a:p>
        </p:txBody>
      </p:sp>
      <p:sp>
        <p:nvSpPr>
          <p:cNvPr id="1648" name="Google Shape;1648;p37"/>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SECTOR NEWS</a:t>
            </a:r>
            <a:endParaRPr/>
          </a:p>
        </p:txBody>
      </p:sp>
      <p:grpSp>
        <p:nvGrpSpPr>
          <p:cNvPr id="1649" name="Google Shape;1649;p37"/>
          <p:cNvGrpSpPr/>
          <p:nvPr/>
        </p:nvGrpSpPr>
        <p:grpSpPr>
          <a:xfrm>
            <a:off x="2209484" y="1826967"/>
            <a:ext cx="355022" cy="504709"/>
            <a:chOff x="1964525" y="238000"/>
            <a:chExt cx="3671375" cy="5219325"/>
          </a:xfrm>
        </p:grpSpPr>
        <p:sp>
          <p:nvSpPr>
            <p:cNvPr id="1650" name="Google Shape;1650;p37"/>
            <p:cNvSpPr/>
            <p:nvPr/>
          </p:nvSpPr>
          <p:spPr>
            <a:xfrm>
              <a:off x="1964525" y="238000"/>
              <a:ext cx="3671375" cy="5219325"/>
            </a:xfrm>
            <a:custGeom>
              <a:rect b="b" l="l" r="r" t="t"/>
              <a:pathLst>
                <a:path extrusionOk="0" h="208773" w="146855">
                  <a:moveTo>
                    <a:pt x="73444" y="8168"/>
                  </a:moveTo>
                  <a:cubicBezTo>
                    <a:pt x="76331" y="8168"/>
                    <a:pt x="79218" y="9024"/>
                    <a:pt x="81746" y="10737"/>
                  </a:cubicBezTo>
                  <a:cubicBezTo>
                    <a:pt x="89998" y="16380"/>
                    <a:pt x="99393" y="23230"/>
                    <a:pt x="108233" y="32364"/>
                  </a:cubicBezTo>
                  <a:lnTo>
                    <a:pt x="38687" y="32364"/>
                  </a:lnTo>
                  <a:cubicBezTo>
                    <a:pt x="47560" y="23230"/>
                    <a:pt x="56889" y="16380"/>
                    <a:pt x="65142" y="10737"/>
                  </a:cubicBezTo>
                  <a:cubicBezTo>
                    <a:pt x="67670" y="9024"/>
                    <a:pt x="70557" y="8168"/>
                    <a:pt x="73444" y="8168"/>
                  </a:cubicBezTo>
                  <a:close/>
                  <a:moveTo>
                    <a:pt x="115442" y="40519"/>
                  </a:moveTo>
                  <a:cubicBezTo>
                    <a:pt x="121803" y="48413"/>
                    <a:pt x="126924" y="56829"/>
                    <a:pt x="130708" y="65538"/>
                  </a:cubicBezTo>
                  <a:lnTo>
                    <a:pt x="16180" y="65538"/>
                  </a:lnTo>
                  <a:cubicBezTo>
                    <a:pt x="17419" y="62700"/>
                    <a:pt x="18789" y="59895"/>
                    <a:pt x="20322" y="57122"/>
                  </a:cubicBezTo>
                  <a:lnTo>
                    <a:pt x="95413" y="57122"/>
                  </a:lnTo>
                  <a:cubicBezTo>
                    <a:pt x="97664" y="57122"/>
                    <a:pt x="99491" y="55296"/>
                    <a:pt x="99491" y="53045"/>
                  </a:cubicBezTo>
                  <a:cubicBezTo>
                    <a:pt x="99491" y="50794"/>
                    <a:pt x="97664" y="48967"/>
                    <a:pt x="95413" y="48967"/>
                  </a:cubicBezTo>
                  <a:lnTo>
                    <a:pt x="25281" y="48967"/>
                  </a:lnTo>
                  <a:cubicBezTo>
                    <a:pt x="27205" y="46097"/>
                    <a:pt x="29260" y="43292"/>
                    <a:pt x="31478" y="40519"/>
                  </a:cubicBezTo>
                  <a:close/>
                  <a:moveTo>
                    <a:pt x="69350" y="73693"/>
                  </a:moveTo>
                  <a:lnTo>
                    <a:pt x="69350" y="84034"/>
                  </a:lnTo>
                  <a:lnTo>
                    <a:pt x="59140" y="84034"/>
                  </a:lnTo>
                  <a:cubicBezTo>
                    <a:pt x="56889" y="84034"/>
                    <a:pt x="55063" y="85860"/>
                    <a:pt x="55063" y="88111"/>
                  </a:cubicBezTo>
                  <a:cubicBezTo>
                    <a:pt x="55063" y="90362"/>
                    <a:pt x="56889" y="92189"/>
                    <a:pt x="59140" y="92189"/>
                  </a:cubicBezTo>
                  <a:lnTo>
                    <a:pt x="69350" y="92189"/>
                  </a:lnTo>
                  <a:lnTo>
                    <a:pt x="69350" y="100409"/>
                  </a:lnTo>
                  <a:lnTo>
                    <a:pt x="59140" y="100409"/>
                  </a:lnTo>
                  <a:cubicBezTo>
                    <a:pt x="56889" y="100409"/>
                    <a:pt x="55063" y="102236"/>
                    <a:pt x="55063" y="104486"/>
                  </a:cubicBezTo>
                  <a:cubicBezTo>
                    <a:pt x="55063" y="106737"/>
                    <a:pt x="56889" y="108564"/>
                    <a:pt x="59140" y="108564"/>
                  </a:cubicBezTo>
                  <a:lnTo>
                    <a:pt x="69350" y="108564"/>
                  </a:lnTo>
                  <a:lnTo>
                    <a:pt x="69350" y="116784"/>
                  </a:lnTo>
                  <a:lnTo>
                    <a:pt x="59140" y="116784"/>
                  </a:lnTo>
                  <a:cubicBezTo>
                    <a:pt x="56889" y="116784"/>
                    <a:pt x="55063" y="118611"/>
                    <a:pt x="55063" y="120862"/>
                  </a:cubicBezTo>
                  <a:cubicBezTo>
                    <a:pt x="55063" y="123112"/>
                    <a:pt x="56889" y="124939"/>
                    <a:pt x="59140" y="124939"/>
                  </a:cubicBezTo>
                  <a:lnTo>
                    <a:pt x="69350" y="124939"/>
                  </a:lnTo>
                  <a:lnTo>
                    <a:pt x="69350" y="135280"/>
                  </a:lnTo>
                  <a:lnTo>
                    <a:pt x="13211" y="135280"/>
                  </a:lnTo>
                  <a:cubicBezTo>
                    <a:pt x="9851" y="125363"/>
                    <a:pt x="8155" y="115023"/>
                    <a:pt x="8155" y="104486"/>
                  </a:cubicBezTo>
                  <a:cubicBezTo>
                    <a:pt x="8155" y="93885"/>
                    <a:pt x="9786" y="83544"/>
                    <a:pt x="13081" y="73693"/>
                  </a:cubicBezTo>
                  <a:close/>
                  <a:moveTo>
                    <a:pt x="133807" y="73693"/>
                  </a:moveTo>
                  <a:cubicBezTo>
                    <a:pt x="137069" y="83577"/>
                    <a:pt x="138700" y="93918"/>
                    <a:pt x="138700" y="104486"/>
                  </a:cubicBezTo>
                  <a:cubicBezTo>
                    <a:pt x="138700" y="114990"/>
                    <a:pt x="137004" y="125331"/>
                    <a:pt x="133611" y="135280"/>
                  </a:cubicBezTo>
                  <a:lnTo>
                    <a:pt x="77505" y="135280"/>
                  </a:lnTo>
                  <a:lnTo>
                    <a:pt x="77505" y="124939"/>
                  </a:lnTo>
                  <a:lnTo>
                    <a:pt x="87715" y="124939"/>
                  </a:lnTo>
                  <a:cubicBezTo>
                    <a:pt x="89966" y="124939"/>
                    <a:pt x="91793" y="123112"/>
                    <a:pt x="91793" y="120862"/>
                  </a:cubicBezTo>
                  <a:cubicBezTo>
                    <a:pt x="91793" y="118611"/>
                    <a:pt x="89966" y="116784"/>
                    <a:pt x="87715" y="116784"/>
                  </a:cubicBezTo>
                  <a:lnTo>
                    <a:pt x="77505" y="116784"/>
                  </a:lnTo>
                  <a:lnTo>
                    <a:pt x="77505" y="108564"/>
                  </a:lnTo>
                  <a:lnTo>
                    <a:pt x="87715" y="108564"/>
                  </a:lnTo>
                  <a:cubicBezTo>
                    <a:pt x="89966" y="108564"/>
                    <a:pt x="91793" y="106737"/>
                    <a:pt x="91793" y="104486"/>
                  </a:cubicBezTo>
                  <a:cubicBezTo>
                    <a:pt x="91793" y="102236"/>
                    <a:pt x="89966" y="100409"/>
                    <a:pt x="87715" y="100409"/>
                  </a:cubicBezTo>
                  <a:lnTo>
                    <a:pt x="77505" y="100409"/>
                  </a:lnTo>
                  <a:lnTo>
                    <a:pt x="77505" y="92189"/>
                  </a:lnTo>
                  <a:lnTo>
                    <a:pt x="87715" y="92189"/>
                  </a:lnTo>
                  <a:cubicBezTo>
                    <a:pt x="89966" y="92189"/>
                    <a:pt x="91793" y="90362"/>
                    <a:pt x="91793" y="88111"/>
                  </a:cubicBezTo>
                  <a:cubicBezTo>
                    <a:pt x="91793" y="85860"/>
                    <a:pt x="89966" y="84034"/>
                    <a:pt x="87715" y="84034"/>
                  </a:cubicBezTo>
                  <a:lnTo>
                    <a:pt x="77505" y="84034"/>
                  </a:lnTo>
                  <a:lnTo>
                    <a:pt x="77505" y="73693"/>
                  </a:lnTo>
                  <a:close/>
                  <a:moveTo>
                    <a:pt x="130414" y="143435"/>
                  </a:moveTo>
                  <a:cubicBezTo>
                    <a:pt x="129175" y="146272"/>
                    <a:pt x="127740" y="149078"/>
                    <a:pt x="126207" y="151850"/>
                  </a:cubicBezTo>
                  <a:lnTo>
                    <a:pt x="51442" y="151850"/>
                  </a:lnTo>
                  <a:cubicBezTo>
                    <a:pt x="49191" y="151850"/>
                    <a:pt x="47364" y="153677"/>
                    <a:pt x="47364" y="155928"/>
                  </a:cubicBezTo>
                  <a:cubicBezTo>
                    <a:pt x="47364" y="158179"/>
                    <a:pt x="49191" y="160005"/>
                    <a:pt x="51442" y="160005"/>
                  </a:cubicBezTo>
                  <a:lnTo>
                    <a:pt x="121183" y="160005"/>
                  </a:lnTo>
                  <a:cubicBezTo>
                    <a:pt x="119226" y="162876"/>
                    <a:pt x="117138" y="165681"/>
                    <a:pt x="114887" y="168454"/>
                  </a:cubicBezTo>
                  <a:lnTo>
                    <a:pt x="31935" y="168454"/>
                  </a:lnTo>
                  <a:cubicBezTo>
                    <a:pt x="25476" y="160495"/>
                    <a:pt x="20257" y="152111"/>
                    <a:pt x="16408" y="143435"/>
                  </a:cubicBezTo>
                  <a:close/>
                  <a:moveTo>
                    <a:pt x="107613" y="176609"/>
                  </a:moveTo>
                  <a:cubicBezTo>
                    <a:pt x="97892" y="186591"/>
                    <a:pt x="87813" y="193734"/>
                    <a:pt x="81941" y="197877"/>
                  </a:cubicBezTo>
                  <a:cubicBezTo>
                    <a:pt x="79381" y="199687"/>
                    <a:pt x="76429" y="200593"/>
                    <a:pt x="73460" y="200593"/>
                  </a:cubicBezTo>
                  <a:cubicBezTo>
                    <a:pt x="70492" y="200593"/>
                    <a:pt x="67507" y="199687"/>
                    <a:pt x="64881" y="197877"/>
                  </a:cubicBezTo>
                  <a:cubicBezTo>
                    <a:pt x="57379" y="192658"/>
                    <a:pt x="48082" y="185775"/>
                    <a:pt x="39209" y="176609"/>
                  </a:cubicBezTo>
                  <a:close/>
                  <a:moveTo>
                    <a:pt x="73448" y="1"/>
                  </a:moveTo>
                  <a:cubicBezTo>
                    <a:pt x="68956" y="1"/>
                    <a:pt x="64463" y="1338"/>
                    <a:pt x="60543" y="4017"/>
                  </a:cubicBezTo>
                  <a:cubicBezTo>
                    <a:pt x="49941" y="11259"/>
                    <a:pt x="37578" y="20458"/>
                    <a:pt x="26422" y="33832"/>
                  </a:cubicBezTo>
                  <a:cubicBezTo>
                    <a:pt x="17517" y="44531"/>
                    <a:pt x="10765" y="56111"/>
                    <a:pt x="6329" y="68213"/>
                  </a:cubicBezTo>
                  <a:cubicBezTo>
                    <a:pt x="2121" y="79761"/>
                    <a:pt x="0" y="91960"/>
                    <a:pt x="0" y="104486"/>
                  </a:cubicBezTo>
                  <a:cubicBezTo>
                    <a:pt x="0" y="116947"/>
                    <a:pt x="2186" y="129147"/>
                    <a:pt x="6524" y="140760"/>
                  </a:cubicBezTo>
                  <a:cubicBezTo>
                    <a:pt x="6524" y="140760"/>
                    <a:pt x="6524" y="140760"/>
                    <a:pt x="6524" y="140792"/>
                  </a:cubicBezTo>
                  <a:cubicBezTo>
                    <a:pt x="11026" y="152829"/>
                    <a:pt x="17876" y="164409"/>
                    <a:pt x="26912" y="175141"/>
                  </a:cubicBezTo>
                  <a:cubicBezTo>
                    <a:pt x="38100" y="188483"/>
                    <a:pt x="50594" y="197877"/>
                    <a:pt x="60249" y="204564"/>
                  </a:cubicBezTo>
                  <a:cubicBezTo>
                    <a:pt x="64294" y="207369"/>
                    <a:pt x="68893" y="208772"/>
                    <a:pt x="73493" y="208772"/>
                  </a:cubicBezTo>
                  <a:cubicBezTo>
                    <a:pt x="78092" y="208772"/>
                    <a:pt x="82659" y="207369"/>
                    <a:pt x="86639" y="204532"/>
                  </a:cubicBezTo>
                  <a:cubicBezTo>
                    <a:pt x="94076" y="199280"/>
                    <a:pt x="107907" y="189494"/>
                    <a:pt x="119943" y="175141"/>
                  </a:cubicBezTo>
                  <a:cubicBezTo>
                    <a:pt x="128947" y="164376"/>
                    <a:pt x="135797" y="152829"/>
                    <a:pt x="140298" y="140760"/>
                  </a:cubicBezTo>
                  <a:cubicBezTo>
                    <a:pt x="144669" y="129147"/>
                    <a:pt x="146855" y="116915"/>
                    <a:pt x="146855" y="104486"/>
                  </a:cubicBezTo>
                  <a:cubicBezTo>
                    <a:pt x="146855" y="91993"/>
                    <a:pt x="144735" y="79793"/>
                    <a:pt x="140527" y="68246"/>
                  </a:cubicBezTo>
                  <a:cubicBezTo>
                    <a:pt x="140527" y="68246"/>
                    <a:pt x="140527" y="68213"/>
                    <a:pt x="140527" y="68213"/>
                  </a:cubicBezTo>
                  <a:cubicBezTo>
                    <a:pt x="136123" y="56079"/>
                    <a:pt x="129371" y="44498"/>
                    <a:pt x="120498" y="33832"/>
                  </a:cubicBezTo>
                  <a:cubicBezTo>
                    <a:pt x="109375" y="20490"/>
                    <a:pt x="96979" y="11259"/>
                    <a:pt x="86312" y="3985"/>
                  </a:cubicBezTo>
                  <a:cubicBezTo>
                    <a:pt x="82404" y="1330"/>
                    <a:pt x="77927" y="1"/>
                    <a:pt x="73448"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7"/>
            <p:cNvSpPr/>
            <p:nvPr/>
          </p:nvSpPr>
          <p:spPr>
            <a:xfrm>
              <a:off x="4676050" y="1461975"/>
              <a:ext cx="203900" cy="204100"/>
            </a:xfrm>
            <a:custGeom>
              <a:rect b="b" l="l" r="r" t="t"/>
              <a:pathLst>
                <a:path extrusionOk="0" h="8164" w="8156">
                  <a:moveTo>
                    <a:pt x="4094" y="0"/>
                  </a:moveTo>
                  <a:cubicBezTo>
                    <a:pt x="3825" y="0"/>
                    <a:pt x="3556" y="25"/>
                    <a:pt x="3295" y="74"/>
                  </a:cubicBezTo>
                  <a:cubicBezTo>
                    <a:pt x="3034" y="139"/>
                    <a:pt x="2773" y="204"/>
                    <a:pt x="2545" y="302"/>
                  </a:cubicBezTo>
                  <a:cubicBezTo>
                    <a:pt x="2284" y="400"/>
                    <a:pt x="2055" y="530"/>
                    <a:pt x="1827" y="693"/>
                  </a:cubicBezTo>
                  <a:cubicBezTo>
                    <a:pt x="1599" y="824"/>
                    <a:pt x="1403" y="987"/>
                    <a:pt x="1207" y="1183"/>
                  </a:cubicBezTo>
                  <a:cubicBezTo>
                    <a:pt x="1012" y="1378"/>
                    <a:pt x="848" y="1574"/>
                    <a:pt x="685" y="1803"/>
                  </a:cubicBezTo>
                  <a:cubicBezTo>
                    <a:pt x="555" y="2031"/>
                    <a:pt x="424" y="2259"/>
                    <a:pt x="327" y="2520"/>
                  </a:cubicBezTo>
                  <a:cubicBezTo>
                    <a:pt x="229" y="2748"/>
                    <a:pt x="131" y="3009"/>
                    <a:pt x="98" y="3270"/>
                  </a:cubicBezTo>
                  <a:cubicBezTo>
                    <a:pt x="33" y="3531"/>
                    <a:pt x="0" y="3792"/>
                    <a:pt x="0" y="4086"/>
                  </a:cubicBezTo>
                  <a:cubicBezTo>
                    <a:pt x="0" y="4347"/>
                    <a:pt x="33" y="4608"/>
                    <a:pt x="98" y="4869"/>
                  </a:cubicBezTo>
                  <a:cubicBezTo>
                    <a:pt x="131" y="5130"/>
                    <a:pt x="229" y="5391"/>
                    <a:pt x="327" y="5619"/>
                  </a:cubicBezTo>
                  <a:cubicBezTo>
                    <a:pt x="424" y="5880"/>
                    <a:pt x="555" y="6108"/>
                    <a:pt x="685" y="6337"/>
                  </a:cubicBezTo>
                  <a:cubicBezTo>
                    <a:pt x="848" y="6565"/>
                    <a:pt x="1012" y="6761"/>
                    <a:pt x="1207" y="6956"/>
                  </a:cubicBezTo>
                  <a:cubicBezTo>
                    <a:pt x="1957" y="7707"/>
                    <a:pt x="3001" y="8163"/>
                    <a:pt x="4078" y="8163"/>
                  </a:cubicBezTo>
                  <a:cubicBezTo>
                    <a:pt x="5154" y="8163"/>
                    <a:pt x="6198" y="7707"/>
                    <a:pt x="6981" y="6956"/>
                  </a:cubicBezTo>
                  <a:cubicBezTo>
                    <a:pt x="7144" y="6761"/>
                    <a:pt x="7340" y="6565"/>
                    <a:pt x="7470" y="6337"/>
                  </a:cubicBezTo>
                  <a:cubicBezTo>
                    <a:pt x="7633" y="6108"/>
                    <a:pt x="7764" y="5880"/>
                    <a:pt x="7862" y="5619"/>
                  </a:cubicBezTo>
                  <a:cubicBezTo>
                    <a:pt x="7960" y="5391"/>
                    <a:pt x="8025" y="5130"/>
                    <a:pt x="8090" y="4869"/>
                  </a:cubicBezTo>
                  <a:cubicBezTo>
                    <a:pt x="8155" y="4608"/>
                    <a:pt x="8155" y="4347"/>
                    <a:pt x="8155" y="4086"/>
                  </a:cubicBezTo>
                  <a:cubicBezTo>
                    <a:pt x="8155" y="3792"/>
                    <a:pt x="8155" y="3531"/>
                    <a:pt x="8090" y="3270"/>
                  </a:cubicBezTo>
                  <a:cubicBezTo>
                    <a:pt x="8025" y="3009"/>
                    <a:pt x="7960" y="2748"/>
                    <a:pt x="7862" y="2520"/>
                  </a:cubicBezTo>
                  <a:cubicBezTo>
                    <a:pt x="7764" y="2259"/>
                    <a:pt x="7633" y="2031"/>
                    <a:pt x="7470" y="1803"/>
                  </a:cubicBezTo>
                  <a:cubicBezTo>
                    <a:pt x="7340" y="1574"/>
                    <a:pt x="7144" y="1378"/>
                    <a:pt x="6981" y="1183"/>
                  </a:cubicBezTo>
                  <a:cubicBezTo>
                    <a:pt x="6785" y="987"/>
                    <a:pt x="6590" y="824"/>
                    <a:pt x="6361" y="693"/>
                  </a:cubicBezTo>
                  <a:cubicBezTo>
                    <a:pt x="6133" y="530"/>
                    <a:pt x="5904" y="400"/>
                    <a:pt x="5644" y="302"/>
                  </a:cubicBezTo>
                  <a:cubicBezTo>
                    <a:pt x="5415" y="204"/>
                    <a:pt x="5154" y="139"/>
                    <a:pt x="4893" y="74"/>
                  </a:cubicBezTo>
                  <a:cubicBezTo>
                    <a:pt x="4632" y="25"/>
                    <a:pt x="4363" y="0"/>
                    <a:pt x="4094"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7"/>
            <p:cNvSpPr/>
            <p:nvPr/>
          </p:nvSpPr>
          <p:spPr>
            <a:xfrm>
              <a:off x="2720475" y="4034250"/>
              <a:ext cx="203900" cy="203900"/>
            </a:xfrm>
            <a:custGeom>
              <a:rect b="b" l="l" r="r" t="t"/>
              <a:pathLst>
                <a:path extrusionOk="0" h="8156" w="8156">
                  <a:moveTo>
                    <a:pt x="4062" y="0"/>
                  </a:moveTo>
                  <a:cubicBezTo>
                    <a:pt x="3793" y="0"/>
                    <a:pt x="3524" y="33"/>
                    <a:pt x="3263" y="98"/>
                  </a:cubicBezTo>
                  <a:cubicBezTo>
                    <a:pt x="3002" y="131"/>
                    <a:pt x="2741" y="229"/>
                    <a:pt x="2513" y="327"/>
                  </a:cubicBezTo>
                  <a:cubicBezTo>
                    <a:pt x="2252" y="425"/>
                    <a:pt x="2023" y="555"/>
                    <a:pt x="1795" y="685"/>
                  </a:cubicBezTo>
                  <a:cubicBezTo>
                    <a:pt x="1567" y="849"/>
                    <a:pt x="1371" y="1012"/>
                    <a:pt x="1175" y="1207"/>
                  </a:cubicBezTo>
                  <a:cubicBezTo>
                    <a:pt x="425" y="1958"/>
                    <a:pt x="1" y="3001"/>
                    <a:pt x="1" y="4078"/>
                  </a:cubicBezTo>
                  <a:cubicBezTo>
                    <a:pt x="1" y="5154"/>
                    <a:pt x="425" y="6198"/>
                    <a:pt x="1175" y="6981"/>
                  </a:cubicBezTo>
                  <a:cubicBezTo>
                    <a:pt x="1371" y="7144"/>
                    <a:pt x="1567" y="7340"/>
                    <a:pt x="1795" y="7470"/>
                  </a:cubicBezTo>
                  <a:cubicBezTo>
                    <a:pt x="2023" y="7634"/>
                    <a:pt x="2252" y="7731"/>
                    <a:pt x="2513" y="7862"/>
                  </a:cubicBezTo>
                  <a:cubicBezTo>
                    <a:pt x="2741" y="7960"/>
                    <a:pt x="3002" y="8025"/>
                    <a:pt x="3263" y="8090"/>
                  </a:cubicBezTo>
                  <a:cubicBezTo>
                    <a:pt x="3524" y="8123"/>
                    <a:pt x="3817" y="8155"/>
                    <a:pt x="4078" y="8155"/>
                  </a:cubicBezTo>
                  <a:cubicBezTo>
                    <a:pt x="4339" y="8155"/>
                    <a:pt x="4600" y="8123"/>
                    <a:pt x="4861" y="8090"/>
                  </a:cubicBezTo>
                  <a:cubicBezTo>
                    <a:pt x="5122" y="8025"/>
                    <a:pt x="5383" y="7960"/>
                    <a:pt x="5611" y="7862"/>
                  </a:cubicBezTo>
                  <a:cubicBezTo>
                    <a:pt x="5872" y="7731"/>
                    <a:pt x="6101" y="7634"/>
                    <a:pt x="6329" y="7470"/>
                  </a:cubicBezTo>
                  <a:cubicBezTo>
                    <a:pt x="6557" y="7340"/>
                    <a:pt x="6753" y="7144"/>
                    <a:pt x="6949" y="6981"/>
                  </a:cubicBezTo>
                  <a:cubicBezTo>
                    <a:pt x="7699" y="6198"/>
                    <a:pt x="8156" y="5154"/>
                    <a:pt x="8156" y="4078"/>
                  </a:cubicBezTo>
                  <a:cubicBezTo>
                    <a:pt x="8156" y="3001"/>
                    <a:pt x="7699" y="1958"/>
                    <a:pt x="6949" y="1207"/>
                  </a:cubicBezTo>
                  <a:cubicBezTo>
                    <a:pt x="6753" y="1012"/>
                    <a:pt x="6557" y="849"/>
                    <a:pt x="6329" y="685"/>
                  </a:cubicBezTo>
                  <a:cubicBezTo>
                    <a:pt x="6101" y="555"/>
                    <a:pt x="5872" y="425"/>
                    <a:pt x="5611" y="327"/>
                  </a:cubicBezTo>
                  <a:cubicBezTo>
                    <a:pt x="5383" y="229"/>
                    <a:pt x="5122" y="131"/>
                    <a:pt x="4861" y="98"/>
                  </a:cubicBezTo>
                  <a:cubicBezTo>
                    <a:pt x="4600" y="33"/>
                    <a:pt x="4331" y="0"/>
                    <a:pt x="4062"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1656" name="Shape 1656"/>
        <p:cNvGrpSpPr/>
        <p:nvPr/>
      </p:nvGrpSpPr>
      <p:grpSpPr>
        <a:xfrm>
          <a:off x="0" y="0"/>
          <a:ext cx="0" cy="0"/>
          <a:chOff x="0" y="0"/>
          <a:chExt cx="0" cy="0"/>
        </a:xfrm>
      </p:grpSpPr>
      <p:sp>
        <p:nvSpPr>
          <p:cNvPr id="1657" name="Google Shape;1657;p38"/>
          <p:cNvSpPr txBox="1"/>
          <p:nvPr>
            <p:ph type="ctrTitle"/>
          </p:nvPr>
        </p:nvSpPr>
        <p:spPr>
          <a:xfrm>
            <a:off x="532475" y="2283175"/>
            <a:ext cx="5118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 BRIEF</a:t>
            </a:r>
            <a:endParaRPr/>
          </a:p>
        </p:txBody>
      </p:sp>
      <p:sp>
        <p:nvSpPr>
          <p:cNvPr id="1658" name="Google Shape;1658;p38"/>
          <p:cNvSpPr/>
          <p:nvPr/>
        </p:nvSpPr>
        <p:spPr>
          <a:xfrm flipH="1">
            <a:off x="4291891" y="4608612"/>
            <a:ext cx="4131359" cy="175538"/>
          </a:xfrm>
          <a:custGeom>
            <a:rect b="b" l="l" r="r" t="t"/>
            <a:pathLst>
              <a:path extrusionOk="0" h="2988" w="70321">
                <a:moveTo>
                  <a:pt x="32372" y="1"/>
                </a:moveTo>
                <a:cubicBezTo>
                  <a:pt x="14259" y="62"/>
                  <a:pt x="1" y="704"/>
                  <a:pt x="1" y="1493"/>
                </a:cubicBezTo>
                <a:cubicBezTo>
                  <a:pt x="1" y="2318"/>
                  <a:pt x="15745" y="2988"/>
                  <a:pt x="35161" y="2988"/>
                </a:cubicBezTo>
                <a:cubicBezTo>
                  <a:pt x="54581" y="2988"/>
                  <a:pt x="70321" y="2318"/>
                  <a:pt x="70321" y="1493"/>
                </a:cubicBezTo>
                <a:cubicBezTo>
                  <a:pt x="70321" y="1189"/>
                  <a:pt x="68184" y="905"/>
                  <a:pt x="64511" y="667"/>
                </a:cubicBezTo>
                <a:cubicBezTo>
                  <a:pt x="63702" y="1271"/>
                  <a:pt x="62706" y="1625"/>
                  <a:pt x="61627" y="1625"/>
                </a:cubicBezTo>
                <a:lnTo>
                  <a:pt x="35980" y="1625"/>
                </a:lnTo>
                <a:cubicBezTo>
                  <a:pt x="34550" y="1625"/>
                  <a:pt x="33260" y="998"/>
                  <a:pt x="32372" y="1"/>
                </a:cubicBezTo>
                <a:close/>
              </a:path>
            </a:pathLst>
          </a:custGeom>
          <a:solidFill>
            <a:srgbClr val="A2D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9" name="Google Shape;1659;p38"/>
          <p:cNvGrpSpPr/>
          <p:nvPr/>
        </p:nvGrpSpPr>
        <p:grpSpPr>
          <a:xfrm>
            <a:off x="4567724" y="727664"/>
            <a:ext cx="4154313" cy="4001322"/>
            <a:chOff x="4567724" y="727664"/>
            <a:chExt cx="4154313" cy="4001322"/>
          </a:xfrm>
        </p:grpSpPr>
        <p:sp>
          <p:nvSpPr>
            <p:cNvPr id="1660" name="Google Shape;1660;p38"/>
            <p:cNvSpPr/>
            <p:nvPr/>
          </p:nvSpPr>
          <p:spPr>
            <a:xfrm>
              <a:off x="6027764" y="727664"/>
              <a:ext cx="2694273" cy="3983228"/>
            </a:xfrm>
            <a:custGeom>
              <a:rect b="b" l="l" r="r" t="t"/>
              <a:pathLst>
                <a:path extrusionOk="0" h="59083" w="39964">
                  <a:moveTo>
                    <a:pt x="24766" y="0"/>
                  </a:moveTo>
                  <a:cubicBezTo>
                    <a:pt x="24741" y="0"/>
                    <a:pt x="24716" y="0"/>
                    <a:pt x="24691" y="0"/>
                  </a:cubicBezTo>
                  <a:cubicBezTo>
                    <a:pt x="22227" y="17"/>
                    <a:pt x="19851" y="902"/>
                    <a:pt x="17591" y="1885"/>
                  </a:cubicBezTo>
                  <a:cubicBezTo>
                    <a:pt x="15966" y="2591"/>
                    <a:pt x="14365" y="3355"/>
                    <a:pt x="12795" y="4175"/>
                  </a:cubicBezTo>
                  <a:cubicBezTo>
                    <a:pt x="10811" y="5213"/>
                    <a:pt x="8832" y="6370"/>
                    <a:pt x="7367" y="8066"/>
                  </a:cubicBezTo>
                  <a:cubicBezTo>
                    <a:pt x="4397" y="11511"/>
                    <a:pt x="4114" y="16723"/>
                    <a:pt x="5797" y="20949"/>
                  </a:cubicBezTo>
                  <a:cubicBezTo>
                    <a:pt x="6179" y="21908"/>
                    <a:pt x="6664" y="22902"/>
                    <a:pt x="6510" y="23926"/>
                  </a:cubicBezTo>
                  <a:cubicBezTo>
                    <a:pt x="6203" y="26005"/>
                    <a:pt x="3677" y="26790"/>
                    <a:pt x="2155" y="28241"/>
                  </a:cubicBezTo>
                  <a:cubicBezTo>
                    <a:pt x="369" y="29941"/>
                    <a:pt x="0" y="32767"/>
                    <a:pt x="748" y="35119"/>
                  </a:cubicBezTo>
                  <a:cubicBezTo>
                    <a:pt x="1492" y="37471"/>
                    <a:pt x="3179" y="39410"/>
                    <a:pt x="5032" y="41038"/>
                  </a:cubicBezTo>
                  <a:cubicBezTo>
                    <a:pt x="5469" y="41424"/>
                    <a:pt x="5927" y="41807"/>
                    <a:pt x="6231" y="42302"/>
                  </a:cubicBezTo>
                  <a:cubicBezTo>
                    <a:pt x="6862" y="43340"/>
                    <a:pt x="6708" y="44646"/>
                    <a:pt x="6776" y="45859"/>
                  </a:cubicBezTo>
                  <a:cubicBezTo>
                    <a:pt x="6916" y="48327"/>
                    <a:pt x="8067" y="50652"/>
                    <a:pt x="9603" y="52590"/>
                  </a:cubicBezTo>
                  <a:cubicBezTo>
                    <a:pt x="11136" y="54529"/>
                    <a:pt x="13812" y="57496"/>
                    <a:pt x="15706" y="59083"/>
                  </a:cubicBezTo>
                  <a:lnTo>
                    <a:pt x="29965" y="58834"/>
                  </a:lnTo>
                  <a:cubicBezTo>
                    <a:pt x="32194" y="57748"/>
                    <a:pt x="32085" y="54945"/>
                    <a:pt x="33788" y="53140"/>
                  </a:cubicBezTo>
                  <a:cubicBezTo>
                    <a:pt x="35297" y="51536"/>
                    <a:pt x="37527" y="50614"/>
                    <a:pt x="38656" y="48722"/>
                  </a:cubicBezTo>
                  <a:cubicBezTo>
                    <a:pt x="39554" y="47221"/>
                    <a:pt x="39953" y="45204"/>
                    <a:pt x="39957" y="43455"/>
                  </a:cubicBezTo>
                  <a:cubicBezTo>
                    <a:pt x="39964" y="40748"/>
                    <a:pt x="39537" y="38051"/>
                    <a:pt x="38086" y="35761"/>
                  </a:cubicBezTo>
                  <a:cubicBezTo>
                    <a:pt x="37492" y="34826"/>
                    <a:pt x="36676" y="34003"/>
                    <a:pt x="36325" y="32951"/>
                  </a:cubicBezTo>
                  <a:cubicBezTo>
                    <a:pt x="35877" y="31604"/>
                    <a:pt x="36273" y="30139"/>
                    <a:pt x="36629" y="28763"/>
                  </a:cubicBezTo>
                  <a:cubicBezTo>
                    <a:pt x="38022" y="23394"/>
                    <a:pt x="38803" y="17853"/>
                    <a:pt x="38745" y="12306"/>
                  </a:cubicBezTo>
                  <a:cubicBezTo>
                    <a:pt x="38715" y="9548"/>
                    <a:pt x="38400" y="6588"/>
                    <a:pt x="36615" y="4486"/>
                  </a:cubicBezTo>
                  <a:cubicBezTo>
                    <a:pt x="35075" y="2673"/>
                    <a:pt x="32713" y="1816"/>
                    <a:pt x="30443" y="1110"/>
                  </a:cubicBezTo>
                  <a:cubicBezTo>
                    <a:pt x="28596" y="533"/>
                    <a:pt x="26703" y="0"/>
                    <a:pt x="24766"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8"/>
            <p:cNvSpPr/>
            <p:nvPr/>
          </p:nvSpPr>
          <p:spPr>
            <a:xfrm>
              <a:off x="6083721" y="756856"/>
              <a:ext cx="2611417" cy="3898821"/>
            </a:xfrm>
            <a:custGeom>
              <a:rect b="b" l="l" r="r" t="t"/>
              <a:pathLst>
                <a:path extrusionOk="0" h="57831" w="38735">
                  <a:moveTo>
                    <a:pt x="24090" y="1"/>
                  </a:moveTo>
                  <a:cubicBezTo>
                    <a:pt x="21731" y="18"/>
                    <a:pt x="19403" y="891"/>
                    <a:pt x="17232" y="1837"/>
                  </a:cubicBezTo>
                  <a:cubicBezTo>
                    <a:pt x="15631" y="2533"/>
                    <a:pt x="14030" y="3298"/>
                    <a:pt x="12480" y="4107"/>
                  </a:cubicBezTo>
                  <a:cubicBezTo>
                    <a:pt x="10279" y="5254"/>
                    <a:pt x="8548" y="6330"/>
                    <a:pt x="7237" y="7852"/>
                  </a:cubicBezTo>
                  <a:cubicBezTo>
                    <a:pt x="5909" y="9388"/>
                    <a:pt x="5086" y="11395"/>
                    <a:pt x="4854" y="13655"/>
                  </a:cubicBezTo>
                  <a:cubicBezTo>
                    <a:pt x="4636" y="15775"/>
                    <a:pt x="4963" y="18062"/>
                    <a:pt x="5773" y="20093"/>
                  </a:cubicBezTo>
                  <a:cubicBezTo>
                    <a:pt x="5817" y="20206"/>
                    <a:pt x="5864" y="20319"/>
                    <a:pt x="5909" y="20434"/>
                  </a:cubicBezTo>
                  <a:cubicBezTo>
                    <a:pt x="6271" y="21319"/>
                    <a:pt x="6680" y="22323"/>
                    <a:pt x="6523" y="23394"/>
                  </a:cubicBezTo>
                  <a:cubicBezTo>
                    <a:pt x="6274" y="25070"/>
                    <a:pt x="4909" y="25981"/>
                    <a:pt x="3588" y="26865"/>
                  </a:cubicBezTo>
                  <a:cubicBezTo>
                    <a:pt x="2997" y="27262"/>
                    <a:pt x="2437" y="27634"/>
                    <a:pt x="1980" y="28067"/>
                  </a:cubicBezTo>
                  <a:cubicBezTo>
                    <a:pt x="502" y="29481"/>
                    <a:pt x="0" y="31986"/>
                    <a:pt x="737" y="34308"/>
                  </a:cubicBezTo>
                  <a:cubicBezTo>
                    <a:pt x="1338" y="36205"/>
                    <a:pt x="2680" y="38048"/>
                    <a:pt x="4837" y="39947"/>
                  </a:cubicBezTo>
                  <a:lnTo>
                    <a:pt x="4939" y="40035"/>
                  </a:lnTo>
                  <a:cubicBezTo>
                    <a:pt x="5376" y="40418"/>
                    <a:pt x="5827" y="40813"/>
                    <a:pt x="6159" y="41357"/>
                  </a:cubicBezTo>
                  <a:cubicBezTo>
                    <a:pt x="6739" y="42309"/>
                    <a:pt x="6756" y="43378"/>
                    <a:pt x="6773" y="44412"/>
                  </a:cubicBezTo>
                  <a:cubicBezTo>
                    <a:pt x="6776" y="44685"/>
                    <a:pt x="6783" y="44944"/>
                    <a:pt x="6797" y="45201"/>
                  </a:cubicBezTo>
                  <a:cubicBezTo>
                    <a:pt x="6947" y="47853"/>
                    <a:pt x="8343" y="50133"/>
                    <a:pt x="9486" y="51580"/>
                  </a:cubicBezTo>
                  <a:cubicBezTo>
                    <a:pt x="10985" y="53475"/>
                    <a:pt x="13501" y="56261"/>
                    <a:pt x="15327" y="57831"/>
                  </a:cubicBezTo>
                  <a:lnTo>
                    <a:pt x="29204" y="57588"/>
                  </a:lnTo>
                  <a:cubicBezTo>
                    <a:pt x="30197" y="57046"/>
                    <a:pt x="30620" y="56042"/>
                    <a:pt x="31108" y="54884"/>
                  </a:cubicBezTo>
                  <a:cubicBezTo>
                    <a:pt x="31515" y="53922"/>
                    <a:pt x="31934" y="52932"/>
                    <a:pt x="32727" y="52089"/>
                  </a:cubicBezTo>
                  <a:cubicBezTo>
                    <a:pt x="33379" y="51396"/>
                    <a:pt x="34140" y="50833"/>
                    <a:pt x="34880" y="50290"/>
                  </a:cubicBezTo>
                  <a:cubicBezTo>
                    <a:pt x="35922" y="49522"/>
                    <a:pt x="36905" y="48795"/>
                    <a:pt x="37516" y="47777"/>
                  </a:cubicBezTo>
                  <a:cubicBezTo>
                    <a:pt x="38270" y="46515"/>
                    <a:pt x="38724" y="44668"/>
                    <a:pt x="38728" y="42831"/>
                  </a:cubicBezTo>
                  <a:cubicBezTo>
                    <a:pt x="38734" y="39776"/>
                    <a:pt x="38154" y="37369"/>
                    <a:pt x="36952" y="35475"/>
                  </a:cubicBezTo>
                  <a:cubicBezTo>
                    <a:pt x="36771" y="35188"/>
                    <a:pt x="36566" y="34911"/>
                    <a:pt x="36352" y="34618"/>
                  </a:cubicBezTo>
                  <a:cubicBezTo>
                    <a:pt x="35881" y="33987"/>
                    <a:pt x="35396" y="33328"/>
                    <a:pt x="35126" y="32526"/>
                  </a:cubicBezTo>
                  <a:cubicBezTo>
                    <a:pt x="34631" y="31027"/>
                    <a:pt x="35038" y="29454"/>
                    <a:pt x="35399" y="28064"/>
                  </a:cubicBezTo>
                  <a:lnTo>
                    <a:pt x="35419" y="27985"/>
                  </a:lnTo>
                  <a:cubicBezTo>
                    <a:pt x="36864" y="22411"/>
                    <a:pt x="37570" y="16929"/>
                    <a:pt x="37512" y="11688"/>
                  </a:cubicBezTo>
                  <a:cubicBezTo>
                    <a:pt x="37485" y="9142"/>
                    <a:pt x="37229" y="6268"/>
                    <a:pt x="35533" y="4268"/>
                  </a:cubicBezTo>
                  <a:cubicBezTo>
                    <a:pt x="34091" y="2571"/>
                    <a:pt x="31838" y="1762"/>
                    <a:pt x="29651" y="1083"/>
                  </a:cubicBezTo>
                  <a:cubicBezTo>
                    <a:pt x="27896" y="537"/>
                    <a:pt x="26029" y="1"/>
                    <a:pt x="24155"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2" name="Google Shape;1662;p38"/>
            <p:cNvGrpSpPr/>
            <p:nvPr/>
          </p:nvGrpSpPr>
          <p:grpSpPr>
            <a:xfrm>
              <a:off x="4567724" y="1277838"/>
              <a:ext cx="2130085" cy="3433068"/>
              <a:chOff x="4633351" y="1345102"/>
              <a:chExt cx="2130085" cy="3433068"/>
            </a:xfrm>
          </p:grpSpPr>
          <p:sp>
            <p:nvSpPr>
              <p:cNvPr id="1663" name="Google Shape;1663;p38"/>
              <p:cNvSpPr/>
              <p:nvPr/>
            </p:nvSpPr>
            <p:spPr>
              <a:xfrm>
                <a:off x="4633351" y="1608896"/>
                <a:ext cx="2130085" cy="3169274"/>
              </a:xfrm>
              <a:custGeom>
                <a:rect b="b" l="l" r="r" t="t"/>
                <a:pathLst>
                  <a:path extrusionOk="0" h="79620" w="53513">
                    <a:moveTo>
                      <a:pt x="2909" y="0"/>
                    </a:moveTo>
                    <a:cubicBezTo>
                      <a:pt x="1308" y="0"/>
                      <a:pt x="1" y="1308"/>
                      <a:pt x="1" y="2905"/>
                    </a:cubicBezTo>
                    <a:lnTo>
                      <a:pt x="1" y="76714"/>
                    </a:lnTo>
                    <a:cubicBezTo>
                      <a:pt x="1" y="78312"/>
                      <a:pt x="1308" y="79619"/>
                      <a:pt x="2909" y="79619"/>
                    </a:cubicBezTo>
                    <a:lnTo>
                      <a:pt x="50604" y="79619"/>
                    </a:lnTo>
                    <a:cubicBezTo>
                      <a:pt x="52202" y="79619"/>
                      <a:pt x="53513" y="78312"/>
                      <a:pt x="53513" y="76714"/>
                    </a:cubicBezTo>
                    <a:lnTo>
                      <a:pt x="53513" y="2905"/>
                    </a:lnTo>
                    <a:cubicBezTo>
                      <a:pt x="53513" y="1308"/>
                      <a:pt x="52202" y="0"/>
                      <a:pt x="50604"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8"/>
              <p:cNvSpPr/>
              <p:nvPr/>
            </p:nvSpPr>
            <p:spPr>
              <a:xfrm>
                <a:off x="4740707" y="1768557"/>
                <a:ext cx="1915257" cy="2900113"/>
              </a:xfrm>
              <a:custGeom>
                <a:rect b="b" l="l" r="r" t="t"/>
                <a:pathLst>
                  <a:path extrusionOk="0" h="72858" w="48116">
                    <a:moveTo>
                      <a:pt x="2708" y="0"/>
                    </a:moveTo>
                    <a:cubicBezTo>
                      <a:pt x="1219" y="0"/>
                      <a:pt x="1" y="1219"/>
                      <a:pt x="1" y="2707"/>
                    </a:cubicBezTo>
                    <a:lnTo>
                      <a:pt x="1" y="70153"/>
                    </a:lnTo>
                    <a:cubicBezTo>
                      <a:pt x="1" y="71641"/>
                      <a:pt x="1219" y="72857"/>
                      <a:pt x="2708" y="72857"/>
                    </a:cubicBezTo>
                    <a:lnTo>
                      <a:pt x="45412" y="72857"/>
                    </a:lnTo>
                    <a:cubicBezTo>
                      <a:pt x="46900" y="72857"/>
                      <a:pt x="48115" y="71641"/>
                      <a:pt x="48115" y="70153"/>
                    </a:cubicBezTo>
                    <a:lnTo>
                      <a:pt x="48115" y="2707"/>
                    </a:lnTo>
                    <a:cubicBezTo>
                      <a:pt x="48115" y="1219"/>
                      <a:pt x="46900" y="0"/>
                      <a:pt x="45412"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8"/>
              <p:cNvSpPr/>
              <p:nvPr/>
            </p:nvSpPr>
            <p:spPr>
              <a:xfrm>
                <a:off x="4799421" y="1783484"/>
                <a:ext cx="1797833" cy="2820065"/>
              </a:xfrm>
              <a:custGeom>
                <a:rect b="b" l="l" r="r" t="t"/>
                <a:pathLst>
                  <a:path extrusionOk="0" h="70847" w="45166">
                    <a:moveTo>
                      <a:pt x="2970" y="1"/>
                    </a:moveTo>
                    <a:cubicBezTo>
                      <a:pt x="1338" y="1"/>
                      <a:pt x="0" y="1335"/>
                      <a:pt x="0" y="2967"/>
                    </a:cubicBezTo>
                    <a:lnTo>
                      <a:pt x="0" y="67880"/>
                    </a:lnTo>
                    <a:cubicBezTo>
                      <a:pt x="0" y="69512"/>
                      <a:pt x="1338" y="70847"/>
                      <a:pt x="2970" y="70847"/>
                    </a:cubicBezTo>
                    <a:lnTo>
                      <a:pt x="42199" y="70847"/>
                    </a:lnTo>
                    <a:cubicBezTo>
                      <a:pt x="43831" y="70847"/>
                      <a:pt x="45166" y="69512"/>
                      <a:pt x="45166" y="67880"/>
                    </a:cubicBezTo>
                    <a:lnTo>
                      <a:pt x="45166" y="2967"/>
                    </a:lnTo>
                    <a:cubicBezTo>
                      <a:pt x="45166" y="1335"/>
                      <a:pt x="43831" y="1"/>
                      <a:pt x="4219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8"/>
              <p:cNvSpPr/>
              <p:nvPr/>
            </p:nvSpPr>
            <p:spPr>
              <a:xfrm>
                <a:off x="5025120" y="2109575"/>
                <a:ext cx="958783" cy="17833"/>
              </a:xfrm>
              <a:custGeom>
                <a:rect b="b" l="l" r="r" t="t"/>
                <a:pathLst>
                  <a:path extrusionOk="0" h="448" w="24087">
                    <a:moveTo>
                      <a:pt x="229" y="0"/>
                    </a:moveTo>
                    <a:cubicBezTo>
                      <a:pt x="103" y="0"/>
                      <a:pt x="1" y="99"/>
                      <a:pt x="1" y="222"/>
                    </a:cubicBezTo>
                    <a:cubicBezTo>
                      <a:pt x="1" y="345"/>
                      <a:pt x="103" y="447"/>
                      <a:pt x="229" y="447"/>
                    </a:cubicBezTo>
                    <a:lnTo>
                      <a:pt x="23858" y="447"/>
                    </a:lnTo>
                    <a:cubicBezTo>
                      <a:pt x="23985" y="447"/>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8"/>
              <p:cNvSpPr/>
              <p:nvPr/>
            </p:nvSpPr>
            <p:spPr>
              <a:xfrm>
                <a:off x="6087975" y="2036173"/>
                <a:ext cx="303314" cy="296109"/>
              </a:xfrm>
              <a:custGeom>
                <a:rect b="b" l="l" r="r" t="t"/>
                <a:pathLst>
                  <a:path extrusionOk="0" h="7439" w="7620">
                    <a:moveTo>
                      <a:pt x="4646" y="448"/>
                    </a:moveTo>
                    <a:cubicBezTo>
                      <a:pt x="6032" y="448"/>
                      <a:pt x="7162" y="1551"/>
                      <a:pt x="7162" y="2903"/>
                    </a:cubicBezTo>
                    <a:lnTo>
                      <a:pt x="7162" y="4537"/>
                    </a:lnTo>
                    <a:cubicBezTo>
                      <a:pt x="7162" y="5893"/>
                      <a:pt x="6032" y="6992"/>
                      <a:pt x="4646" y="6992"/>
                    </a:cubicBezTo>
                    <a:lnTo>
                      <a:pt x="2973" y="6992"/>
                    </a:lnTo>
                    <a:cubicBezTo>
                      <a:pt x="1585" y="6992"/>
                      <a:pt x="458" y="5893"/>
                      <a:pt x="458" y="4537"/>
                    </a:cubicBezTo>
                    <a:lnTo>
                      <a:pt x="458" y="2903"/>
                    </a:lnTo>
                    <a:cubicBezTo>
                      <a:pt x="458" y="1551"/>
                      <a:pt x="1585" y="448"/>
                      <a:pt x="2973" y="448"/>
                    </a:cubicBezTo>
                    <a:close/>
                    <a:moveTo>
                      <a:pt x="2973" y="1"/>
                    </a:moveTo>
                    <a:cubicBezTo>
                      <a:pt x="1335" y="1"/>
                      <a:pt x="0" y="1301"/>
                      <a:pt x="0" y="2903"/>
                    </a:cubicBezTo>
                    <a:lnTo>
                      <a:pt x="0" y="4537"/>
                    </a:lnTo>
                    <a:cubicBezTo>
                      <a:pt x="0" y="6139"/>
                      <a:pt x="1335" y="7439"/>
                      <a:pt x="2973" y="7439"/>
                    </a:cubicBezTo>
                    <a:lnTo>
                      <a:pt x="4646" y="7439"/>
                    </a:lnTo>
                    <a:cubicBezTo>
                      <a:pt x="6285" y="7439"/>
                      <a:pt x="7619" y="6139"/>
                      <a:pt x="7619" y="4537"/>
                    </a:cubicBezTo>
                    <a:lnTo>
                      <a:pt x="7619" y="2903"/>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8"/>
              <p:cNvSpPr/>
              <p:nvPr/>
            </p:nvSpPr>
            <p:spPr>
              <a:xfrm>
                <a:off x="5025120" y="2591906"/>
                <a:ext cx="958783" cy="17872"/>
              </a:xfrm>
              <a:custGeom>
                <a:rect b="b" l="l" r="r" t="t"/>
                <a:pathLst>
                  <a:path extrusionOk="0" h="449" w="24087">
                    <a:moveTo>
                      <a:pt x="229" y="1"/>
                    </a:moveTo>
                    <a:cubicBezTo>
                      <a:pt x="103" y="1"/>
                      <a:pt x="1" y="103"/>
                      <a:pt x="1" y="226"/>
                    </a:cubicBezTo>
                    <a:cubicBezTo>
                      <a:pt x="1" y="349"/>
                      <a:pt x="103" y="448"/>
                      <a:pt x="229" y="448"/>
                    </a:cubicBezTo>
                    <a:lnTo>
                      <a:pt x="23858" y="448"/>
                    </a:lnTo>
                    <a:cubicBezTo>
                      <a:pt x="23985" y="448"/>
                      <a:pt x="24087" y="349"/>
                      <a:pt x="24087" y="226"/>
                    </a:cubicBezTo>
                    <a:cubicBezTo>
                      <a:pt x="24087" y="103"/>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8"/>
              <p:cNvSpPr/>
              <p:nvPr/>
            </p:nvSpPr>
            <p:spPr>
              <a:xfrm>
                <a:off x="6087975" y="2518703"/>
                <a:ext cx="303314" cy="296109"/>
              </a:xfrm>
              <a:custGeom>
                <a:rect b="b" l="l" r="r" t="t"/>
                <a:pathLst>
                  <a:path extrusionOk="0" h="7439" w="7620">
                    <a:moveTo>
                      <a:pt x="4646" y="444"/>
                    </a:moveTo>
                    <a:cubicBezTo>
                      <a:pt x="6032" y="444"/>
                      <a:pt x="7162" y="1546"/>
                      <a:pt x="7162" y="2902"/>
                    </a:cubicBezTo>
                    <a:lnTo>
                      <a:pt x="7162" y="4537"/>
                    </a:lnTo>
                    <a:cubicBezTo>
                      <a:pt x="7162" y="5889"/>
                      <a:pt x="6032" y="6991"/>
                      <a:pt x="4646" y="6991"/>
                    </a:cubicBezTo>
                    <a:lnTo>
                      <a:pt x="2973" y="6991"/>
                    </a:lnTo>
                    <a:cubicBezTo>
                      <a:pt x="1585" y="6991"/>
                      <a:pt x="458" y="5889"/>
                      <a:pt x="458" y="4537"/>
                    </a:cubicBezTo>
                    <a:lnTo>
                      <a:pt x="458" y="2902"/>
                    </a:lnTo>
                    <a:cubicBezTo>
                      <a:pt x="458" y="1546"/>
                      <a:pt x="1585" y="444"/>
                      <a:pt x="2973" y="444"/>
                    </a:cubicBezTo>
                    <a:close/>
                    <a:moveTo>
                      <a:pt x="2973" y="1"/>
                    </a:moveTo>
                    <a:cubicBezTo>
                      <a:pt x="1335" y="1"/>
                      <a:pt x="0" y="1301"/>
                      <a:pt x="0" y="2902"/>
                    </a:cubicBezTo>
                    <a:lnTo>
                      <a:pt x="0" y="4537"/>
                    </a:lnTo>
                    <a:cubicBezTo>
                      <a:pt x="0" y="6134"/>
                      <a:pt x="1335" y="7439"/>
                      <a:pt x="2973" y="7439"/>
                    </a:cubicBezTo>
                    <a:lnTo>
                      <a:pt x="4646" y="7439"/>
                    </a:lnTo>
                    <a:cubicBezTo>
                      <a:pt x="6285" y="7439"/>
                      <a:pt x="7619" y="6134"/>
                      <a:pt x="7619" y="4537"/>
                    </a:cubicBezTo>
                    <a:lnTo>
                      <a:pt x="7619" y="2902"/>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8"/>
              <p:cNvSpPr/>
              <p:nvPr/>
            </p:nvSpPr>
            <p:spPr>
              <a:xfrm>
                <a:off x="5025120" y="3079437"/>
                <a:ext cx="958783" cy="17833"/>
              </a:xfrm>
              <a:custGeom>
                <a:rect b="b" l="l" r="r" t="t"/>
                <a:pathLst>
                  <a:path extrusionOk="0" h="448" w="24087">
                    <a:moveTo>
                      <a:pt x="229" y="1"/>
                    </a:moveTo>
                    <a:cubicBezTo>
                      <a:pt x="103" y="1"/>
                      <a:pt x="1" y="100"/>
                      <a:pt x="1" y="223"/>
                    </a:cubicBezTo>
                    <a:cubicBezTo>
                      <a:pt x="1" y="346"/>
                      <a:pt x="103" y="448"/>
                      <a:pt x="229" y="448"/>
                    </a:cubicBezTo>
                    <a:lnTo>
                      <a:pt x="23858" y="448"/>
                    </a:lnTo>
                    <a:cubicBezTo>
                      <a:pt x="23985" y="448"/>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8"/>
              <p:cNvSpPr/>
              <p:nvPr/>
            </p:nvSpPr>
            <p:spPr>
              <a:xfrm>
                <a:off x="6087975" y="3006074"/>
                <a:ext cx="303314" cy="296109"/>
              </a:xfrm>
              <a:custGeom>
                <a:rect b="b" l="l" r="r" t="t"/>
                <a:pathLst>
                  <a:path extrusionOk="0" h="7439" w="7620">
                    <a:moveTo>
                      <a:pt x="4646" y="448"/>
                    </a:moveTo>
                    <a:cubicBezTo>
                      <a:pt x="6032" y="448"/>
                      <a:pt x="7162" y="1550"/>
                      <a:pt x="7162" y="2902"/>
                    </a:cubicBezTo>
                    <a:lnTo>
                      <a:pt x="7162" y="4537"/>
                    </a:lnTo>
                    <a:cubicBezTo>
                      <a:pt x="7162" y="5892"/>
                      <a:pt x="6032" y="6991"/>
                      <a:pt x="4646" y="6991"/>
                    </a:cubicBezTo>
                    <a:lnTo>
                      <a:pt x="2973" y="6991"/>
                    </a:lnTo>
                    <a:cubicBezTo>
                      <a:pt x="1585" y="6991"/>
                      <a:pt x="458" y="5892"/>
                      <a:pt x="458" y="4537"/>
                    </a:cubicBezTo>
                    <a:lnTo>
                      <a:pt x="458" y="2902"/>
                    </a:lnTo>
                    <a:cubicBezTo>
                      <a:pt x="458" y="1550"/>
                      <a:pt x="1585" y="448"/>
                      <a:pt x="2973" y="448"/>
                    </a:cubicBezTo>
                    <a:close/>
                    <a:moveTo>
                      <a:pt x="2973" y="0"/>
                    </a:moveTo>
                    <a:cubicBezTo>
                      <a:pt x="1335" y="0"/>
                      <a:pt x="0" y="1301"/>
                      <a:pt x="0" y="2902"/>
                    </a:cubicBezTo>
                    <a:lnTo>
                      <a:pt x="0" y="4537"/>
                    </a:lnTo>
                    <a:cubicBezTo>
                      <a:pt x="0" y="6138"/>
                      <a:pt x="1335" y="7438"/>
                      <a:pt x="2973" y="7438"/>
                    </a:cubicBezTo>
                    <a:lnTo>
                      <a:pt x="4646" y="7438"/>
                    </a:lnTo>
                    <a:cubicBezTo>
                      <a:pt x="6285" y="7438"/>
                      <a:pt x="7619" y="6138"/>
                      <a:pt x="7619" y="4537"/>
                    </a:cubicBezTo>
                    <a:lnTo>
                      <a:pt x="7619" y="2902"/>
                    </a:lnTo>
                    <a:cubicBezTo>
                      <a:pt x="7619" y="1301"/>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8"/>
              <p:cNvSpPr/>
              <p:nvPr/>
            </p:nvSpPr>
            <p:spPr>
              <a:xfrm>
                <a:off x="5021420" y="4094835"/>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8"/>
              <p:cNvSpPr/>
              <p:nvPr/>
            </p:nvSpPr>
            <p:spPr>
              <a:xfrm>
                <a:off x="5025120" y="2218125"/>
                <a:ext cx="958783" cy="17833"/>
              </a:xfrm>
              <a:custGeom>
                <a:rect b="b" l="l" r="r" t="t"/>
                <a:pathLst>
                  <a:path extrusionOk="0" h="448" w="24087">
                    <a:moveTo>
                      <a:pt x="229" y="0"/>
                    </a:moveTo>
                    <a:cubicBezTo>
                      <a:pt x="103" y="0"/>
                      <a:pt x="1" y="100"/>
                      <a:pt x="1" y="222"/>
                    </a:cubicBezTo>
                    <a:cubicBezTo>
                      <a:pt x="1" y="349"/>
                      <a:pt x="103" y="448"/>
                      <a:pt x="229" y="448"/>
                    </a:cubicBezTo>
                    <a:lnTo>
                      <a:pt x="23858" y="448"/>
                    </a:lnTo>
                    <a:cubicBezTo>
                      <a:pt x="23985" y="448"/>
                      <a:pt x="24087" y="349"/>
                      <a:pt x="24087" y="222"/>
                    </a:cubicBezTo>
                    <a:cubicBezTo>
                      <a:pt x="24087" y="100"/>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8"/>
              <p:cNvSpPr/>
              <p:nvPr/>
            </p:nvSpPr>
            <p:spPr>
              <a:xfrm>
                <a:off x="5025120" y="2700656"/>
                <a:ext cx="958783" cy="17673"/>
              </a:xfrm>
              <a:custGeom>
                <a:rect b="b" l="l" r="r" t="t"/>
                <a:pathLst>
                  <a:path extrusionOk="0" h="444" w="24087">
                    <a:moveTo>
                      <a:pt x="229" y="0"/>
                    </a:moveTo>
                    <a:cubicBezTo>
                      <a:pt x="103" y="0"/>
                      <a:pt x="1" y="99"/>
                      <a:pt x="1" y="222"/>
                    </a:cubicBezTo>
                    <a:cubicBezTo>
                      <a:pt x="1" y="345"/>
                      <a:pt x="103" y="443"/>
                      <a:pt x="229" y="443"/>
                    </a:cubicBezTo>
                    <a:lnTo>
                      <a:pt x="23858" y="443"/>
                    </a:lnTo>
                    <a:cubicBezTo>
                      <a:pt x="23985" y="443"/>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8"/>
              <p:cNvSpPr/>
              <p:nvPr/>
            </p:nvSpPr>
            <p:spPr>
              <a:xfrm>
                <a:off x="5025120" y="3187987"/>
                <a:ext cx="958783" cy="17872"/>
              </a:xfrm>
              <a:custGeom>
                <a:rect b="b" l="l" r="r" t="t"/>
                <a:pathLst>
                  <a:path extrusionOk="0" h="449" w="24087">
                    <a:moveTo>
                      <a:pt x="229" y="1"/>
                    </a:moveTo>
                    <a:cubicBezTo>
                      <a:pt x="103" y="1"/>
                      <a:pt x="1" y="100"/>
                      <a:pt x="1" y="226"/>
                    </a:cubicBezTo>
                    <a:cubicBezTo>
                      <a:pt x="1" y="349"/>
                      <a:pt x="103" y="448"/>
                      <a:pt x="229" y="448"/>
                    </a:cubicBezTo>
                    <a:lnTo>
                      <a:pt x="23858" y="448"/>
                    </a:lnTo>
                    <a:cubicBezTo>
                      <a:pt x="23985" y="448"/>
                      <a:pt x="24087" y="349"/>
                      <a:pt x="24087" y="226"/>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8"/>
              <p:cNvSpPr/>
              <p:nvPr/>
            </p:nvSpPr>
            <p:spPr>
              <a:xfrm>
                <a:off x="5021420" y="4203505"/>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8"/>
              <p:cNvSpPr/>
              <p:nvPr/>
            </p:nvSpPr>
            <p:spPr>
              <a:xfrm>
                <a:off x="6084275" y="4021592"/>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8"/>
              <p:cNvSpPr/>
              <p:nvPr/>
            </p:nvSpPr>
            <p:spPr>
              <a:xfrm>
                <a:off x="6103659" y="2002457"/>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8"/>
              <p:cNvSpPr/>
              <p:nvPr/>
            </p:nvSpPr>
            <p:spPr>
              <a:xfrm>
                <a:off x="5282465" y="1608896"/>
                <a:ext cx="831885" cy="159698"/>
              </a:xfrm>
              <a:custGeom>
                <a:rect b="b" l="l" r="r" t="t"/>
                <a:pathLst>
                  <a:path extrusionOk="0" h="4012" w="20899">
                    <a:moveTo>
                      <a:pt x="18" y="0"/>
                    </a:moveTo>
                    <a:cubicBezTo>
                      <a:pt x="8" y="103"/>
                      <a:pt x="0" y="208"/>
                      <a:pt x="0" y="314"/>
                    </a:cubicBezTo>
                    <a:lnTo>
                      <a:pt x="0" y="4011"/>
                    </a:lnTo>
                    <a:lnTo>
                      <a:pt x="20899" y="4011"/>
                    </a:lnTo>
                    <a:lnTo>
                      <a:pt x="20899" y="314"/>
                    </a:lnTo>
                    <a:cubicBezTo>
                      <a:pt x="20899" y="208"/>
                      <a:pt x="20892" y="103"/>
                      <a:pt x="20879" y="0"/>
                    </a:cubicBezTo>
                    <a:close/>
                  </a:path>
                </a:pathLst>
              </a:custGeom>
              <a:solidFill>
                <a:srgbClr val="291E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8"/>
              <p:cNvSpPr/>
              <p:nvPr/>
            </p:nvSpPr>
            <p:spPr>
              <a:xfrm>
                <a:off x="5282465" y="1768557"/>
                <a:ext cx="831885" cy="14967"/>
              </a:xfrm>
              <a:custGeom>
                <a:rect b="b" l="l" r="r" t="t"/>
                <a:pathLst>
                  <a:path extrusionOk="0" h="376" w="20899">
                    <a:moveTo>
                      <a:pt x="0" y="0"/>
                    </a:moveTo>
                    <a:lnTo>
                      <a:pt x="0" y="317"/>
                    </a:lnTo>
                    <a:lnTo>
                      <a:pt x="0" y="376"/>
                    </a:lnTo>
                    <a:lnTo>
                      <a:pt x="20899" y="376"/>
                    </a:lnTo>
                    <a:lnTo>
                      <a:pt x="20899" y="317"/>
                    </a:lnTo>
                    <a:lnTo>
                      <a:pt x="20899" y="0"/>
                    </a:lnTo>
                    <a:close/>
                  </a:path>
                </a:pathLst>
              </a:custGeom>
              <a:solidFill>
                <a:srgbClr val="4E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8"/>
              <p:cNvSpPr/>
              <p:nvPr/>
            </p:nvSpPr>
            <p:spPr>
              <a:xfrm>
                <a:off x="5282465" y="1783484"/>
                <a:ext cx="831885" cy="104409"/>
              </a:xfrm>
              <a:custGeom>
                <a:rect b="b" l="l" r="r" t="t"/>
                <a:pathLst>
                  <a:path extrusionOk="0" h="2623" w="20899">
                    <a:moveTo>
                      <a:pt x="0" y="1"/>
                    </a:moveTo>
                    <a:cubicBezTo>
                      <a:pt x="31" y="1448"/>
                      <a:pt x="1253" y="2622"/>
                      <a:pt x="2742" y="2622"/>
                    </a:cubicBezTo>
                    <a:lnTo>
                      <a:pt x="18154" y="2622"/>
                    </a:lnTo>
                    <a:cubicBezTo>
                      <a:pt x="19642" y="2622"/>
                      <a:pt x="20865" y="1448"/>
                      <a:pt x="20899" y="1"/>
                    </a:cubicBezTo>
                    <a:close/>
                  </a:path>
                </a:pathLst>
              </a:custGeom>
              <a:solidFill>
                <a:srgbClr val="827F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8"/>
              <p:cNvSpPr/>
              <p:nvPr/>
            </p:nvSpPr>
            <p:spPr>
              <a:xfrm>
                <a:off x="5282465" y="1345102"/>
                <a:ext cx="831885" cy="515992"/>
              </a:xfrm>
              <a:custGeom>
                <a:rect b="b" l="l" r="r" t="t"/>
                <a:pathLst>
                  <a:path extrusionOk="0" h="12963" w="20899">
                    <a:moveTo>
                      <a:pt x="12098" y="1599"/>
                    </a:moveTo>
                    <a:cubicBezTo>
                      <a:pt x="12505" y="1599"/>
                      <a:pt x="12836" y="1923"/>
                      <a:pt x="12836" y="2319"/>
                    </a:cubicBezTo>
                    <a:cubicBezTo>
                      <a:pt x="12836" y="2715"/>
                      <a:pt x="12505" y="3036"/>
                      <a:pt x="12098" y="3036"/>
                    </a:cubicBezTo>
                    <a:lnTo>
                      <a:pt x="8798" y="3036"/>
                    </a:lnTo>
                    <a:cubicBezTo>
                      <a:pt x="8391" y="3036"/>
                      <a:pt x="8060" y="2715"/>
                      <a:pt x="8060" y="2319"/>
                    </a:cubicBezTo>
                    <a:cubicBezTo>
                      <a:pt x="8060" y="1923"/>
                      <a:pt x="8391" y="1599"/>
                      <a:pt x="8798" y="1599"/>
                    </a:cubicBezTo>
                    <a:close/>
                    <a:moveTo>
                      <a:pt x="7930" y="1"/>
                    </a:moveTo>
                    <a:cubicBezTo>
                      <a:pt x="6422" y="1"/>
                      <a:pt x="5185" y="1206"/>
                      <a:pt x="5185" y="2681"/>
                    </a:cubicBezTo>
                    <a:lnTo>
                      <a:pt x="5185" y="3593"/>
                    </a:lnTo>
                    <a:lnTo>
                      <a:pt x="2742" y="3593"/>
                    </a:lnTo>
                    <a:cubicBezTo>
                      <a:pt x="1233" y="3593"/>
                      <a:pt x="0" y="4797"/>
                      <a:pt x="0" y="6272"/>
                    </a:cubicBezTo>
                    <a:lnTo>
                      <a:pt x="0" y="10286"/>
                    </a:lnTo>
                    <a:cubicBezTo>
                      <a:pt x="0" y="11757"/>
                      <a:pt x="1233" y="12963"/>
                      <a:pt x="2742" y="12963"/>
                    </a:cubicBezTo>
                    <a:lnTo>
                      <a:pt x="18154" y="12963"/>
                    </a:lnTo>
                    <a:cubicBezTo>
                      <a:pt x="19663" y="12963"/>
                      <a:pt x="20899" y="11757"/>
                      <a:pt x="20899" y="10286"/>
                    </a:cubicBezTo>
                    <a:lnTo>
                      <a:pt x="20899" y="6272"/>
                    </a:lnTo>
                    <a:cubicBezTo>
                      <a:pt x="20899" y="4797"/>
                      <a:pt x="19663" y="3593"/>
                      <a:pt x="18154" y="3593"/>
                    </a:cubicBezTo>
                    <a:lnTo>
                      <a:pt x="15710" y="3593"/>
                    </a:lnTo>
                    <a:lnTo>
                      <a:pt x="15710" y="2681"/>
                    </a:lnTo>
                    <a:cubicBezTo>
                      <a:pt x="15710" y="1206"/>
                      <a:pt x="14478" y="1"/>
                      <a:pt x="12968"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8"/>
              <p:cNvSpPr/>
              <p:nvPr/>
            </p:nvSpPr>
            <p:spPr>
              <a:xfrm>
                <a:off x="5336282" y="1680745"/>
                <a:ext cx="35227" cy="26709"/>
              </a:xfrm>
              <a:custGeom>
                <a:rect b="b" l="l" r="r" t="t"/>
                <a:pathLst>
                  <a:path extrusionOk="0" h="671" w="885">
                    <a:moveTo>
                      <a:pt x="444" y="1"/>
                    </a:moveTo>
                    <a:cubicBezTo>
                      <a:pt x="3" y="1"/>
                      <a:pt x="0" y="670"/>
                      <a:pt x="444" y="670"/>
                    </a:cubicBezTo>
                    <a:cubicBezTo>
                      <a:pt x="884" y="670"/>
                      <a:pt x="884" y="1"/>
                      <a:pt x="4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8"/>
              <p:cNvSpPr/>
              <p:nvPr/>
            </p:nvSpPr>
            <p:spPr>
              <a:xfrm>
                <a:off x="5338471" y="1726363"/>
                <a:ext cx="126381" cy="98876"/>
              </a:xfrm>
              <a:custGeom>
                <a:rect b="b" l="l" r="r" t="t"/>
                <a:pathLst>
                  <a:path extrusionOk="0" h="2484" w="3175">
                    <a:moveTo>
                      <a:pt x="457" y="1"/>
                    </a:moveTo>
                    <a:cubicBezTo>
                      <a:pt x="286" y="1"/>
                      <a:pt x="101" y="107"/>
                      <a:pt x="75" y="319"/>
                    </a:cubicBezTo>
                    <a:cubicBezTo>
                      <a:pt x="0" y="927"/>
                      <a:pt x="102" y="1538"/>
                      <a:pt x="608" y="1944"/>
                    </a:cubicBezTo>
                    <a:cubicBezTo>
                      <a:pt x="1195" y="2419"/>
                      <a:pt x="2004" y="2460"/>
                      <a:pt x="2731" y="2483"/>
                    </a:cubicBezTo>
                    <a:cubicBezTo>
                      <a:pt x="2735" y="2484"/>
                      <a:pt x="2740" y="2484"/>
                      <a:pt x="2744" y="2484"/>
                    </a:cubicBezTo>
                    <a:cubicBezTo>
                      <a:pt x="3175" y="2484"/>
                      <a:pt x="3167" y="1828"/>
                      <a:pt x="2731" y="1814"/>
                    </a:cubicBezTo>
                    <a:cubicBezTo>
                      <a:pt x="2195" y="1798"/>
                      <a:pt x="1563" y="1798"/>
                      <a:pt x="1106" y="1477"/>
                    </a:cubicBezTo>
                    <a:cubicBezTo>
                      <a:pt x="710" y="1200"/>
                      <a:pt x="706" y="756"/>
                      <a:pt x="758" y="319"/>
                    </a:cubicBezTo>
                    <a:cubicBezTo>
                      <a:pt x="785" y="106"/>
                      <a:pt x="628" y="1"/>
                      <a:pt x="4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8"/>
              <p:cNvSpPr/>
              <p:nvPr/>
            </p:nvSpPr>
            <p:spPr>
              <a:xfrm>
                <a:off x="5021420" y="3604223"/>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8"/>
              <p:cNvSpPr/>
              <p:nvPr/>
            </p:nvSpPr>
            <p:spPr>
              <a:xfrm>
                <a:off x="5021420" y="3712893"/>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8"/>
              <p:cNvSpPr/>
              <p:nvPr/>
            </p:nvSpPr>
            <p:spPr>
              <a:xfrm>
                <a:off x="6084275" y="3530980"/>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 name="Google Shape;1688;p38"/>
            <p:cNvGrpSpPr/>
            <p:nvPr/>
          </p:nvGrpSpPr>
          <p:grpSpPr>
            <a:xfrm>
              <a:off x="6229624" y="1146075"/>
              <a:ext cx="2096338" cy="3582911"/>
              <a:chOff x="6229624" y="1146075"/>
              <a:chExt cx="2096338" cy="3582911"/>
            </a:xfrm>
          </p:grpSpPr>
          <p:sp>
            <p:nvSpPr>
              <p:cNvPr id="1689" name="Google Shape;1689;p38"/>
              <p:cNvSpPr/>
              <p:nvPr/>
            </p:nvSpPr>
            <p:spPr>
              <a:xfrm flipH="1">
                <a:off x="6846480" y="4593631"/>
                <a:ext cx="589439" cy="110915"/>
              </a:xfrm>
              <a:custGeom>
                <a:rect b="b" l="l" r="r" t="t"/>
                <a:pathLst>
                  <a:path extrusionOk="0" h="1888" w="10033">
                    <a:moveTo>
                      <a:pt x="9824" y="0"/>
                    </a:moveTo>
                    <a:lnTo>
                      <a:pt x="263" y="344"/>
                    </a:lnTo>
                    <a:cubicBezTo>
                      <a:pt x="263" y="344"/>
                      <a:pt x="0" y="1888"/>
                      <a:pt x="1229" y="1888"/>
                    </a:cubicBezTo>
                    <a:cubicBezTo>
                      <a:pt x="2461" y="1888"/>
                      <a:pt x="2679" y="1300"/>
                      <a:pt x="2679" y="1300"/>
                    </a:cubicBezTo>
                    <a:cubicBezTo>
                      <a:pt x="2679" y="1300"/>
                      <a:pt x="2966" y="1888"/>
                      <a:pt x="3847" y="1888"/>
                    </a:cubicBezTo>
                    <a:cubicBezTo>
                      <a:pt x="4724" y="1888"/>
                      <a:pt x="4724" y="1222"/>
                      <a:pt x="4724" y="1222"/>
                    </a:cubicBezTo>
                    <a:cubicBezTo>
                      <a:pt x="4724" y="1222"/>
                      <a:pt x="5117" y="1751"/>
                      <a:pt x="5731" y="1751"/>
                    </a:cubicBezTo>
                    <a:cubicBezTo>
                      <a:pt x="6346" y="1751"/>
                      <a:pt x="6749" y="1116"/>
                      <a:pt x="6749" y="1116"/>
                    </a:cubicBezTo>
                    <a:cubicBezTo>
                      <a:pt x="6749" y="1116"/>
                      <a:pt x="6769" y="1621"/>
                      <a:pt x="7574" y="1621"/>
                    </a:cubicBezTo>
                    <a:cubicBezTo>
                      <a:pt x="8377" y="1621"/>
                      <a:pt x="8377" y="1010"/>
                      <a:pt x="8377" y="1010"/>
                    </a:cubicBezTo>
                    <a:cubicBezTo>
                      <a:pt x="8377" y="1010"/>
                      <a:pt x="8560" y="1595"/>
                      <a:pt x="9145" y="1595"/>
                    </a:cubicBezTo>
                    <a:cubicBezTo>
                      <a:pt x="9163" y="1595"/>
                      <a:pt x="9181" y="1595"/>
                      <a:pt x="9200" y="1594"/>
                    </a:cubicBezTo>
                    <a:cubicBezTo>
                      <a:pt x="10032" y="1543"/>
                      <a:pt x="9824" y="0"/>
                      <a:pt x="9824"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8"/>
              <p:cNvSpPr/>
              <p:nvPr/>
            </p:nvSpPr>
            <p:spPr>
              <a:xfrm flipH="1">
                <a:off x="7351425" y="4618071"/>
                <a:ext cx="589498" cy="110915"/>
              </a:xfrm>
              <a:custGeom>
                <a:rect b="b" l="l" r="r" t="t"/>
                <a:pathLst>
                  <a:path extrusionOk="0" h="1888" w="10034">
                    <a:moveTo>
                      <a:pt x="9829" y="0"/>
                    </a:moveTo>
                    <a:lnTo>
                      <a:pt x="264" y="345"/>
                    </a:lnTo>
                    <a:cubicBezTo>
                      <a:pt x="264" y="345"/>
                      <a:pt x="1" y="1888"/>
                      <a:pt x="1233" y="1888"/>
                    </a:cubicBezTo>
                    <a:cubicBezTo>
                      <a:pt x="2462" y="1888"/>
                      <a:pt x="2684" y="1300"/>
                      <a:pt x="2684" y="1300"/>
                    </a:cubicBezTo>
                    <a:cubicBezTo>
                      <a:pt x="2684" y="1300"/>
                      <a:pt x="2967" y="1888"/>
                      <a:pt x="3848" y="1888"/>
                    </a:cubicBezTo>
                    <a:cubicBezTo>
                      <a:pt x="4729" y="1888"/>
                      <a:pt x="4725" y="1223"/>
                      <a:pt x="4725" y="1223"/>
                    </a:cubicBezTo>
                    <a:lnTo>
                      <a:pt x="4725" y="1223"/>
                    </a:lnTo>
                    <a:cubicBezTo>
                      <a:pt x="4725" y="1223"/>
                      <a:pt x="5118" y="1751"/>
                      <a:pt x="5735" y="1751"/>
                    </a:cubicBezTo>
                    <a:cubicBezTo>
                      <a:pt x="6350" y="1751"/>
                      <a:pt x="6749" y="1116"/>
                      <a:pt x="6749" y="1116"/>
                    </a:cubicBezTo>
                    <a:cubicBezTo>
                      <a:pt x="6749" y="1116"/>
                      <a:pt x="6773" y="1622"/>
                      <a:pt x="7576" y="1622"/>
                    </a:cubicBezTo>
                    <a:cubicBezTo>
                      <a:pt x="8378" y="1622"/>
                      <a:pt x="8378" y="1014"/>
                      <a:pt x="8378" y="1014"/>
                    </a:cubicBezTo>
                    <a:cubicBezTo>
                      <a:pt x="8378" y="1014"/>
                      <a:pt x="8564" y="1596"/>
                      <a:pt x="9146" y="1596"/>
                    </a:cubicBezTo>
                    <a:cubicBezTo>
                      <a:pt x="9164" y="1596"/>
                      <a:pt x="9182" y="1596"/>
                      <a:pt x="9200" y="1595"/>
                    </a:cubicBezTo>
                    <a:cubicBezTo>
                      <a:pt x="10033" y="1543"/>
                      <a:pt x="9829" y="0"/>
                      <a:pt x="98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8"/>
              <p:cNvSpPr/>
              <p:nvPr/>
            </p:nvSpPr>
            <p:spPr>
              <a:xfrm flipH="1">
                <a:off x="7563038" y="1867397"/>
                <a:ext cx="590496" cy="527259"/>
              </a:xfrm>
              <a:custGeom>
                <a:rect b="b" l="l" r="r" t="t"/>
                <a:pathLst>
                  <a:path extrusionOk="0" h="8975" w="10051">
                    <a:moveTo>
                      <a:pt x="7828" y="0"/>
                    </a:moveTo>
                    <a:cubicBezTo>
                      <a:pt x="7828" y="0"/>
                      <a:pt x="1066" y="3591"/>
                      <a:pt x="533" y="4635"/>
                    </a:cubicBezTo>
                    <a:cubicBezTo>
                      <a:pt x="1" y="5677"/>
                      <a:pt x="325" y="8254"/>
                      <a:pt x="1162" y="8940"/>
                    </a:cubicBezTo>
                    <a:cubicBezTo>
                      <a:pt x="1190" y="8963"/>
                      <a:pt x="1228" y="8975"/>
                      <a:pt x="1273" y="8975"/>
                    </a:cubicBezTo>
                    <a:cubicBezTo>
                      <a:pt x="2541" y="8975"/>
                      <a:pt x="10051" y="0"/>
                      <a:pt x="10051" y="0"/>
                    </a:cubicBez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8"/>
              <p:cNvSpPr/>
              <p:nvPr/>
            </p:nvSpPr>
            <p:spPr>
              <a:xfrm flipH="1">
                <a:off x="6801726" y="2728124"/>
                <a:ext cx="2938" cy="2056"/>
              </a:xfrm>
              <a:custGeom>
                <a:rect b="b" l="l" r="r" t="t"/>
                <a:pathLst>
                  <a:path extrusionOk="0" h="35" w="50">
                    <a:moveTo>
                      <a:pt x="25" y="0"/>
                    </a:moveTo>
                    <a:cubicBezTo>
                      <a:pt x="1" y="0"/>
                      <a:pt x="1" y="34"/>
                      <a:pt x="25" y="34"/>
                    </a:cubicBezTo>
                    <a:cubicBezTo>
                      <a:pt x="49" y="34"/>
                      <a:pt x="49" y="0"/>
                      <a:pt x="25"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8"/>
              <p:cNvSpPr/>
              <p:nvPr/>
            </p:nvSpPr>
            <p:spPr>
              <a:xfrm flipH="1">
                <a:off x="7049402" y="3306094"/>
                <a:ext cx="421061" cy="400952"/>
              </a:xfrm>
              <a:custGeom>
                <a:rect b="b" l="l" r="r" t="t"/>
                <a:pathLst>
                  <a:path extrusionOk="0" h="6825" w="7167">
                    <a:moveTo>
                      <a:pt x="2070" y="1"/>
                    </a:moveTo>
                    <a:lnTo>
                      <a:pt x="216" y="2902"/>
                    </a:lnTo>
                    <a:cubicBezTo>
                      <a:pt x="1" y="3281"/>
                      <a:pt x="93" y="5039"/>
                      <a:pt x="1752" y="6066"/>
                    </a:cubicBezTo>
                    <a:cubicBezTo>
                      <a:pt x="2677" y="6638"/>
                      <a:pt x="3446" y="6824"/>
                      <a:pt x="4036" y="6824"/>
                    </a:cubicBezTo>
                    <a:cubicBezTo>
                      <a:pt x="4802" y="6824"/>
                      <a:pt x="5268" y="6511"/>
                      <a:pt x="5388" y="6322"/>
                    </a:cubicBezTo>
                    <a:lnTo>
                      <a:pt x="7166" y="3537"/>
                    </a:lnTo>
                    <a:lnTo>
                      <a:pt x="2070" y="1"/>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8"/>
              <p:cNvSpPr/>
              <p:nvPr/>
            </p:nvSpPr>
            <p:spPr>
              <a:xfrm flipH="1">
                <a:off x="7061625" y="3532923"/>
                <a:ext cx="239524" cy="174128"/>
              </a:xfrm>
              <a:custGeom>
                <a:rect b="b" l="l" r="r" t="t"/>
                <a:pathLst>
                  <a:path extrusionOk="0" h="2964" w="4077">
                    <a:moveTo>
                      <a:pt x="4076" y="0"/>
                    </a:moveTo>
                    <a:lnTo>
                      <a:pt x="1649" y="293"/>
                    </a:lnTo>
                    <a:lnTo>
                      <a:pt x="1628" y="328"/>
                    </a:lnTo>
                    <a:lnTo>
                      <a:pt x="1622" y="328"/>
                    </a:lnTo>
                    <a:lnTo>
                      <a:pt x="0" y="2755"/>
                    </a:lnTo>
                    <a:cubicBezTo>
                      <a:pt x="437" y="2905"/>
                      <a:pt x="823" y="2963"/>
                      <a:pt x="1154" y="2963"/>
                    </a:cubicBezTo>
                    <a:cubicBezTo>
                      <a:pt x="1918" y="2963"/>
                      <a:pt x="2386" y="2649"/>
                      <a:pt x="2506" y="2461"/>
                    </a:cubicBezTo>
                    <a:lnTo>
                      <a:pt x="4076" y="0"/>
                    </a:lnTo>
                    <a:close/>
                  </a:path>
                </a:pathLst>
              </a:custGeom>
              <a:solidFill>
                <a:srgbClr val="FF87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8"/>
              <p:cNvSpPr/>
              <p:nvPr/>
            </p:nvSpPr>
            <p:spPr>
              <a:xfrm flipH="1">
                <a:off x="7334809" y="3295461"/>
                <a:ext cx="137005" cy="223240"/>
              </a:xfrm>
              <a:custGeom>
                <a:rect b="b" l="l" r="r" t="t"/>
                <a:pathLst>
                  <a:path extrusionOk="0" h="3800" w="2332">
                    <a:moveTo>
                      <a:pt x="2066" y="1"/>
                    </a:moveTo>
                    <a:cubicBezTo>
                      <a:pt x="2066" y="1"/>
                      <a:pt x="120" y="2701"/>
                      <a:pt x="79" y="2892"/>
                    </a:cubicBezTo>
                    <a:cubicBezTo>
                      <a:pt x="38" y="3083"/>
                      <a:pt x="0" y="3800"/>
                      <a:pt x="0" y="3800"/>
                    </a:cubicBezTo>
                    <a:lnTo>
                      <a:pt x="2332" y="345"/>
                    </a:lnTo>
                    <a:lnTo>
                      <a:pt x="2066" y="1"/>
                    </a:lnTo>
                    <a:close/>
                  </a:path>
                </a:pathLst>
              </a:custGeom>
              <a:solidFill>
                <a:srgbClr val="F495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8"/>
              <p:cNvSpPr/>
              <p:nvPr/>
            </p:nvSpPr>
            <p:spPr>
              <a:xfrm flipH="1">
                <a:off x="7157155" y="3002422"/>
                <a:ext cx="31725" cy="36012"/>
              </a:xfrm>
              <a:custGeom>
                <a:rect b="b" l="l" r="r" t="t"/>
                <a:pathLst>
                  <a:path extrusionOk="0" h="613" w="540">
                    <a:moveTo>
                      <a:pt x="328" y="1"/>
                    </a:moveTo>
                    <a:cubicBezTo>
                      <a:pt x="229" y="1"/>
                      <a:pt x="133" y="49"/>
                      <a:pt x="79" y="138"/>
                    </a:cubicBezTo>
                    <a:cubicBezTo>
                      <a:pt x="1" y="257"/>
                      <a:pt x="10" y="424"/>
                      <a:pt x="96" y="554"/>
                    </a:cubicBezTo>
                    <a:cubicBezTo>
                      <a:pt x="130" y="568"/>
                      <a:pt x="164" y="588"/>
                      <a:pt x="195" y="612"/>
                    </a:cubicBezTo>
                    <a:lnTo>
                      <a:pt x="540" y="70"/>
                    </a:lnTo>
                    <a:cubicBezTo>
                      <a:pt x="472" y="25"/>
                      <a:pt x="400" y="1"/>
                      <a:pt x="328" y="1"/>
                    </a:cubicBezTo>
                    <a:close/>
                  </a:path>
                </a:pathLst>
              </a:custGeom>
              <a:solidFill>
                <a:srgbClr val="FFD9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8"/>
              <p:cNvSpPr/>
              <p:nvPr/>
            </p:nvSpPr>
            <p:spPr>
              <a:xfrm flipH="1">
                <a:off x="7178775" y="3033324"/>
                <a:ext cx="32782" cy="37187"/>
              </a:xfrm>
              <a:custGeom>
                <a:rect b="b" l="l" r="r" t="t"/>
                <a:pathLst>
                  <a:path extrusionOk="0" h="633" w="558">
                    <a:moveTo>
                      <a:pt x="346" y="1"/>
                    </a:moveTo>
                    <a:cubicBezTo>
                      <a:pt x="243" y="1"/>
                      <a:pt x="147" y="45"/>
                      <a:pt x="93" y="134"/>
                    </a:cubicBezTo>
                    <a:cubicBezTo>
                      <a:pt x="1" y="277"/>
                      <a:pt x="35" y="489"/>
                      <a:pt x="168" y="625"/>
                    </a:cubicBezTo>
                    <a:cubicBezTo>
                      <a:pt x="188" y="625"/>
                      <a:pt x="209" y="629"/>
                      <a:pt x="229" y="632"/>
                    </a:cubicBezTo>
                    <a:lnTo>
                      <a:pt x="557" y="120"/>
                    </a:lnTo>
                    <a:cubicBezTo>
                      <a:pt x="530" y="93"/>
                      <a:pt x="503" y="62"/>
                      <a:pt x="482" y="28"/>
                    </a:cubicBezTo>
                    <a:cubicBezTo>
                      <a:pt x="437" y="11"/>
                      <a:pt x="390" y="1"/>
                      <a:pt x="346" y="1"/>
                    </a:cubicBezTo>
                    <a:close/>
                  </a:path>
                </a:pathLst>
              </a:custGeom>
              <a:solidFill>
                <a:srgbClr val="FFD9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8"/>
              <p:cNvSpPr/>
              <p:nvPr/>
            </p:nvSpPr>
            <p:spPr>
              <a:xfrm flipH="1">
                <a:off x="7177424" y="3034910"/>
                <a:ext cx="5816" cy="5522"/>
              </a:xfrm>
              <a:custGeom>
                <a:rect b="b" l="l" r="r" t="t"/>
                <a:pathLst>
                  <a:path extrusionOk="0" h="94" w="99">
                    <a:moveTo>
                      <a:pt x="0" y="1"/>
                    </a:moveTo>
                    <a:cubicBezTo>
                      <a:pt x="21" y="35"/>
                      <a:pt x="48" y="66"/>
                      <a:pt x="75" y="93"/>
                    </a:cubicBezTo>
                    <a:lnTo>
                      <a:pt x="99" y="59"/>
                    </a:lnTo>
                    <a:cubicBezTo>
                      <a:pt x="68" y="35"/>
                      <a:pt x="34" y="15"/>
                      <a:pt x="0" y="1"/>
                    </a:cubicBezTo>
                    <a:close/>
                  </a:path>
                </a:pathLst>
              </a:custGeom>
              <a:solidFill>
                <a:srgbClr val="FFB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8"/>
              <p:cNvSpPr/>
              <p:nvPr/>
            </p:nvSpPr>
            <p:spPr>
              <a:xfrm flipH="1">
                <a:off x="7199278" y="3070042"/>
                <a:ext cx="22090" cy="30549"/>
              </a:xfrm>
              <a:custGeom>
                <a:rect b="b" l="l" r="r" t="t"/>
                <a:pathLst>
                  <a:path extrusionOk="0" h="520" w="376">
                    <a:moveTo>
                      <a:pt x="322" y="0"/>
                    </a:moveTo>
                    <a:cubicBezTo>
                      <a:pt x="223" y="0"/>
                      <a:pt x="127" y="45"/>
                      <a:pt x="72" y="134"/>
                    </a:cubicBezTo>
                    <a:cubicBezTo>
                      <a:pt x="1" y="243"/>
                      <a:pt x="4" y="393"/>
                      <a:pt x="69" y="520"/>
                    </a:cubicBezTo>
                    <a:lnTo>
                      <a:pt x="376" y="38"/>
                    </a:lnTo>
                    <a:cubicBezTo>
                      <a:pt x="363" y="28"/>
                      <a:pt x="349" y="14"/>
                      <a:pt x="335" y="0"/>
                    </a:cubicBezTo>
                    <a:close/>
                  </a:path>
                </a:pathLst>
              </a:custGeom>
              <a:solidFill>
                <a:srgbClr val="FFD9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8"/>
              <p:cNvSpPr/>
              <p:nvPr/>
            </p:nvSpPr>
            <p:spPr>
              <a:xfrm flipH="1">
                <a:off x="7198045" y="3070042"/>
                <a:ext cx="3701" cy="2232"/>
              </a:xfrm>
              <a:custGeom>
                <a:rect b="b" l="l" r="r" t="t"/>
                <a:pathLst>
                  <a:path extrusionOk="0" h="38" w="63">
                    <a:moveTo>
                      <a:pt x="1" y="0"/>
                    </a:moveTo>
                    <a:cubicBezTo>
                      <a:pt x="15" y="14"/>
                      <a:pt x="29" y="28"/>
                      <a:pt x="42" y="38"/>
                    </a:cubicBezTo>
                    <a:lnTo>
                      <a:pt x="62" y="7"/>
                    </a:lnTo>
                    <a:cubicBezTo>
                      <a:pt x="42" y="4"/>
                      <a:pt x="21" y="0"/>
                      <a:pt x="1" y="0"/>
                    </a:cubicBezTo>
                    <a:close/>
                  </a:path>
                </a:pathLst>
              </a:custGeom>
              <a:solidFill>
                <a:srgbClr val="FFB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8"/>
              <p:cNvSpPr/>
              <p:nvPr/>
            </p:nvSpPr>
            <p:spPr>
              <a:xfrm flipH="1">
                <a:off x="6321256" y="2072723"/>
                <a:ext cx="1049686" cy="1479438"/>
              </a:xfrm>
              <a:custGeom>
                <a:rect b="b" l="l" r="r" t="t"/>
                <a:pathLst>
                  <a:path extrusionOk="0" h="25183" w="17867">
                    <a:moveTo>
                      <a:pt x="14443" y="1"/>
                    </a:moveTo>
                    <a:lnTo>
                      <a:pt x="0" y="21998"/>
                    </a:lnTo>
                    <a:cubicBezTo>
                      <a:pt x="24" y="22704"/>
                      <a:pt x="396" y="23858"/>
                      <a:pt x="1622" y="24616"/>
                    </a:cubicBezTo>
                    <a:cubicBezTo>
                      <a:pt x="2055" y="24882"/>
                      <a:pt x="2454" y="25066"/>
                      <a:pt x="2816" y="25183"/>
                    </a:cubicBezTo>
                    <a:lnTo>
                      <a:pt x="17867" y="2264"/>
                    </a:lnTo>
                    <a:lnTo>
                      <a:pt x="14443" y="1"/>
                    </a:ln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8"/>
              <p:cNvSpPr/>
              <p:nvPr/>
            </p:nvSpPr>
            <p:spPr>
              <a:xfrm flipH="1">
                <a:off x="6244415" y="2205672"/>
                <a:ext cx="961091" cy="1357537"/>
              </a:xfrm>
              <a:custGeom>
                <a:rect b="b" l="l" r="r" t="t"/>
                <a:pathLst>
                  <a:path extrusionOk="0" h="23108" w="16359">
                    <a:moveTo>
                      <a:pt x="15051" y="1"/>
                    </a:moveTo>
                    <a:lnTo>
                      <a:pt x="0" y="22920"/>
                    </a:lnTo>
                    <a:cubicBezTo>
                      <a:pt x="411" y="23055"/>
                      <a:pt x="775" y="23107"/>
                      <a:pt x="1089" y="23107"/>
                    </a:cubicBezTo>
                    <a:cubicBezTo>
                      <a:pt x="1854" y="23107"/>
                      <a:pt x="2320" y="22795"/>
                      <a:pt x="2441" y="22606"/>
                    </a:cubicBezTo>
                    <a:lnTo>
                      <a:pt x="2441" y="22603"/>
                    </a:lnTo>
                    <a:lnTo>
                      <a:pt x="16358" y="864"/>
                    </a:lnTo>
                    <a:lnTo>
                      <a:pt x="15051" y="1"/>
                    </a:lnTo>
                    <a:close/>
                  </a:path>
                </a:pathLst>
              </a:custGeom>
              <a:solidFill>
                <a:srgbClr val="528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8"/>
              <p:cNvSpPr/>
              <p:nvPr/>
            </p:nvSpPr>
            <p:spPr>
              <a:xfrm flipH="1">
                <a:off x="6522358" y="2055451"/>
                <a:ext cx="849231" cy="1309658"/>
              </a:xfrm>
              <a:custGeom>
                <a:rect b="b" l="l" r="r" t="t"/>
                <a:pathLst>
                  <a:path extrusionOk="0" h="22293" w="14455">
                    <a:moveTo>
                      <a:pt x="14013" y="1"/>
                    </a:moveTo>
                    <a:lnTo>
                      <a:pt x="97" y="21743"/>
                    </a:lnTo>
                    <a:cubicBezTo>
                      <a:pt x="38" y="21842"/>
                      <a:pt x="1" y="22039"/>
                      <a:pt x="11" y="22292"/>
                    </a:cubicBezTo>
                    <a:lnTo>
                      <a:pt x="14454" y="295"/>
                    </a:lnTo>
                    <a:lnTo>
                      <a:pt x="14013" y="1"/>
                    </a:lnTo>
                    <a:close/>
                  </a:path>
                </a:pathLst>
              </a:custGeom>
              <a:solidFill>
                <a:srgbClr val="528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8"/>
              <p:cNvSpPr/>
              <p:nvPr/>
            </p:nvSpPr>
            <p:spPr>
              <a:xfrm flipH="1">
                <a:off x="6229980" y="1896771"/>
                <a:ext cx="137240" cy="138468"/>
              </a:xfrm>
              <a:custGeom>
                <a:rect b="b" l="l" r="r" t="t"/>
                <a:pathLst>
                  <a:path extrusionOk="0" h="2357" w="2336">
                    <a:moveTo>
                      <a:pt x="1981" y="0"/>
                    </a:moveTo>
                    <a:cubicBezTo>
                      <a:pt x="1707" y="0"/>
                      <a:pt x="897" y="361"/>
                      <a:pt x="0" y="825"/>
                    </a:cubicBezTo>
                    <a:cubicBezTo>
                      <a:pt x="140" y="1285"/>
                      <a:pt x="635" y="2259"/>
                      <a:pt x="2335" y="2357"/>
                    </a:cubicBezTo>
                    <a:cubicBezTo>
                      <a:pt x="2332" y="1159"/>
                      <a:pt x="2253" y="118"/>
                      <a:pt x="2048" y="12"/>
                    </a:cubicBezTo>
                    <a:cubicBezTo>
                      <a:pt x="2032" y="4"/>
                      <a:pt x="2010" y="0"/>
                      <a:pt x="1981" y="0"/>
                    </a:cubicBezTo>
                    <a:close/>
                  </a:path>
                </a:pathLst>
              </a:custGeom>
              <a:solidFill>
                <a:srgbClr val="1D3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8"/>
              <p:cNvSpPr/>
              <p:nvPr/>
            </p:nvSpPr>
            <p:spPr>
              <a:xfrm flipH="1">
                <a:off x="6229624" y="1945180"/>
                <a:ext cx="331350" cy="340853"/>
              </a:xfrm>
              <a:custGeom>
                <a:rect b="b" l="l" r="r" t="t"/>
                <a:pathLst>
                  <a:path extrusionOk="0" h="5802" w="5640">
                    <a:moveTo>
                      <a:pt x="3298" y="1"/>
                    </a:moveTo>
                    <a:cubicBezTo>
                      <a:pt x="1923" y="710"/>
                      <a:pt x="342" y="1656"/>
                      <a:pt x="215" y="1878"/>
                    </a:cubicBezTo>
                    <a:cubicBezTo>
                      <a:pt x="1" y="2260"/>
                      <a:pt x="93" y="4019"/>
                      <a:pt x="1755" y="5046"/>
                    </a:cubicBezTo>
                    <a:cubicBezTo>
                      <a:pt x="2678" y="5616"/>
                      <a:pt x="3445" y="5801"/>
                      <a:pt x="4034" y="5801"/>
                    </a:cubicBezTo>
                    <a:cubicBezTo>
                      <a:pt x="4801" y="5801"/>
                      <a:pt x="5268" y="5488"/>
                      <a:pt x="5387" y="5298"/>
                    </a:cubicBezTo>
                    <a:cubicBezTo>
                      <a:pt x="5510" y="5107"/>
                      <a:pt x="5640" y="3175"/>
                      <a:pt x="5633" y="1533"/>
                    </a:cubicBezTo>
                    <a:cubicBezTo>
                      <a:pt x="3933" y="1435"/>
                      <a:pt x="3438" y="461"/>
                      <a:pt x="3298" y="1"/>
                    </a:cubicBezTo>
                    <a:close/>
                  </a:path>
                </a:pathLst>
              </a:custGeom>
              <a:solidFill>
                <a:srgbClr val="FCCD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8"/>
              <p:cNvSpPr/>
              <p:nvPr/>
            </p:nvSpPr>
            <p:spPr>
              <a:xfrm flipH="1">
                <a:off x="6362810" y="1945180"/>
                <a:ext cx="190526" cy="170720"/>
              </a:xfrm>
              <a:custGeom>
                <a:rect b="b" l="l" r="r" t="t"/>
                <a:pathLst>
                  <a:path extrusionOk="0" h="2906" w="3243">
                    <a:moveTo>
                      <a:pt x="3168" y="1"/>
                    </a:moveTo>
                    <a:cubicBezTo>
                      <a:pt x="1793" y="710"/>
                      <a:pt x="212" y="1656"/>
                      <a:pt x="85" y="1878"/>
                    </a:cubicBezTo>
                    <a:cubicBezTo>
                      <a:pt x="35" y="1970"/>
                      <a:pt x="0" y="2137"/>
                      <a:pt x="0" y="2352"/>
                    </a:cubicBezTo>
                    <a:cubicBezTo>
                      <a:pt x="0" y="2513"/>
                      <a:pt x="21" y="2700"/>
                      <a:pt x="65" y="2905"/>
                    </a:cubicBezTo>
                    <a:cubicBezTo>
                      <a:pt x="130" y="2786"/>
                      <a:pt x="983" y="1312"/>
                      <a:pt x="3243" y="202"/>
                    </a:cubicBezTo>
                    <a:cubicBezTo>
                      <a:pt x="3240" y="195"/>
                      <a:pt x="3236" y="185"/>
                      <a:pt x="3233" y="178"/>
                    </a:cubicBezTo>
                    <a:cubicBezTo>
                      <a:pt x="3206" y="113"/>
                      <a:pt x="3186" y="52"/>
                      <a:pt x="3168" y="1"/>
                    </a:cubicBezTo>
                    <a:close/>
                  </a:path>
                </a:pathLst>
              </a:custGeom>
              <a:solidFill>
                <a:srgbClr val="FAB3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8"/>
              <p:cNvSpPr/>
              <p:nvPr/>
            </p:nvSpPr>
            <p:spPr>
              <a:xfrm flipH="1">
                <a:off x="6319046" y="2334038"/>
                <a:ext cx="2291" cy="1645"/>
              </a:xfrm>
              <a:custGeom>
                <a:rect b="b" l="l" r="r" t="t"/>
                <a:pathLst>
                  <a:path extrusionOk="0" h="28" w="39">
                    <a:moveTo>
                      <a:pt x="18" y="1"/>
                    </a:moveTo>
                    <a:cubicBezTo>
                      <a:pt x="1" y="1"/>
                      <a:pt x="1" y="28"/>
                      <a:pt x="18" y="28"/>
                    </a:cubicBezTo>
                    <a:cubicBezTo>
                      <a:pt x="39" y="28"/>
                      <a:pt x="39" y="1"/>
                      <a:pt x="18" y="1"/>
                    </a:cubicBezTo>
                    <a:close/>
                  </a:path>
                </a:pathLst>
              </a:custGeom>
              <a:solidFill>
                <a:srgbClr val="F2D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8"/>
              <p:cNvSpPr/>
              <p:nvPr/>
            </p:nvSpPr>
            <p:spPr>
              <a:xfrm flipH="1">
                <a:off x="6650710" y="2745396"/>
                <a:ext cx="1500945" cy="1496828"/>
              </a:xfrm>
              <a:custGeom>
                <a:rect b="b" l="l" r="r" t="t"/>
                <a:pathLst>
                  <a:path extrusionOk="0" h="25479" w="25548">
                    <a:moveTo>
                      <a:pt x="10728" y="0"/>
                    </a:moveTo>
                    <a:cubicBezTo>
                      <a:pt x="7369" y="0"/>
                      <a:pt x="3860" y="561"/>
                      <a:pt x="894" y="2242"/>
                    </a:cubicBezTo>
                    <a:cubicBezTo>
                      <a:pt x="894" y="2242"/>
                      <a:pt x="0" y="21857"/>
                      <a:pt x="7759" y="25035"/>
                    </a:cubicBezTo>
                    <a:cubicBezTo>
                      <a:pt x="7759" y="25035"/>
                      <a:pt x="9302" y="25416"/>
                      <a:pt x="10962" y="25416"/>
                    </a:cubicBezTo>
                    <a:cubicBezTo>
                      <a:pt x="11298" y="25416"/>
                      <a:pt x="11638" y="25400"/>
                      <a:pt x="11971" y="25363"/>
                    </a:cubicBezTo>
                    <a:cubicBezTo>
                      <a:pt x="13617" y="25179"/>
                      <a:pt x="13784" y="25117"/>
                      <a:pt x="13784" y="25117"/>
                    </a:cubicBezTo>
                    <a:cubicBezTo>
                      <a:pt x="13784" y="25117"/>
                      <a:pt x="14255" y="25250"/>
                      <a:pt x="15989" y="25418"/>
                    </a:cubicBezTo>
                    <a:cubicBezTo>
                      <a:pt x="16461" y="25463"/>
                      <a:pt x="16835" y="25479"/>
                      <a:pt x="17127" y="25479"/>
                    </a:cubicBezTo>
                    <a:cubicBezTo>
                      <a:pt x="17909" y="25479"/>
                      <a:pt x="18119" y="25363"/>
                      <a:pt x="18119" y="25363"/>
                    </a:cubicBezTo>
                    <a:cubicBezTo>
                      <a:pt x="18119" y="25363"/>
                      <a:pt x="20430" y="22062"/>
                      <a:pt x="22987" y="16696"/>
                    </a:cubicBezTo>
                    <a:cubicBezTo>
                      <a:pt x="25547" y="11330"/>
                      <a:pt x="23567" y="2242"/>
                      <a:pt x="23567" y="2242"/>
                    </a:cubicBezTo>
                    <a:cubicBezTo>
                      <a:pt x="23567" y="2242"/>
                      <a:pt x="17445" y="0"/>
                      <a:pt x="10728"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8"/>
              <p:cNvSpPr/>
              <p:nvPr/>
            </p:nvSpPr>
            <p:spPr>
              <a:xfrm flipH="1">
                <a:off x="6778863" y="2822357"/>
                <a:ext cx="464184" cy="209552"/>
              </a:xfrm>
              <a:custGeom>
                <a:rect b="b" l="l" r="r" t="t"/>
                <a:pathLst>
                  <a:path extrusionOk="0" h="3567" w="7901">
                    <a:moveTo>
                      <a:pt x="1" y="1"/>
                    </a:moveTo>
                    <a:cubicBezTo>
                      <a:pt x="2" y="2"/>
                      <a:pt x="4050" y="3566"/>
                      <a:pt x="5675" y="3566"/>
                    </a:cubicBezTo>
                    <a:cubicBezTo>
                      <a:pt x="5694" y="3566"/>
                      <a:pt x="5712" y="3566"/>
                      <a:pt x="5729" y="3565"/>
                    </a:cubicBezTo>
                    <a:cubicBezTo>
                      <a:pt x="7316" y="3483"/>
                      <a:pt x="7900" y="1851"/>
                      <a:pt x="7900" y="1851"/>
                    </a:cubicBezTo>
                    <a:cubicBezTo>
                      <a:pt x="7900" y="1851"/>
                      <a:pt x="1762" y="206"/>
                      <a:pt x="203" y="171"/>
                    </a:cubicBezTo>
                    <a:lnTo>
                      <a:pt x="1" y="1"/>
                    </a:ln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8"/>
              <p:cNvSpPr/>
              <p:nvPr/>
            </p:nvSpPr>
            <p:spPr>
              <a:xfrm flipH="1">
                <a:off x="7514338" y="2818950"/>
                <a:ext cx="658646" cy="1461579"/>
              </a:xfrm>
              <a:custGeom>
                <a:rect b="b" l="l" r="r" t="t"/>
                <a:pathLst>
                  <a:path extrusionOk="0" h="24879" w="11211">
                    <a:moveTo>
                      <a:pt x="11210" y="1"/>
                    </a:moveTo>
                    <a:lnTo>
                      <a:pt x="7585" y="666"/>
                    </a:lnTo>
                    <a:lnTo>
                      <a:pt x="1014" y="280"/>
                    </a:lnTo>
                    <a:cubicBezTo>
                      <a:pt x="1014" y="280"/>
                      <a:pt x="703" y="1025"/>
                      <a:pt x="352" y="7858"/>
                    </a:cubicBezTo>
                    <a:cubicBezTo>
                      <a:pt x="0" y="14689"/>
                      <a:pt x="6793" y="24879"/>
                      <a:pt x="6793" y="24879"/>
                    </a:cubicBezTo>
                    <a:cubicBezTo>
                      <a:pt x="6793" y="24879"/>
                      <a:pt x="9558" y="24442"/>
                      <a:pt x="9121" y="24111"/>
                    </a:cubicBezTo>
                    <a:cubicBezTo>
                      <a:pt x="8688" y="23780"/>
                      <a:pt x="6732" y="19537"/>
                      <a:pt x="6056" y="15157"/>
                    </a:cubicBezTo>
                    <a:cubicBezTo>
                      <a:pt x="5380" y="10774"/>
                      <a:pt x="6581" y="7640"/>
                      <a:pt x="6581" y="7640"/>
                    </a:cubicBezTo>
                    <a:cubicBezTo>
                      <a:pt x="8804" y="5271"/>
                      <a:pt x="11210" y="1"/>
                      <a:pt x="11210"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8"/>
              <p:cNvSpPr/>
              <p:nvPr/>
            </p:nvSpPr>
            <p:spPr>
              <a:xfrm flipH="1">
                <a:off x="6668393" y="1859759"/>
                <a:ext cx="1512989" cy="1086946"/>
              </a:xfrm>
              <a:custGeom>
                <a:rect b="b" l="l" r="r" t="t"/>
                <a:pathLst>
                  <a:path extrusionOk="0" h="18502" w="25753">
                    <a:moveTo>
                      <a:pt x="10508" y="1"/>
                    </a:moveTo>
                    <a:cubicBezTo>
                      <a:pt x="6343" y="1523"/>
                      <a:pt x="1773" y="6026"/>
                      <a:pt x="888" y="10459"/>
                    </a:cubicBezTo>
                    <a:cubicBezTo>
                      <a:pt x="1" y="14894"/>
                      <a:pt x="308" y="17382"/>
                      <a:pt x="1469" y="17621"/>
                    </a:cubicBezTo>
                    <a:cubicBezTo>
                      <a:pt x="1537" y="17636"/>
                      <a:pt x="1639" y="17642"/>
                      <a:pt x="1770" y="17642"/>
                    </a:cubicBezTo>
                    <a:cubicBezTo>
                      <a:pt x="3651" y="17642"/>
                      <a:pt x="11584" y="16279"/>
                      <a:pt x="14763" y="16279"/>
                    </a:cubicBezTo>
                    <a:cubicBezTo>
                      <a:pt x="15100" y="16279"/>
                      <a:pt x="15384" y="16294"/>
                      <a:pt x="15601" y="16328"/>
                    </a:cubicBezTo>
                    <a:cubicBezTo>
                      <a:pt x="17530" y="16628"/>
                      <a:pt x="21522" y="18501"/>
                      <a:pt x="23579" y="18501"/>
                    </a:cubicBezTo>
                    <a:cubicBezTo>
                      <a:pt x="24092" y="18501"/>
                      <a:pt x="24484" y="18385"/>
                      <a:pt x="24695" y="18099"/>
                    </a:cubicBezTo>
                    <a:cubicBezTo>
                      <a:pt x="25753" y="16669"/>
                      <a:pt x="23627" y="8039"/>
                      <a:pt x="21790" y="4455"/>
                    </a:cubicBezTo>
                    <a:cubicBezTo>
                      <a:pt x="19953" y="874"/>
                      <a:pt x="10508" y="1"/>
                      <a:pt x="10508" y="1"/>
                    </a:cubicBezTo>
                    <a:close/>
                  </a:path>
                </a:pathLst>
              </a:custGeom>
              <a:solidFill>
                <a:srgbClr val="FF9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8"/>
              <p:cNvSpPr/>
              <p:nvPr/>
            </p:nvSpPr>
            <p:spPr>
              <a:xfrm flipH="1">
                <a:off x="7512700" y="2227232"/>
                <a:ext cx="177543" cy="727000"/>
              </a:xfrm>
              <a:custGeom>
                <a:rect b="b" l="l" r="r" t="t"/>
                <a:pathLst>
                  <a:path extrusionOk="0" h="12375" w="3022">
                    <a:moveTo>
                      <a:pt x="1146" y="0"/>
                    </a:moveTo>
                    <a:cubicBezTo>
                      <a:pt x="932" y="0"/>
                      <a:pt x="717" y="633"/>
                      <a:pt x="823" y="1272"/>
                    </a:cubicBezTo>
                    <a:cubicBezTo>
                      <a:pt x="963" y="2102"/>
                      <a:pt x="0" y="4014"/>
                      <a:pt x="331" y="4453"/>
                    </a:cubicBezTo>
                    <a:cubicBezTo>
                      <a:pt x="796" y="5068"/>
                      <a:pt x="441" y="5529"/>
                      <a:pt x="847" y="6174"/>
                    </a:cubicBezTo>
                    <a:cubicBezTo>
                      <a:pt x="1250" y="6820"/>
                      <a:pt x="1916" y="9427"/>
                      <a:pt x="577" y="9588"/>
                    </a:cubicBezTo>
                    <a:cubicBezTo>
                      <a:pt x="577" y="9588"/>
                      <a:pt x="451" y="11875"/>
                      <a:pt x="1417" y="12309"/>
                    </a:cubicBezTo>
                    <a:cubicBezTo>
                      <a:pt x="1519" y="12354"/>
                      <a:pt x="1618" y="12375"/>
                      <a:pt x="1713" y="12375"/>
                    </a:cubicBezTo>
                    <a:cubicBezTo>
                      <a:pt x="2512" y="12375"/>
                      <a:pt x="3022" y="10926"/>
                      <a:pt x="3022" y="10926"/>
                    </a:cubicBezTo>
                    <a:cubicBezTo>
                      <a:pt x="3022" y="10926"/>
                      <a:pt x="2356" y="8243"/>
                      <a:pt x="1913" y="6711"/>
                    </a:cubicBezTo>
                    <a:cubicBezTo>
                      <a:pt x="1059" y="3764"/>
                      <a:pt x="1513" y="398"/>
                      <a:pt x="1270" y="78"/>
                    </a:cubicBezTo>
                    <a:cubicBezTo>
                      <a:pt x="1231" y="25"/>
                      <a:pt x="1188" y="0"/>
                      <a:pt x="1146" y="0"/>
                    </a:cubicBez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8"/>
              <p:cNvSpPr/>
              <p:nvPr/>
            </p:nvSpPr>
            <p:spPr>
              <a:xfrm flipH="1">
                <a:off x="7564033" y="1859759"/>
                <a:ext cx="761929" cy="1082011"/>
              </a:xfrm>
              <a:custGeom>
                <a:rect b="b" l="l" r="r" t="t"/>
                <a:pathLst>
                  <a:path extrusionOk="0" h="18418" w="12969">
                    <a:moveTo>
                      <a:pt x="12969" y="1"/>
                    </a:moveTo>
                    <a:cubicBezTo>
                      <a:pt x="12968" y="1"/>
                      <a:pt x="9118" y="1451"/>
                      <a:pt x="4561" y="5162"/>
                    </a:cubicBezTo>
                    <a:cubicBezTo>
                      <a:pt x="0" y="8869"/>
                      <a:pt x="1656" y="17007"/>
                      <a:pt x="3210" y="18256"/>
                    </a:cubicBezTo>
                    <a:cubicBezTo>
                      <a:pt x="3347" y="18367"/>
                      <a:pt x="3485" y="18418"/>
                      <a:pt x="3623" y="18418"/>
                    </a:cubicBezTo>
                    <a:cubicBezTo>
                      <a:pt x="5037" y="18418"/>
                      <a:pt x="6367" y="13057"/>
                      <a:pt x="6367" y="13057"/>
                    </a:cubicBezTo>
                    <a:lnTo>
                      <a:pt x="6367" y="13057"/>
                    </a:lnTo>
                    <a:cubicBezTo>
                      <a:pt x="6367" y="13057"/>
                      <a:pt x="6218" y="13089"/>
                      <a:pt x="6004" y="13089"/>
                    </a:cubicBezTo>
                    <a:cubicBezTo>
                      <a:pt x="5261" y="13089"/>
                      <a:pt x="3731" y="12703"/>
                      <a:pt x="4875" y="9251"/>
                    </a:cubicBezTo>
                    <a:cubicBezTo>
                      <a:pt x="6350" y="4803"/>
                      <a:pt x="12968" y="1"/>
                      <a:pt x="12969" y="1"/>
                    </a:cubicBez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8"/>
              <p:cNvSpPr/>
              <p:nvPr/>
            </p:nvSpPr>
            <p:spPr>
              <a:xfrm flipH="1">
                <a:off x="7024134" y="1915512"/>
                <a:ext cx="703238" cy="403713"/>
              </a:xfrm>
              <a:custGeom>
                <a:rect b="b" l="l" r="r" t="t"/>
                <a:pathLst>
                  <a:path extrusionOk="0" h="6872" w="11970">
                    <a:moveTo>
                      <a:pt x="1244" y="0"/>
                    </a:moveTo>
                    <a:lnTo>
                      <a:pt x="97" y="854"/>
                    </a:lnTo>
                    <a:cubicBezTo>
                      <a:pt x="1" y="1000"/>
                      <a:pt x="1371" y="3044"/>
                      <a:pt x="2557" y="3044"/>
                    </a:cubicBezTo>
                    <a:cubicBezTo>
                      <a:pt x="2638" y="3044"/>
                      <a:pt x="2718" y="3035"/>
                      <a:pt x="2797" y="3014"/>
                    </a:cubicBezTo>
                    <a:cubicBezTo>
                      <a:pt x="3013" y="2959"/>
                      <a:pt x="3156" y="2933"/>
                      <a:pt x="3246" y="2933"/>
                    </a:cubicBezTo>
                    <a:cubicBezTo>
                      <a:pt x="3670" y="2933"/>
                      <a:pt x="2934" y="3506"/>
                      <a:pt x="3196" y="4322"/>
                    </a:cubicBezTo>
                    <a:cubicBezTo>
                      <a:pt x="3402" y="4964"/>
                      <a:pt x="4201" y="5251"/>
                      <a:pt x="4945" y="5251"/>
                    </a:cubicBezTo>
                    <a:cubicBezTo>
                      <a:pt x="5348" y="5251"/>
                      <a:pt x="5735" y="5166"/>
                      <a:pt x="6002" y="5008"/>
                    </a:cubicBezTo>
                    <a:cubicBezTo>
                      <a:pt x="6105" y="4946"/>
                      <a:pt x="6194" y="4919"/>
                      <a:pt x="6274" y="4919"/>
                    </a:cubicBezTo>
                    <a:cubicBezTo>
                      <a:pt x="6778" y="4919"/>
                      <a:pt x="6921" y="6009"/>
                      <a:pt x="8111" y="6421"/>
                    </a:cubicBezTo>
                    <a:cubicBezTo>
                      <a:pt x="9362" y="6852"/>
                      <a:pt x="11514" y="6872"/>
                      <a:pt x="11907" y="6872"/>
                    </a:cubicBezTo>
                    <a:cubicBezTo>
                      <a:pt x="11948" y="6872"/>
                      <a:pt x="11969" y="6872"/>
                      <a:pt x="11969" y="6872"/>
                    </a:cubicBezTo>
                    <a:lnTo>
                      <a:pt x="1244" y="0"/>
                    </a:ln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8"/>
              <p:cNvSpPr/>
              <p:nvPr/>
            </p:nvSpPr>
            <p:spPr>
              <a:xfrm flipH="1">
                <a:off x="6848077" y="2183465"/>
                <a:ext cx="96526" cy="73846"/>
              </a:xfrm>
              <a:custGeom>
                <a:rect b="b" l="l" r="r" t="t"/>
                <a:pathLst>
                  <a:path extrusionOk="0" h="1257" w="1643">
                    <a:moveTo>
                      <a:pt x="823" y="0"/>
                    </a:moveTo>
                    <a:lnTo>
                      <a:pt x="0" y="874"/>
                    </a:lnTo>
                    <a:cubicBezTo>
                      <a:pt x="0" y="874"/>
                      <a:pt x="361" y="1257"/>
                      <a:pt x="910" y="1257"/>
                    </a:cubicBezTo>
                    <a:cubicBezTo>
                      <a:pt x="1128" y="1257"/>
                      <a:pt x="1375" y="1196"/>
                      <a:pt x="1642" y="1028"/>
                    </a:cubicBezTo>
                    <a:lnTo>
                      <a:pt x="823" y="0"/>
                    </a:lnTo>
                    <a:close/>
                  </a:path>
                </a:pathLst>
              </a:custGeom>
              <a:solidFill>
                <a:srgbClr val="E5A6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8"/>
              <p:cNvSpPr/>
              <p:nvPr/>
            </p:nvSpPr>
            <p:spPr>
              <a:xfrm flipH="1">
                <a:off x="6727385" y="1146373"/>
                <a:ext cx="1109024" cy="732229"/>
              </a:xfrm>
              <a:custGeom>
                <a:rect b="b" l="l" r="r" t="t"/>
                <a:pathLst>
                  <a:path extrusionOk="0" h="12464" w="18877">
                    <a:moveTo>
                      <a:pt x="10211" y="0"/>
                    </a:moveTo>
                    <a:cubicBezTo>
                      <a:pt x="5546" y="0"/>
                      <a:pt x="327" y="2374"/>
                      <a:pt x="1792" y="7743"/>
                    </a:cubicBezTo>
                    <a:cubicBezTo>
                      <a:pt x="1792" y="7743"/>
                      <a:pt x="0" y="8289"/>
                      <a:pt x="325" y="10269"/>
                    </a:cubicBezTo>
                    <a:cubicBezTo>
                      <a:pt x="617" y="12054"/>
                      <a:pt x="1942" y="12464"/>
                      <a:pt x="3049" y="12464"/>
                    </a:cubicBezTo>
                    <a:cubicBezTo>
                      <a:pt x="3168" y="12464"/>
                      <a:pt x="3285" y="12459"/>
                      <a:pt x="3397" y="12451"/>
                    </a:cubicBezTo>
                    <a:cubicBezTo>
                      <a:pt x="4557" y="12365"/>
                      <a:pt x="16669" y="10283"/>
                      <a:pt x="17027" y="8306"/>
                    </a:cubicBezTo>
                    <a:cubicBezTo>
                      <a:pt x="17027" y="8306"/>
                      <a:pt x="18877" y="2694"/>
                      <a:pt x="14416" y="766"/>
                    </a:cubicBezTo>
                    <a:cubicBezTo>
                      <a:pt x="13254" y="263"/>
                      <a:pt x="11763" y="0"/>
                      <a:pt x="10211" y="0"/>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8"/>
              <p:cNvSpPr/>
              <p:nvPr/>
            </p:nvSpPr>
            <p:spPr>
              <a:xfrm flipH="1">
                <a:off x="7242477" y="1146075"/>
                <a:ext cx="624336" cy="456997"/>
              </a:xfrm>
              <a:custGeom>
                <a:rect b="b" l="l" r="r" t="t"/>
                <a:pathLst>
                  <a:path extrusionOk="0" h="7779" w="10627">
                    <a:moveTo>
                      <a:pt x="9021" y="0"/>
                    </a:moveTo>
                    <a:cubicBezTo>
                      <a:pt x="7740" y="0"/>
                      <a:pt x="5817" y="236"/>
                      <a:pt x="3724" y="1313"/>
                    </a:cubicBezTo>
                    <a:cubicBezTo>
                      <a:pt x="1" y="3231"/>
                      <a:pt x="2008" y="7778"/>
                      <a:pt x="2008" y="7778"/>
                    </a:cubicBezTo>
                    <a:lnTo>
                      <a:pt x="3817" y="7601"/>
                    </a:lnTo>
                    <a:cubicBezTo>
                      <a:pt x="3287" y="289"/>
                      <a:pt x="10626" y="143"/>
                      <a:pt x="10626" y="143"/>
                    </a:cubicBezTo>
                    <a:cubicBezTo>
                      <a:pt x="10626" y="143"/>
                      <a:pt x="10018" y="0"/>
                      <a:pt x="9021"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8"/>
              <p:cNvSpPr/>
              <p:nvPr/>
            </p:nvSpPr>
            <p:spPr>
              <a:xfrm flipH="1">
                <a:off x="6742018" y="1586460"/>
                <a:ext cx="925548" cy="732699"/>
              </a:xfrm>
              <a:custGeom>
                <a:rect b="b" l="l" r="r" t="t"/>
                <a:pathLst>
                  <a:path extrusionOk="0" h="12472" w="15754">
                    <a:moveTo>
                      <a:pt x="2625" y="1"/>
                    </a:moveTo>
                    <a:cubicBezTo>
                      <a:pt x="2328" y="1"/>
                      <a:pt x="1543" y="359"/>
                      <a:pt x="1632" y="597"/>
                    </a:cubicBezTo>
                    <a:cubicBezTo>
                      <a:pt x="1735" y="870"/>
                      <a:pt x="2431" y="2242"/>
                      <a:pt x="2329" y="3495"/>
                    </a:cubicBezTo>
                    <a:cubicBezTo>
                      <a:pt x="2165" y="5543"/>
                      <a:pt x="0" y="4403"/>
                      <a:pt x="205" y="6635"/>
                    </a:cubicBezTo>
                    <a:cubicBezTo>
                      <a:pt x="320" y="7908"/>
                      <a:pt x="1169" y="8146"/>
                      <a:pt x="1913" y="8146"/>
                    </a:cubicBezTo>
                    <a:cubicBezTo>
                      <a:pt x="2136" y="8146"/>
                      <a:pt x="2349" y="8125"/>
                      <a:pt x="2530" y="8103"/>
                    </a:cubicBezTo>
                    <a:cubicBezTo>
                      <a:pt x="2710" y="8081"/>
                      <a:pt x="2859" y="8061"/>
                      <a:pt x="2955" y="8061"/>
                    </a:cubicBezTo>
                    <a:cubicBezTo>
                      <a:pt x="3008" y="8061"/>
                      <a:pt x="3045" y="8067"/>
                      <a:pt x="3063" y="8083"/>
                    </a:cubicBezTo>
                    <a:cubicBezTo>
                      <a:pt x="3250" y="8253"/>
                      <a:pt x="2039" y="9039"/>
                      <a:pt x="3113" y="10131"/>
                    </a:cubicBezTo>
                    <a:cubicBezTo>
                      <a:pt x="3524" y="10548"/>
                      <a:pt x="3981" y="10676"/>
                      <a:pt x="4411" y="10676"/>
                    </a:cubicBezTo>
                    <a:cubicBezTo>
                      <a:pt x="4753" y="10676"/>
                      <a:pt x="5079" y="10595"/>
                      <a:pt x="5352" y="10514"/>
                    </a:cubicBezTo>
                    <a:cubicBezTo>
                      <a:pt x="5625" y="10432"/>
                      <a:pt x="5847" y="10353"/>
                      <a:pt x="5983" y="10353"/>
                    </a:cubicBezTo>
                    <a:cubicBezTo>
                      <a:pt x="5988" y="10353"/>
                      <a:pt x="5993" y="10353"/>
                      <a:pt x="5998" y="10353"/>
                    </a:cubicBezTo>
                    <a:cubicBezTo>
                      <a:pt x="6413" y="10370"/>
                      <a:pt x="7494" y="12471"/>
                      <a:pt x="10177" y="12471"/>
                    </a:cubicBezTo>
                    <a:cubicBezTo>
                      <a:pt x="10255" y="12471"/>
                      <a:pt x="10335" y="12470"/>
                      <a:pt x="10416" y="12466"/>
                    </a:cubicBezTo>
                    <a:cubicBezTo>
                      <a:pt x="12587" y="12370"/>
                      <a:pt x="12378" y="11117"/>
                      <a:pt x="12771" y="10947"/>
                    </a:cubicBezTo>
                    <a:cubicBezTo>
                      <a:pt x="12801" y="10934"/>
                      <a:pt x="12837" y="10928"/>
                      <a:pt x="12879" y="10928"/>
                    </a:cubicBezTo>
                    <a:cubicBezTo>
                      <a:pt x="13023" y="10928"/>
                      <a:pt x="13230" y="10998"/>
                      <a:pt x="13463" y="11070"/>
                    </a:cubicBezTo>
                    <a:cubicBezTo>
                      <a:pt x="13697" y="11140"/>
                      <a:pt x="13958" y="11210"/>
                      <a:pt x="14212" y="11210"/>
                    </a:cubicBezTo>
                    <a:cubicBezTo>
                      <a:pt x="14567" y="11210"/>
                      <a:pt x="14908" y="11073"/>
                      <a:pt x="15143" y="10605"/>
                    </a:cubicBezTo>
                    <a:cubicBezTo>
                      <a:pt x="15754" y="9380"/>
                      <a:pt x="14539" y="9107"/>
                      <a:pt x="14532" y="8783"/>
                    </a:cubicBezTo>
                    <a:cubicBezTo>
                      <a:pt x="14528" y="8458"/>
                      <a:pt x="15716" y="1208"/>
                      <a:pt x="14153" y="815"/>
                    </a:cubicBezTo>
                    <a:cubicBezTo>
                      <a:pt x="13711" y="704"/>
                      <a:pt x="13348" y="666"/>
                      <a:pt x="13020" y="666"/>
                    </a:cubicBezTo>
                    <a:cubicBezTo>
                      <a:pt x="12321" y="666"/>
                      <a:pt x="11788" y="839"/>
                      <a:pt x="11010" y="839"/>
                    </a:cubicBezTo>
                    <a:cubicBezTo>
                      <a:pt x="9866" y="839"/>
                      <a:pt x="6247" y="1833"/>
                      <a:pt x="4578" y="1870"/>
                    </a:cubicBezTo>
                    <a:cubicBezTo>
                      <a:pt x="4559" y="1871"/>
                      <a:pt x="4539" y="1871"/>
                      <a:pt x="4520" y="1871"/>
                    </a:cubicBezTo>
                    <a:cubicBezTo>
                      <a:pt x="2911" y="1871"/>
                      <a:pt x="3028" y="331"/>
                      <a:pt x="2721" y="27"/>
                    </a:cubicBezTo>
                    <a:cubicBezTo>
                      <a:pt x="2703" y="9"/>
                      <a:pt x="2669" y="1"/>
                      <a:pt x="26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8"/>
              <p:cNvSpPr/>
              <p:nvPr/>
            </p:nvSpPr>
            <p:spPr>
              <a:xfrm flipH="1">
                <a:off x="7572683" y="1723991"/>
                <a:ext cx="135007" cy="97932"/>
              </a:xfrm>
              <a:custGeom>
                <a:rect b="b" l="l" r="r" t="t"/>
                <a:pathLst>
                  <a:path extrusionOk="0" h="1667" w="2298">
                    <a:moveTo>
                      <a:pt x="946" y="0"/>
                    </a:moveTo>
                    <a:cubicBezTo>
                      <a:pt x="817" y="0"/>
                      <a:pt x="690" y="21"/>
                      <a:pt x="578" y="62"/>
                    </a:cubicBezTo>
                    <a:cubicBezTo>
                      <a:pt x="407" y="127"/>
                      <a:pt x="260" y="239"/>
                      <a:pt x="161" y="399"/>
                    </a:cubicBezTo>
                    <a:cubicBezTo>
                      <a:pt x="59" y="560"/>
                      <a:pt x="1" y="771"/>
                      <a:pt x="1" y="1031"/>
                    </a:cubicBezTo>
                    <a:lnTo>
                      <a:pt x="69" y="1031"/>
                    </a:lnTo>
                    <a:cubicBezTo>
                      <a:pt x="69" y="864"/>
                      <a:pt x="93" y="721"/>
                      <a:pt x="137" y="601"/>
                    </a:cubicBezTo>
                    <a:cubicBezTo>
                      <a:pt x="202" y="420"/>
                      <a:pt x="315" y="287"/>
                      <a:pt x="451" y="198"/>
                    </a:cubicBezTo>
                    <a:cubicBezTo>
                      <a:pt x="591" y="113"/>
                      <a:pt x="762" y="68"/>
                      <a:pt x="946" y="68"/>
                    </a:cubicBezTo>
                    <a:cubicBezTo>
                      <a:pt x="1144" y="68"/>
                      <a:pt x="1359" y="116"/>
                      <a:pt x="1570" y="215"/>
                    </a:cubicBezTo>
                    <a:cubicBezTo>
                      <a:pt x="1761" y="303"/>
                      <a:pt x="1946" y="428"/>
                      <a:pt x="2119" y="588"/>
                    </a:cubicBezTo>
                    <a:lnTo>
                      <a:pt x="2119" y="588"/>
                    </a:lnTo>
                    <a:cubicBezTo>
                      <a:pt x="2096" y="588"/>
                      <a:pt x="2070" y="587"/>
                      <a:pt x="2042" y="587"/>
                    </a:cubicBezTo>
                    <a:cubicBezTo>
                      <a:pt x="1960" y="587"/>
                      <a:pt x="1854" y="594"/>
                      <a:pt x="1745" y="608"/>
                    </a:cubicBezTo>
                    <a:cubicBezTo>
                      <a:pt x="1581" y="628"/>
                      <a:pt x="1403" y="669"/>
                      <a:pt x="1260" y="758"/>
                    </a:cubicBezTo>
                    <a:cubicBezTo>
                      <a:pt x="1192" y="803"/>
                      <a:pt x="1131" y="861"/>
                      <a:pt x="1086" y="932"/>
                    </a:cubicBezTo>
                    <a:cubicBezTo>
                      <a:pt x="1042" y="1004"/>
                      <a:pt x="1017" y="1089"/>
                      <a:pt x="1017" y="1188"/>
                    </a:cubicBezTo>
                    <a:lnTo>
                      <a:pt x="1017" y="1215"/>
                    </a:lnTo>
                    <a:cubicBezTo>
                      <a:pt x="1022" y="1304"/>
                      <a:pt x="1038" y="1376"/>
                      <a:pt x="1063" y="1434"/>
                    </a:cubicBezTo>
                    <a:cubicBezTo>
                      <a:pt x="1083" y="1478"/>
                      <a:pt x="1107" y="1516"/>
                      <a:pt x="1134" y="1546"/>
                    </a:cubicBezTo>
                    <a:cubicBezTo>
                      <a:pt x="1178" y="1591"/>
                      <a:pt x="1230" y="1622"/>
                      <a:pt x="1284" y="1642"/>
                    </a:cubicBezTo>
                    <a:cubicBezTo>
                      <a:pt x="1339" y="1659"/>
                      <a:pt x="1400" y="1666"/>
                      <a:pt x="1458" y="1666"/>
                    </a:cubicBezTo>
                    <a:cubicBezTo>
                      <a:pt x="1564" y="1666"/>
                      <a:pt x="1670" y="1642"/>
                      <a:pt x="1752" y="1619"/>
                    </a:cubicBezTo>
                    <a:cubicBezTo>
                      <a:pt x="1830" y="1595"/>
                      <a:pt x="1882" y="1570"/>
                      <a:pt x="1885" y="1570"/>
                    </a:cubicBezTo>
                    <a:lnTo>
                      <a:pt x="1854" y="1509"/>
                    </a:lnTo>
                    <a:cubicBezTo>
                      <a:pt x="1851" y="1509"/>
                      <a:pt x="1796" y="1533"/>
                      <a:pt x="1725" y="1557"/>
                    </a:cubicBezTo>
                    <a:cubicBezTo>
                      <a:pt x="1649" y="1578"/>
                      <a:pt x="1550" y="1598"/>
                      <a:pt x="1458" y="1598"/>
                    </a:cubicBezTo>
                    <a:cubicBezTo>
                      <a:pt x="1411" y="1598"/>
                      <a:pt x="1366" y="1595"/>
                      <a:pt x="1321" y="1581"/>
                    </a:cubicBezTo>
                    <a:cubicBezTo>
                      <a:pt x="1291" y="1574"/>
                      <a:pt x="1260" y="1560"/>
                      <a:pt x="1233" y="1543"/>
                    </a:cubicBezTo>
                    <a:cubicBezTo>
                      <a:pt x="1195" y="1516"/>
                      <a:pt x="1161" y="1478"/>
                      <a:pt x="1134" y="1427"/>
                    </a:cubicBezTo>
                    <a:cubicBezTo>
                      <a:pt x="1107" y="1373"/>
                      <a:pt x="1090" y="1304"/>
                      <a:pt x="1086" y="1215"/>
                    </a:cubicBezTo>
                    <a:lnTo>
                      <a:pt x="1086" y="1188"/>
                    </a:lnTo>
                    <a:cubicBezTo>
                      <a:pt x="1086" y="1130"/>
                      <a:pt x="1096" y="1079"/>
                      <a:pt x="1113" y="1031"/>
                    </a:cubicBezTo>
                    <a:cubicBezTo>
                      <a:pt x="1144" y="952"/>
                      <a:pt x="1195" y="888"/>
                      <a:pt x="1267" y="837"/>
                    </a:cubicBezTo>
                    <a:cubicBezTo>
                      <a:pt x="1373" y="762"/>
                      <a:pt x="1513" y="717"/>
                      <a:pt x="1652" y="689"/>
                    </a:cubicBezTo>
                    <a:cubicBezTo>
                      <a:pt x="1796" y="662"/>
                      <a:pt x="1936" y="656"/>
                      <a:pt x="2042" y="656"/>
                    </a:cubicBezTo>
                    <a:cubicBezTo>
                      <a:pt x="2090" y="656"/>
                      <a:pt x="2131" y="659"/>
                      <a:pt x="2161" y="659"/>
                    </a:cubicBezTo>
                    <a:cubicBezTo>
                      <a:pt x="2175" y="662"/>
                      <a:pt x="2185" y="662"/>
                      <a:pt x="2196" y="662"/>
                    </a:cubicBezTo>
                    <a:lnTo>
                      <a:pt x="2205" y="662"/>
                    </a:lnTo>
                    <a:lnTo>
                      <a:pt x="2298" y="673"/>
                    </a:lnTo>
                    <a:lnTo>
                      <a:pt x="2233" y="604"/>
                    </a:lnTo>
                    <a:cubicBezTo>
                      <a:pt x="2038" y="407"/>
                      <a:pt x="1820" y="256"/>
                      <a:pt x="1602" y="154"/>
                    </a:cubicBezTo>
                    <a:cubicBezTo>
                      <a:pt x="1380" y="51"/>
                      <a:pt x="1154" y="0"/>
                      <a:pt x="946" y="0"/>
                    </a:cubicBezTo>
                    <a:close/>
                  </a:path>
                </a:pathLst>
              </a:custGeom>
              <a:solidFill>
                <a:srgbClr val="A57D5E"/>
              </a:solidFill>
              <a:ln cap="flat" cmpd="sng" w="9525">
                <a:solidFill>
                  <a:srgbClr val="BF83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8"/>
              <p:cNvSpPr/>
              <p:nvPr/>
            </p:nvSpPr>
            <p:spPr>
              <a:xfrm flipH="1">
                <a:off x="6830804" y="1380663"/>
                <a:ext cx="134361" cy="71848"/>
              </a:xfrm>
              <a:custGeom>
                <a:rect b="b" l="l" r="r" t="t"/>
                <a:pathLst>
                  <a:path extrusionOk="0" h="1223" w="2287">
                    <a:moveTo>
                      <a:pt x="776" y="0"/>
                    </a:moveTo>
                    <a:cubicBezTo>
                      <a:pt x="526" y="0"/>
                      <a:pt x="310" y="70"/>
                      <a:pt x="200" y="236"/>
                    </a:cubicBezTo>
                    <a:cubicBezTo>
                      <a:pt x="1" y="534"/>
                      <a:pt x="1114" y="1223"/>
                      <a:pt x="1747" y="1223"/>
                    </a:cubicBezTo>
                    <a:cubicBezTo>
                      <a:pt x="1947" y="1223"/>
                      <a:pt x="2099" y="1154"/>
                      <a:pt x="2146" y="983"/>
                    </a:cubicBezTo>
                    <a:cubicBezTo>
                      <a:pt x="2286" y="467"/>
                      <a:pt x="1419" y="0"/>
                      <a:pt x="776" y="0"/>
                    </a:cubicBezTo>
                    <a:close/>
                  </a:path>
                </a:pathLst>
              </a:custGeom>
              <a:solidFill>
                <a:srgbClr val="0303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8"/>
              <p:cNvSpPr/>
              <p:nvPr/>
            </p:nvSpPr>
            <p:spPr>
              <a:xfrm flipH="1">
                <a:off x="7168079" y="1363391"/>
                <a:ext cx="207740" cy="83069"/>
              </a:xfrm>
              <a:custGeom>
                <a:rect b="b" l="l" r="r" t="t"/>
                <a:pathLst>
                  <a:path extrusionOk="0" h="1414" w="3536">
                    <a:moveTo>
                      <a:pt x="2647" y="1"/>
                    </a:moveTo>
                    <a:cubicBezTo>
                      <a:pt x="1698" y="1"/>
                      <a:pt x="1" y="660"/>
                      <a:pt x="373" y="1356"/>
                    </a:cubicBezTo>
                    <a:cubicBezTo>
                      <a:pt x="395" y="1396"/>
                      <a:pt x="468" y="1414"/>
                      <a:pt x="578" y="1414"/>
                    </a:cubicBezTo>
                    <a:cubicBezTo>
                      <a:pt x="1288" y="1414"/>
                      <a:pt x="3535" y="651"/>
                      <a:pt x="3210" y="175"/>
                    </a:cubicBezTo>
                    <a:cubicBezTo>
                      <a:pt x="3126" y="54"/>
                      <a:pt x="2917" y="1"/>
                      <a:pt x="2647" y="1"/>
                    </a:cubicBezTo>
                    <a:close/>
                  </a:path>
                </a:pathLst>
              </a:custGeom>
              <a:solidFill>
                <a:srgbClr val="0303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8"/>
              <p:cNvSpPr/>
              <p:nvPr/>
            </p:nvSpPr>
            <p:spPr>
              <a:xfrm flipH="1">
                <a:off x="6887204" y="1533410"/>
                <a:ext cx="50584" cy="25614"/>
              </a:xfrm>
              <a:custGeom>
                <a:rect b="b" l="l" r="r" t="t"/>
                <a:pathLst>
                  <a:path extrusionOk="0" h="436" w="861">
                    <a:moveTo>
                      <a:pt x="1" y="1"/>
                    </a:moveTo>
                    <a:cubicBezTo>
                      <a:pt x="1" y="240"/>
                      <a:pt x="192" y="435"/>
                      <a:pt x="431" y="435"/>
                    </a:cubicBezTo>
                    <a:cubicBezTo>
                      <a:pt x="669" y="435"/>
                      <a:pt x="861" y="240"/>
                      <a:pt x="8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8"/>
              <p:cNvSpPr/>
              <p:nvPr/>
            </p:nvSpPr>
            <p:spPr>
              <a:xfrm flipH="1">
                <a:off x="7216079" y="1533410"/>
                <a:ext cx="69443" cy="34955"/>
              </a:xfrm>
              <a:custGeom>
                <a:rect b="b" l="l" r="r" t="t"/>
                <a:pathLst>
                  <a:path extrusionOk="0" h="595" w="1182">
                    <a:moveTo>
                      <a:pt x="1" y="1"/>
                    </a:moveTo>
                    <a:cubicBezTo>
                      <a:pt x="1" y="329"/>
                      <a:pt x="263" y="595"/>
                      <a:pt x="590" y="595"/>
                    </a:cubicBezTo>
                    <a:cubicBezTo>
                      <a:pt x="915" y="595"/>
                      <a:pt x="1181" y="329"/>
                      <a:pt x="11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8"/>
              <p:cNvSpPr/>
              <p:nvPr/>
            </p:nvSpPr>
            <p:spPr>
              <a:xfrm flipH="1">
                <a:off x="7098170" y="1684159"/>
                <a:ext cx="92296" cy="41887"/>
              </a:xfrm>
              <a:custGeom>
                <a:rect b="b" l="l" r="r" t="t"/>
                <a:pathLst>
                  <a:path extrusionOk="0" h="713" w="1571">
                    <a:moveTo>
                      <a:pt x="7" y="0"/>
                    </a:moveTo>
                    <a:cubicBezTo>
                      <a:pt x="6" y="0"/>
                      <a:pt x="4" y="1"/>
                      <a:pt x="4" y="3"/>
                    </a:cubicBezTo>
                    <a:cubicBezTo>
                      <a:pt x="1" y="6"/>
                      <a:pt x="1" y="9"/>
                      <a:pt x="4" y="12"/>
                    </a:cubicBezTo>
                    <a:cubicBezTo>
                      <a:pt x="4" y="12"/>
                      <a:pt x="7" y="16"/>
                      <a:pt x="14" y="23"/>
                    </a:cubicBezTo>
                    <a:cubicBezTo>
                      <a:pt x="89" y="118"/>
                      <a:pt x="513" y="712"/>
                      <a:pt x="1195" y="712"/>
                    </a:cubicBezTo>
                    <a:cubicBezTo>
                      <a:pt x="1311" y="712"/>
                      <a:pt x="1434" y="696"/>
                      <a:pt x="1567" y="658"/>
                    </a:cubicBezTo>
                    <a:cubicBezTo>
                      <a:pt x="1570" y="655"/>
                      <a:pt x="1570" y="651"/>
                      <a:pt x="1570" y="647"/>
                    </a:cubicBezTo>
                    <a:cubicBezTo>
                      <a:pt x="1570" y="644"/>
                      <a:pt x="1567" y="644"/>
                      <a:pt x="1564" y="644"/>
                    </a:cubicBezTo>
                    <a:cubicBezTo>
                      <a:pt x="1434" y="685"/>
                      <a:pt x="1311" y="702"/>
                      <a:pt x="1195" y="702"/>
                    </a:cubicBezTo>
                    <a:cubicBezTo>
                      <a:pt x="836" y="702"/>
                      <a:pt x="546" y="532"/>
                      <a:pt x="345" y="361"/>
                    </a:cubicBezTo>
                    <a:cubicBezTo>
                      <a:pt x="242" y="275"/>
                      <a:pt x="164" y="190"/>
                      <a:pt x="110" y="122"/>
                    </a:cubicBezTo>
                    <a:cubicBezTo>
                      <a:pt x="83" y="91"/>
                      <a:pt x="58" y="61"/>
                      <a:pt x="42" y="40"/>
                    </a:cubicBezTo>
                    <a:cubicBezTo>
                      <a:pt x="34" y="30"/>
                      <a:pt x="28" y="23"/>
                      <a:pt x="24" y="16"/>
                    </a:cubicBezTo>
                    <a:cubicBezTo>
                      <a:pt x="17" y="9"/>
                      <a:pt x="14" y="6"/>
                      <a:pt x="10" y="3"/>
                    </a:cubicBezTo>
                    <a:cubicBezTo>
                      <a:pt x="10" y="1"/>
                      <a:pt x="9" y="0"/>
                      <a:pt x="7" y="0"/>
                    </a:cubicBezTo>
                    <a:close/>
                  </a:path>
                </a:pathLst>
              </a:custGeom>
              <a:solidFill>
                <a:srgbClr val="B26E47"/>
              </a:solidFill>
              <a:ln cap="flat" cmpd="sng" w="19050">
                <a:solidFill>
                  <a:srgbClr val="C6856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8"/>
              <p:cNvSpPr/>
              <p:nvPr/>
            </p:nvSpPr>
            <p:spPr>
              <a:xfrm flipH="1">
                <a:off x="6879390" y="1533234"/>
                <a:ext cx="106925" cy="705"/>
              </a:xfrm>
              <a:custGeom>
                <a:rect b="b" l="l" r="r" t="t"/>
                <a:pathLst>
                  <a:path extrusionOk="0" h="12" w="1820">
                    <a:moveTo>
                      <a:pt x="0" y="1"/>
                    </a:moveTo>
                    <a:lnTo>
                      <a:pt x="0" y="11"/>
                    </a:lnTo>
                    <a:lnTo>
                      <a:pt x="1820" y="11"/>
                    </a:lnTo>
                    <a:lnTo>
                      <a:pt x="1820" y="1"/>
                    </a:ln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8"/>
              <p:cNvSpPr/>
              <p:nvPr/>
            </p:nvSpPr>
            <p:spPr>
              <a:xfrm flipH="1">
                <a:off x="7205268" y="1533058"/>
                <a:ext cx="147051" cy="1057"/>
              </a:xfrm>
              <a:custGeom>
                <a:rect b="b" l="l" r="r" t="t"/>
                <a:pathLst>
                  <a:path extrusionOk="0" h="18" w="2503">
                    <a:moveTo>
                      <a:pt x="0" y="0"/>
                    </a:moveTo>
                    <a:lnTo>
                      <a:pt x="0" y="18"/>
                    </a:lnTo>
                    <a:lnTo>
                      <a:pt x="2502" y="18"/>
                    </a:lnTo>
                    <a:lnTo>
                      <a:pt x="2502" y="0"/>
                    </a:ln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8"/>
              <p:cNvSpPr/>
              <p:nvPr/>
            </p:nvSpPr>
            <p:spPr>
              <a:xfrm flipH="1">
                <a:off x="6760659" y="1437826"/>
                <a:ext cx="75435" cy="225414"/>
              </a:xfrm>
              <a:custGeom>
                <a:rect b="b" l="l" r="r" t="t"/>
                <a:pathLst>
                  <a:path extrusionOk="0" h="3837" w="1284">
                    <a:moveTo>
                      <a:pt x="584" y="2294"/>
                    </a:moveTo>
                    <a:cubicBezTo>
                      <a:pt x="608" y="2294"/>
                      <a:pt x="608" y="2332"/>
                      <a:pt x="584" y="2332"/>
                    </a:cubicBezTo>
                    <a:cubicBezTo>
                      <a:pt x="556" y="2332"/>
                      <a:pt x="556" y="2294"/>
                      <a:pt x="584" y="2294"/>
                    </a:cubicBezTo>
                    <a:close/>
                    <a:moveTo>
                      <a:pt x="345" y="0"/>
                    </a:moveTo>
                    <a:lnTo>
                      <a:pt x="345" y="0"/>
                    </a:lnTo>
                    <a:cubicBezTo>
                      <a:pt x="362" y="194"/>
                      <a:pt x="372" y="386"/>
                      <a:pt x="379" y="574"/>
                    </a:cubicBezTo>
                    <a:cubicBezTo>
                      <a:pt x="433" y="659"/>
                      <a:pt x="471" y="751"/>
                      <a:pt x="498" y="850"/>
                    </a:cubicBezTo>
                    <a:cubicBezTo>
                      <a:pt x="577" y="1123"/>
                      <a:pt x="577" y="1413"/>
                      <a:pt x="560" y="1697"/>
                    </a:cubicBezTo>
                    <a:cubicBezTo>
                      <a:pt x="560" y="1707"/>
                      <a:pt x="550" y="1714"/>
                      <a:pt x="543" y="1714"/>
                    </a:cubicBezTo>
                    <a:cubicBezTo>
                      <a:pt x="533" y="1714"/>
                      <a:pt x="523" y="1707"/>
                      <a:pt x="523" y="1697"/>
                    </a:cubicBezTo>
                    <a:cubicBezTo>
                      <a:pt x="539" y="1427"/>
                      <a:pt x="539" y="1154"/>
                      <a:pt x="471" y="895"/>
                    </a:cubicBezTo>
                    <a:cubicBezTo>
                      <a:pt x="451" y="809"/>
                      <a:pt x="420" y="724"/>
                      <a:pt x="379" y="649"/>
                    </a:cubicBezTo>
                    <a:lnTo>
                      <a:pt x="379" y="649"/>
                    </a:lnTo>
                    <a:cubicBezTo>
                      <a:pt x="396" y="2137"/>
                      <a:pt x="0" y="3345"/>
                      <a:pt x="0" y="3345"/>
                    </a:cubicBezTo>
                    <a:cubicBezTo>
                      <a:pt x="208" y="3397"/>
                      <a:pt x="369" y="3570"/>
                      <a:pt x="488" y="3837"/>
                    </a:cubicBezTo>
                    <a:cubicBezTo>
                      <a:pt x="580" y="3762"/>
                      <a:pt x="659" y="3676"/>
                      <a:pt x="731" y="3588"/>
                    </a:cubicBezTo>
                    <a:cubicBezTo>
                      <a:pt x="1171" y="2932"/>
                      <a:pt x="1191" y="2055"/>
                      <a:pt x="1191" y="1905"/>
                    </a:cubicBezTo>
                    <a:cubicBezTo>
                      <a:pt x="1191" y="1676"/>
                      <a:pt x="1205" y="1431"/>
                      <a:pt x="1222" y="1195"/>
                    </a:cubicBezTo>
                    <a:cubicBezTo>
                      <a:pt x="1249" y="741"/>
                      <a:pt x="1284" y="174"/>
                      <a:pt x="1154" y="17"/>
                    </a:cubicBezTo>
                    <a:lnTo>
                      <a:pt x="1137" y="17"/>
                    </a:lnTo>
                    <a:cubicBezTo>
                      <a:pt x="990" y="17"/>
                      <a:pt x="703" y="10"/>
                      <a:pt x="345" y="0"/>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8"/>
              <p:cNvSpPr/>
              <p:nvPr/>
            </p:nvSpPr>
            <p:spPr>
              <a:xfrm flipH="1">
                <a:off x="6812826" y="1434360"/>
                <a:ext cx="187530" cy="200035"/>
              </a:xfrm>
              <a:custGeom>
                <a:rect b="b" l="l" r="r" t="t"/>
                <a:pathLst>
                  <a:path extrusionOk="0" h="3405" w="3192">
                    <a:moveTo>
                      <a:pt x="2059" y="1684"/>
                    </a:moveTo>
                    <a:lnTo>
                      <a:pt x="2059" y="1694"/>
                    </a:lnTo>
                    <a:lnTo>
                      <a:pt x="1926" y="1694"/>
                    </a:lnTo>
                    <a:cubicBezTo>
                      <a:pt x="1922" y="1929"/>
                      <a:pt x="1731" y="2121"/>
                      <a:pt x="1496" y="2121"/>
                    </a:cubicBezTo>
                    <a:cubicBezTo>
                      <a:pt x="1260" y="2121"/>
                      <a:pt x="1069" y="1929"/>
                      <a:pt x="1066" y="1694"/>
                    </a:cubicBezTo>
                    <a:lnTo>
                      <a:pt x="239" y="1694"/>
                    </a:lnTo>
                    <a:lnTo>
                      <a:pt x="239" y="1684"/>
                    </a:lnTo>
                    <a:close/>
                    <a:moveTo>
                      <a:pt x="185" y="1"/>
                    </a:moveTo>
                    <a:cubicBezTo>
                      <a:pt x="92" y="141"/>
                      <a:pt x="1" y="885"/>
                      <a:pt x="110" y="2418"/>
                    </a:cubicBezTo>
                    <a:cubicBezTo>
                      <a:pt x="137" y="2804"/>
                      <a:pt x="215" y="3125"/>
                      <a:pt x="349" y="3387"/>
                    </a:cubicBezTo>
                    <a:cubicBezTo>
                      <a:pt x="795" y="3336"/>
                      <a:pt x="1192" y="3258"/>
                      <a:pt x="1666" y="3258"/>
                    </a:cubicBezTo>
                    <a:cubicBezTo>
                      <a:pt x="1991" y="3258"/>
                      <a:pt x="2356" y="3295"/>
                      <a:pt x="2796" y="3404"/>
                    </a:cubicBezTo>
                    <a:cubicBezTo>
                      <a:pt x="2796" y="3404"/>
                      <a:pt x="3192" y="2196"/>
                      <a:pt x="3175" y="708"/>
                    </a:cubicBezTo>
                    <a:cubicBezTo>
                      <a:pt x="3124" y="612"/>
                      <a:pt x="3056" y="530"/>
                      <a:pt x="2963" y="469"/>
                    </a:cubicBezTo>
                    <a:cubicBezTo>
                      <a:pt x="2946" y="458"/>
                      <a:pt x="2957" y="434"/>
                      <a:pt x="2974" y="434"/>
                    </a:cubicBezTo>
                    <a:cubicBezTo>
                      <a:pt x="2977" y="434"/>
                      <a:pt x="2980" y="434"/>
                      <a:pt x="2984" y="438"/>
                    </a:cubicBezTo>
                    <a:cubicBezTo>
                      <a:pt x="3062" y="489"/>
                      <a:pt x="3124" y="554"/>
                      <a:pt x="3175" y="633"/>
                    </a:cubicBezTo>
                    <a:cubicBezTo>
                      <a:pt x="3168" y="445"/>
                      <a:pt x="3158" y="253"/>
                      <a:pt x="3141" y="59"/>
                    </a:cubicBezTo>
                    <a:cubicBezTo>
                      <a:pt x="3018" y="59"/>
                      <a:pt x="2885" y="56"/>
                      <a:pt x="2749" y="53"/>
                    </a:cubicBezTo>
                    <a:cubicBezTo>
                      <a:pt x="2745" y="56"/>
                      <a:pt x="2745" y="62"/>
                      <a:pt x="2745" y="69"/>
                    </a:cubicBezTo>
                    <a:cubicBezTo>
                      <a:pt x="2697" y="240"/>
                      <a:pt x="2544" y="308"/>
                      <a:pt x="2345" y="308"/>
                    </a:cubicBezTo>
                    <a:cubicBezTo>
                      <a:pt x="2076" y="308"/>
                      <a:pt x="1721" y="185"/>
                      <a:pt x="1417" y="18"/>
                    </a:cubicBezTo>
                    <a:cubicBezTo>
                      <a:pt x="929" y="7"/>
                      <a:pt x="478" y="1"/>
                      <a:pt x="185" y="1"/>
                    </a:cubicBezTo>
                    <a:close/>
                  </a:path>
                </a:pathLst>
              </a:custGeom>
              <a:solidFill>
                <a:srgbClr val="D1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8"/>
              <p:cNvSpPr/>
              <p:nvPr/>
            </p:nvSpPr>
            <p:spPr>
              <a:xfrm flipH="1">
                <a:off x="6807362" y="1625704"/>
                <a:ext cx="172549" cy="58806"/>
              </a:xfrm>
              <a:custGeom>
                <a:rect b="b" l="l" r="r" t="t"/>
                <a:pathLst>
                  <a:path extrusionOk="0" h="1001" w="2937">
                    <a:moveTo>
                      <a:pt x="1318" y="1"/>
                    </a:moveTo>
                    <a:cubicBezTo>
                      <a:pt x="844" y="1"/>
                      <a:pt x="447" y="79"/>
                      <a:pt x="1" y="130"/>
                    </a:cubicBezTo>
                    <a:cubicBezTo>
                      <a:pt x="304" y="724"/>
                      <a:pt x="891" y="1001"/>
                      <a:pt x="1813" y="1001"/>
                    </a:cubicBezTo>
                    <a:lnTo>
                      <a:pt x="1875" y="1001"/>
                    </a:lnTo>
                    <a:cubicBezTo>
                      <a:pt x="2336" y="998"/>
                      <a:pt x="2680" y="854"/>
                      <a:pt x="2936" y="639"/>
                    </a:cubicBezTo>
                    <a:cubicBezTo>
                      <a:pt x="2817" y="372"/>
                      <a:pt x="2656" y="199"/>
                      <a:pt x="2448" y="147"/>
                    </a:cubicBezTo>
                    <a:cubicBezTo>
                      <a:pt x="2008" y="38"/>
                      <a:pt x="1643" y="1"/>
                      <a:pt x="13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8"/>
              <p:cNvSpPr/>
              <p:nvPr/>
            </p:nvSpPr>
            <p:spPr>
              <a:xfrm flipH="1">
                <a:off x="6838854" y="1435417"/>
                <a:ext cx="78255" cy="17096"/>
              </a:xfrm>
              <a:custGeom>
                <a:rect b="b" l="l" r="r" t="t"/>
                <a:pathLst>
                  <a:path extrusionOk="0" h="291" w="1332">
                    <a:moveTo>
                      <a:pt x="0" y="0"/>
                    </a:moveTo>
                    <a:cubicBezTo>
                      <a:pt x="304" y="167"/>
                      <a:pt x="659" y="290"/>
                      <a:pt x="928" y="290"/>
                    </a:cubicBezTo>
                    <a:cubicBezTo>
                      <a:pt x="1127" y="290"/>
                      <a:pt x="1280" y="222"/>
                      <a:pt x="1328" y="51"/>
                    </a:cubicBezTo>
                    <a:cubicBezTo>
                      <a:pt x="1328" y="44"/>
                      <a:pt x="1328" y="38"/>
                      <a:pt x="1332" y="35"/>
                    </a:cubicBezTo>
                    <a:cubicBezTo>
                      <a:pt x="1242" y="30"/>
                      <a:pt x="1150" y="27"/>
                      <a:pt x="1058" y="27"/>
                    </a:cubicBezTo>
                    <a:cubicBezTo>
                      <a:pt x="710" y="17"/>
                      <a:pt x="345" y="10"/>
                      <a:pt x="0" y="0"/>
                    </a:cubicBezTo>
                    <a:close/>
                  </a:path>
                </a:pathLst>
              </a:custGeom>
              <a:solidFill>
                <a:srgbClr val="0303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8"/>
              <p:cNvSpPr/>
              <p:nvPr/>
            </p:nvSpPr>
            <p:spPr>
              <a:xfrm flipH="1">
                <a:off x="6887204" y="1533880"/>
                <a:ext cx="50584" cy="25144"/>
              </a:xfrm>
              <a:custGeom>
                <a:rect b="b" l="l" r="r" t="t"/>
                <a:pathLst>
                  <a:path extrusionOk="0" h="428" w="861">
                    <a:moveTo>
                      <a:pt x="1" y="0"/>
                    </a:moveTo>
                    <a:cubicBezTo>
                      <a:pt x="4" y="235"/>
                      <a:pt x="195" y="427"/>
                      <a:pt x="431" y="427"/>
                    </a:cubicBezTo>
                    <a:cubicBezTo>
                      <a:pt x="666" y="427"/>
                      <a:pt x="857" y="235"/>
                      <a:pt x="8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8"/>
              <p:cNvSpPr/>
              <p:nvPr/>
            </p:nvSpPr>
            <p:spPr>
              <a:xfrm flipH="1">
                <a:off x="6879390" y="1533234"/>
                <a:ext cx="106925" cy="705"/>
              </a:xfrm>
              <a:custGeom>
                <a:rect b="b" l="l" r="r" t="t"/>
                <a:pathLst>
                  <a:path extrusionOk="0" h="12" w="1820">
                    <a:moveTo>
                      <a:pt x="0" y="1"/>
                    </a:moveTo>
                    <a:lnTo>
                      <a:pt x="0" y="11"/>
                    </a:lnTo>
                    <a:lnTo>
                      <a:pt x="1820" y="11"/>
                    </a:lnTo>
                    <a:lnTo>
                      <a:pt x="1820" y="1"/>
                    </a:lnTo>
                    <a:close/>
                  </a:path>
                </a:pathLst>
              </a:custGeom>
              <a:solidFill>
                <a:srgbClr val="BF837F"/>
              </a:solidFill>
              <a:ln cap="flat" cmpd="sng" w="9525">
                <a:solidFill>
                  <a:srgbClr val="BF83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8"/>
              <p:cNvSpPr/>
              <p:nvPr/>
            </p:nvSpPr>
            <p:spPr>
              <a:xfrm flipH="1">
                <a:off x="7079306" y="1415736"/>
                <a:ext cx="349386" cy="273000"/>
              </a:xfrm>
              <a:custGeom>
                <a:rect b="b" l="l" r="r" t="t"/>
                <a:pathLst>
                  <a:path extrusionOk="0" h="4647" w="5947">
                    <a:moveTo>
                      <a:pt x="4697" y="605"/>
                    </a:moveTo>
                    <a:cubicBezTo>
                      <a:pt x="4700" y="605"/>
                      <a:pt x="4704" y="605"/>
                      <a:pt x="4707" y="608"/>
                    </a:cubicBezTo>
                    <a:cubicBezTo>
                      <a:pt x="4871" y="718"/>
                      <a:pt x="4967" y="895"/>
                      <a:pt x="5022" y="1079"/>
                    </a:cubicBezTo>
                    <a:cubicBezTo>
                      <a:pt x="5096" y="1353"/>
                      <a:pt x="5100" y="1646"/>
                      <a:pt x="5083" y="1926"/>
                    </a:cubicBezTo>
                    <a:cubicBezTo>
                      <a:pt x="5083" y="1939"/>
                      <a:pt x="5072" y="1943"/>
                      <a:pt x="5062" y="1943"/>
                    </a:cubicBezTo>
                    <a:cubicBezTo>
                      <a:pt x="5052" y="1943"/>
                      <a:pt x="5045" y="1939"/>
                      <a:pt x="5045" y="1926"/>
                    </a:cubicBezTo>
                    <a:cubicBezTo>
                      <a:pt x="5059" y="1660"/>
                      <a:pt x="5059" y="1383"/>
                      <a:pt x="4994" y="1123"/>
                    </a:cubicBezTo>
                    <a:cubicBezTo>
                      <a:pt x="4943" y="936"/>
                      <a:pt x="4854" y="751"/>
                      <a:pt x="4686" y="642"/>
                    </a:cubicBezTo>
                    <a:cubicBezTo>
                      <a:pt x="4673" y="628"/>
                      <a:pt x="4683" y="605"/>
                      <a:pt x="4697" y="605"/>
                    </a:cubicBezTo>
                    <a:close/>
                    <a:moveTo>
                      <a:pt x="5103" y="2523"/>
                    </a:moveTo>
                    <a:cubicBezTo>
                      <a:pt x="5127" y="2523"/>
                      <a:pt x="5127" y="2561"/>
                      <a:pt x="5103" y="2561"/>
                    </a:cubicBezTo>
                    <a:cubicBezTo>
                      <a:pt x="5080" y="2561"/>
                      <a:pt x="5080" y="2523"/>
                      <a:pt x="5103" y="2523"/>
                    </a:cubicBezTo>
                    <a:close/>
                    <a:moveTo>
                      <a:pt x="3802" y="1997"/>
                    </a:moveTo>
                    <a:lnTo>
                      <a:pt x="3802" y="2015"/>
                    </a:lnTo>
                    <a:lnTo>
                      <a:pt x="3618" y="2015"/>
                    </a:lnTo>
                    <a:cubicBezTo>
                      <a:pt x="3615" y="2336"/>
                      <a:pt x="3352" y="2598"/>
                      <a:pt x="3027" y="2598"/>
                    </a:cubicBezTo>
                    <a:cubicBezTo>
                      <a:pt x="2704" y="2598"/>
                      <a:pt x="2441" y="2336"/>
                      <a:pt x="2438" y="2015"/>
                    </a:cubicBezTo>
                    <a:lnTo>
                      <a:pt x="1300" y="2015"/>
                    </a:lnTo>
                    <a:lnTo>
                      <a:pt x="1300" y="1997"/>
                    </a:lnTo>
                    <a:close/>
                    <a:moveTo>
                      <a:pt x="475" y="1"/>
                    </a:moveTo>
                    <a:cubicBezTo>
                      <a:pt x="290" y="1"/>
                      <a:pt x="0" y="154"/>
                      <a:pt x="0" y="574"/>
                    </a:cubicBezTo>
                    <a:lnTo>
                      <a:pt x="0" y="2229"/>
                    </a:lnTo>
                    <a:cubicBezTo>
                      <a:pt x="0" y="3431"/>
                      <a:pt x="338" y="4291"/>
                      <a:pt x="1754" y="4646"/>
                    </a:cubicBezTo>
                    <a:cubicBezTo>
                      <a:pt x="2827" y="4486"/>
                      <a:pt x="4124" y="4200"/>
                      <a:pt x="5192" y="3995"/>
                    </a:cubicBezTo>
                    <a:cubicBezTo>
                      <a:pt x="5946" y="2909"/>
                      <a:pt x="5833" y="1127"/>
                      <a:pt x="5797" y="513"/>
                    </a:cubicBezTo>
                    <a:cubicBezTo>
                      <a:pt x="5792" y="420"/>
                      <a:pt x="5786" y="356"/>
                      <a:pt x="5786" y="318"/>
                    </a:cubicBezTo>
                    <a:cubicBezTo>
                      <a:pt x="5786" y="165"/>
                      <a:pt x="5697" y="72"/>
                      <a:pt x="5575" y="21"/>
                    </a:cubicBezTo>
                    <a:cubicBezTo>
                      <a:pt x="5496" y="4"/>
                      <a:pt x="5411" y="1"/>
                      <a:pt x="5329" y="1"/>
                    </a:cubicBezTo>
                    <a:lnTo>
                      <a:pt x="3372" y="1"/>
                    </a:lnTo>
                    <a:cubicBezTo>
                      <a:pt x="2737" y="288"/>
                      <a:pt x="1871" y="523"/>
                      <a:pt x="1478" y="523"/>
                    </a:cubicBezTo>
                    <a:cubicBezTo>
                      <a:pt x="1365" y="523"/>
                      <a:pt x="1294" y="502"/>
                      <a:pt x="1273" y="465"/>
                    </a:cubicBezTo>
                    <a:cubicBezTo>
                      <a:pt x="1188" y="304"/>
                      <a:pt x="1212" y="148"/>
                      <a:pt x="1307" y="1"/>
                    </a:cubicBezTo>
                    <a:close/>
                  </a:path>
                </a:pathLst>
              </a:custGeom>
              <a:solidFill>
                <a:srgbClr val="D1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8"/>
              <p:cNvSpPr/>
              <p:nvPr/>
            </p:nvSpPr>
            <p:spPr>
              <a:xfrm flipH="1">
                <a:off x="7230530" y="1415736"/>
                <a:ext cx="128369" cy="30725"/>
              </a:xfrm>
              <a:custGeom>
                <a:rect b="b" l="l" r="r" t="t"/>
                <a:pathLst>
                  <a:path extrusionOk="0" h="523" w="2185">
                    <a:moveTo>
                      <a:pt x="119" y="1"/>
                    </a:moveTo>
                    <a:cubicBezTo>
                      <a:pt x="24" y="148"/>
                      <a:pt x="0" y="304"/>
                      <a:pt x="85" y="465"/>
                    </a:cubicBezTo>
                    <a:cubicBezTo>
                      <a:pt x="106" y="502"/>
                      <a:pt x="177" y="523"/>
                      <a:pt x="290" y="523"/>
                    </a:cubicBezTo>
                    <a:cubicBezTo>
                      <a:pt x="683" y="523"/>
                      <a:pt x="1549" y="288"/>
                      <a:pt x="2184" y="1"/>
                    </a:cubicBezTo>
                    <a:close/>
                  </a:path>
                </a:pathLst>
              </a:custGeom>
              <a:solidFill>
                <a:srgbClr val="0303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8"/>
              <p:cNvSpPr/>
              <p:nvPr/>
            </p:nvSpPr>
            <p:spPr>
              <a:xfrm flipH="1">
                <a:off x="7216079" y="1534056"/>
                <a:ext cx="69443" cy="34309"/>
              </a:xfrm>
              <a:custGeom>
                <a:rect b="b" l="l" r="r" t="t"/>
                <a:pathLst>
                  <a:path extrusionOk="0" h="584" w="1182">
                    <a:moveTo>
                      <a:pt x="1" y="1"/>
                    </a:moveTo>
                    <a:cubicBezTo>
                      <a:pt x="4" y="322"/>
                      <a:pt x="267" y="584"/>
                      <a:pt x="590" y="584"/>
                    </a:cubicBezTo>
                    <a:cubicBezTo>
                      <a:pt x="915" y="584"/>
                      <a:pt x="1178" y="322"/>
                      <a:pt x="11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8"/>
              <p:cNvSpPr/>
              <p:nvPr/>
            </p:nvSpPr>
            <p:spPr>
              <a:xfrm flipH="1">
                <a:off x="7205268" y="1533058"/>
                <a:ext cx="147051" cy="1057"/>
              </a:xfrm>
              <a:custGeom>
                <a:rect b="b" l="l" r="r" t="t"/>
                <a:pathLst>
                  <a:path extrusionOk="0" h="18" w="2503">
                    <a:moveTo>
                      <a:pt x="0" y="0"/>
                    </a:moveTo>
                    <a:lnTo>
                      <a:pt x="0" y="18"/>
                    </a:lnTo>
                    <a:lnTo>
                      <a:pt x="2502" y="18"/>
                    </a:lnTo>
                    <a:lnTo>
                      <a:pt x="2502" y="0"/>
                    </a:lnTo>
                    <a:close/>
                  </a:path>
                </a:pathLst>
              </a:custGeom>
              <a:solidFill>
                <a:srgbClr val="BF837F"/>
              </a:solidFill>
              <a:ln cap="flat" cmpd="sng" w="9525">
                <a:solidFill>
                  <a:srgbClr val="BF83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8"/>
              <p:cNvSpPr/>
              <p:nvPr/>
            </p:nvSpPr>
            <p:spPr>
              <a:xfrm flipH="1">
                <a:off x="6740621" y="1412329"/>
                <a:ext cx="287405" cy="298672"/>
              </a:xfrm>
              <a:custGeom>
                <a:rect b="b" l="l" r="r" t="t"/>
                <a:pathLst>
                  <a:path extrusionOk="0" h="5084" w="4892">
                    <a:moveTo>
                      <a:pt x="529" y="338"/>
                    </a:moveTo>
                    <a:cubicBezTo>
                      <a:pt x="1041" y="338"/>
                      <a:pt x="2008" y="362"/>
                      <a:pt x="2861" y="382"/>
                    </a:cubicBezTo>
                    <a:cubicBezTo>
                      <a:pt x="3533" y="400"/>
                      <a:pt x="4113" y="417"/>
                      <a:pt x="4343" y="417"/>
                    </a:cubicBezTo>
                    <a:cubicBezTo>
                      <a:pt x="4384" y="417"/>
                      <a:pt x="4404" y="431"/>
                      <a:pt x="4417" y="444"/>
                    </a:cubicBezTo>
                    <a:cubicBezTo>
                      <a:pt x="4551" y="591"/>
                      <a:pt x="4516" y="1168"/>
                      <a:pt x="4489" y="1629"/>
                    </a:cubicBezTo>
                    <a:cubicBezTo>
                      <a:pt x="4472" y="1865"/>
                      <a:pt x="4458" y="2110"/>
                      <a:pt x="4458" y="2339"/>
                    </a:cubicBezTo>
                    <a:cubicBezTo>
                      <a:pt x="4458" y="2585"/>
                      <a:pt x="4407" y="4725"/>
                      <a:pt x="2602" y="4749"/>
                    </a:cubicBezTo>
                    <a:cubicBezTo>
                      <a:pt x="2583" y="4749"/>
                      <a:pt x="2564" y="4750"/>
                      <a:pt x="2546" y="4750"/>
                    </a:cubicBezTo>
                    <a:cubicBezTo>
                      <a:pt x="1194" y="4750"/>
                      <a:pt x="545" y="4158"/>
                      <a:pt x="451" y="2840"/>
                    </a:cubicBezTo>
                    <a:cubicBezTo>
                      <a:pt x="341" y="1257"/>
                      <a:pt x="437" y="482"/>
                      <a:pt x="529" y="338"/>
                    </a:cubicBezTo>
                    <a:close/>
                    <a:moveTo>
                      <a:pt x="499" y="1"/>
                    </a:moveTo>
                    <a:cubicBezTo>
                      <a:pt x="444" y="1"/>
                      <a:pt x="369" y="18"/>
                      <a:pt x="297" y="96"/>
                    </a:cubicBezTo>
                    <a:cubicBezTo>
                      <a:pt x="1" y="420"/>
                      <a:pt x="58" y="1970"/>
                      <a:pt x="124" y="2865"/>
                    </a:cubicBezTo>
                    <a:cubicBezTo>
                      <a:pt x="229" y="4356"/>
                      <a:pt x="1021" y="5083"/>
                      <a:pt x="2550" y="5083"/>
                    </a:cubicBezTo>
                    <a:lnTo>
                      <a:pt x="2608" y="5083"/>
                    </a:lnTo>
                    <a:cubicBezTo>
                      <a:pt x="4216" y="5066"/>
                      <a:pt x="4789" y="3592"/>
                      <a:pt x="4789" y="2339"/>
                    </a:cubicBezTo>
                    <a:cubicBezTo>
                      <a:pt x="4789" y="2120"/>
                      <a:pt x="4803" y="1882"/>
                      <a:pt x="4817" y="1649"/>
                    </a:cubicBezTo>
                    <a:cubicBezTo>
                      <a:pt x="4858" y="1014"/>
                      <a:pt x="4892" y="468"/>
                      <a:pt x="4657" y="215"/>
                    </a:cubicBezTo>
                    <a:cubicBezTo>
                      <a:pt x="4578" y="127"/>
                      <a:pt x="4469" y="79"/>
                      <a:pt x="4343" y="79"/>
                    </a:cubicBezTo>
                    <a:cubicBezTo>
                      <a:pt x="4117" y="79"/>
                      <a:pt x="3540" y="65"/>
                      <a:pt x="2868" y="48"/>
                    </a:cubicBezTo>
                    <a:cubicBezTo>
                      <a:pt x="1994" y="28"/>
                      <a:pt x="1004" y="1"/>
                      <a:pt x="499" y="1"/>
                    </a:cubicBezTo>
                    <a:close/>
                  </a:path>
                </a:pathLst>
              </a:custGeom>
              <a:solidFill>
                <a:srgbClr val="D6B2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8"/>
              <p:cNvSpPr/>
              <p:nvPr/>
            </p:nvSpPr>
            <p:spPr>
              <a:xfrm flipH="1">
                <a:off x="7060036" y="1395292"/>
                <a:ext cx="400969" cy="324521"/>
              </a:xfrm>
              <a:custGeom>
                <a:rect b="b" l="l" r="r" t="t"/>
                <a:pathLst>
                  <a:path extrusionOk="0" h="5524" w="6825">
                    <a:moveTo>
                      <a:pt x="5725" y="304"/>
                    </a:moveTo>
                    <a:cubicBezTo>
                      <a:pt x="6005" y="304"/>
                      <a:pt x="6336" y="365"/>
                      <a:pt x="6336" y="666"/>
                    </a:cubicBezTo>
                    <a:cubicBezTo>
                      <a:pt x="6336" y="704"/>
                      <a:pt x="6342" y="768"/>
                      <a:pt x="6347" y="861"/>
                    </a:cubicBezTo>
                    <a:cubicBezTo>
                      <a:pt x="6388" y="1526"/>
                      <a:pt x="6514" y="3557"/>
                      <a:pt x="5537" y="4595"/>
                    </a:cubicBezTo>
                    <a:cubicBezTo>
                      <a:pt x="5148" y="5011"/>
                      <a:pt x="4612" y="5224"/>
                      <a:pt x="3950" y="5224"/>
                    </a:cubicBezTo>
                    <a:cubicBezTo>
                      <a:pt x="912" y="5224"/>
                      <a:pt x="300" y="4209"/>
                      <a:pt x="300" y="2574"/>
                    </a:cubicBezTo>
                    <a:lnTo>
                      <a:pt x="300" y="891"/>
                    </a:lnTo>
                    <a:cubicBezTo>
                      <a:pt x="300" y="461"/>
                      <a:pt x="594" y="304"/>
                      <a:pt x="782" y="304"/>
                    </a:cubicBezTo>
                    <a:close/>
                    <a:moveTo>
                      <a:pt x="782" y="1"/>
                    </a:moveTo>
                    <a:cubicBezTo>
                      <a:pt x="458" y="1"/>
                      <a:pt x="1" y="277"/>
                      <a:pt x="1" y="891"/>
                    </a:cubicBezTo>
                    <a:lnTo>
                      <a:pt x="1" y="2574"/>
                    </a:lnTo>
                    <a:cubicBezTo>
                      <a:pt x="1" y="4671"/>
                      <a:pt x="1144" y="5523"/>
                      <a:pt x="3950" y="5523"/>
                    </a:cubicBezTo>
                    <a:cubicBezTo>
                      <a:pt x="4701" y="5523"/>
                      <a:pt x="5309" y="5281"/>
                      <a:pt x="5759" y="4803"/>
                    </a:cubicBezTo>
                    <a:cubicBezTo>
                      <a:pt x="6824" y="3667"/>
                      <a:pt x="6691" y="1540"/>
                      <a:pt x="6646" y="840"/>
                    </a:cubicBezTo>
                    <a:cubicBezTo>
                      <a:pt x="6643" y="758"/>
                      <a:pt x="6640" y="700"/>
                      <a:pt x="6640" y="666"/>
                    </a:cubicBezTo>
                    <a:cubicBezTo>
                      <a:pt x="6640" y="250"/>
                      <a:pt x="6298" y="1"/>
                      <a:pt x="5725" y="1"/>
                    </a:cubicBezTo>
                    <a:close/>
                  </a:path>
                </a:pathLst>
              </a:custGeom>
              <a:solidFill>
                <a:srgbClr val="D6B2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8"/>
              <p:cNvSpPr/>
              <p:nvPr/>
            </p:nvSpPr>
            <p:spPr>
              <a:xfrm flipH="1">
                <a:off x="6737801" y="1415149"/>
                <a:ext cx="282235" cy="288450"/>
              </a:xfrm>
              <a:custGeom>
                <a:rect b="b" l="l" r="r" t="t"/>
                <a:pathLst>
                  <a:path extrusionOk="0" h="4910" w="4804">
                    <a:moveTo>
                      <a:pt x="520" y="328"/>
                    </a:moveTo>
                    <a:cubicBezTo>
                      <a:pt x="1021" y="328"/>
                      <a:pt x="1970" y="352"/>
                      <a:pt x="2810" y="372"/>
                    </a:cubicBezTo>
                    <a:cubicBezTo>
                      <a:pt x="3469" y="389"/>
                      <a:pt x="4043" y="403"/>
                      <a:pt x="4268" y="403"/>
                    </a:cubicBezTo>
                    <a:cubicBezTo>
                      <a:pt x="4305" y="403"/>
                      <a:pt x="4326" y="413"/>
                      <a:pt x="4339" y="430"/>
                    </a:cubicBezTo>
                    <a:cubicBezTo>
                      <a:pt x="4473" y="570"/>
                      <a:pt x="4435" y="1127"/>
                      <a:pt x="4407" y="1574"/>
                    </a:cubicBezTo>
                    <a:cubicBezTo>
                      <a:pt x="4394" y="1803"/>
                      <a:pt x="4380" y="2039"/>
                      <a:pt x="4380" y="2260"/>
                    </a:cubicBezTo>
                    <a:cubicBezTo>
                      <a:pt x="4380" y="2496"/>
                      <a:pt x="4330" y="4564"/>
                      <a:pt x="2558" y="4585"/>
                    </a:cubicBezTo>
                    <a:cubicBezTo>
                      <a:pt x="2538" y="4585"/>
                      <a:pt x="2518" y="4585"/>
                      <a:pt x="2498" y="4585"/>
                    </a:cubicBezTo>
                    <a:cubicBezTo>
                      <a:pt x="1173" y="4585"/>
                      <a:pt x="535" y="4013"/>
                      <a:pt x="445" y="2745"/>
                    </a:cubicBezTo>
                    <a:cubicBezTo>
                      <a:pt x="336" y="1212"/>
                      <a:pt x="427" y="468"/>
                      <a:pt x="520" y="328"/>
                    </a:cubicBezTo>
                    <a:close/>
                    <a:moveTo>
                      <a:pt x="489" y="0"/>
                    </a:moveTo>
                    <a:cubicBezTo>
                      <a:pt x="438" y="0"/>
                      <a:pt x="363" y="17"/>
                      <a:pt x="295" y="93"/>
                    </a:cubicBezTo>
                    <a:cubicBezTo>
                      <a:pt x="1" y="407"/>
                      <a:pt x="59" y="1905"/>
                      <a:pt x="120" y="2769"/>
                    </a:cubicBezTo>
                    <a:cubicBezTo>
                      <a:pt x="223" y="4210"/>
                      <a:pt x="1004" y="4909"/>
                      <a:pt x="2507" y="4909"/>
                    </a:cubicBezTo>
                    <a:lnTo>
                      <a:pt x="2561" y="4909"/>
                    </a:lnTo>
                    <a:cubicBezTo>
                      <a:pt x="4141" y="4892"/>
                      <a:pt x="4705" y="3472"/>
                      <a:pt x="4705" y="2260"/>
                    </a:cubicBezTo>
                    <a:cubicBezTo>
                      <a:pt x="4705" y="2048"/>
                      <a:pt x="4719" y="1817"/>
                      <a:pt x="4732" y="1595"/>
                    </a:cubicBezTo>
                    <a:cubicBezTo>
                      <a:pt x="4770" y="980"/>
                      <a:pt x="4804" y="451"/>
                      <a:pt x="4575" y="208"/>
                    </a:cubicBezTo>
                    <a:cubicBezTo>
                      <a:pt x="4497" y="123"/>
                      <a:pt x="4387" y="79"/>
                      <a:pt x="4268" y="79"/>
                    </a:cubicBezTo>
                    <a:cubicBezTo>
                      <a:pt x="4046" y="79"/>
                      <a:pt x="3476" y="62"/>
                      <a:pt x="2817" y="48"/>
                    </a:cubicBezTo>
                    <a:cubicBezTo>
                      <a:pt x="1960" y="27"/>
                      <a:pt x="987" y="0"/>
                      <a:pt x="489"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8"/>
              <p:cNvSpPr/>
              <p:nvPr/>
            </p:nvSpPr>
            <p:spPr>
              <a:xfrm flipH="1">
                <a:off x="7052281" y="1398288"/>
                <a:ext cx="393684" cy="318705"/>
              </a:xfrm>
              <a:custGeom>
                <a:rect b="b" l="l" r="r" t="t"/>
                <a:pathLst>
                  <a:path extrusionOk="0" h="5425" w="6701">
                    <a:moveTo>
                      <a:pt x="5623" y="298"/>
                    </a:moveTo>
                    <a:cubicBezTo>
                      <a:pt x="5899" y="298"/>
                      <a:pt x="6223" y="359"/>
                      <a:pt x="6223" y="653"/>
                    </a:cubicBezTo>
                    <a:cubicBezTo>
                      <a:pt x="6223" y="690"/>
                      <a:pt x="6227" y="755"/>
                      <a:pt x="6234" y="843"/>
                    </a:cubicBezTo>
                    <a:cubicBezTo>
                      <a:pt x="6275" y="1499"/>
                      <a:pt x="6398" y="3493"/>
                      <a:pt x="5438" y="4513"/>
                    </a:cubicBezTo>
                    <a:cubicBezTo>
                      <a:pt x="5056" y="4919"/>
                      <a:pt x="4530" y="5127"/>
                      <a:pt x="3879" y="5127"/>
                    </a:cubicBezTo>
                    <a:cubicBezTo>
                      <a:pt x="895" y="5127"/>
                      <a:pt x="294" y="4131"/>
                      <a:pt x="294" y="2526"/>
                    </a:cubicBezTo>
                    <a:lnTo>
                      <a:pt x="294" y="871"/>
                    </a:lnTo>
                    <a:cubicBezTo>
                      <a:pt x="294" y="451"/>
                      <a:pt x="584" y="298"/>
                      <a:pt x="769" y="298"/>
                    </a:cubicBezTo>
                    <a:close/>
                    <a:moveTo>
                      <a:pt x="769" y="0"/>
                    </a:moveTo>
                    <a:cubicBezTo>
                      <a:pt x="447" y="0"/>
                      <a:pt x="0" y="270"/>
                      <a:pt x="0" y="871"/>
                    </a:cubicBezTo>
                    <a:lnTo>
                      <a:pt x="0" y="2526"/>
                    </a:lnTo>
                    <a:cubicBezTo>
                      <a:pt x="0" y="4585"/>
                      <a:pt x="1123" y="5425"/>
                      <a:pt x="3879" y="5425"/>
                    </a:cubicBezTo>
                    <a:cubicBezTo>
                      <a:pt x="4616" y="5425"/>
                      <a:pt x="5213" y="5186"/>
                      <a:pt x="5656" y="4715"/>
                    </a:cubicBezTo>
                    <a:cubicBezTo>
                      <a:pt x="6701" y="3602"/>
                      <a:pt x="6571" y="1510"/>
                      <a:pt x="6530" y="823"/>
                    </a:cubicBezTo>
                    <a:cubicBezTo>
                      <a:pt x="6524" y="744"/>
                      <a:pt x="6521" y="687"/>
                      <a:pt x="6521" y="653"/>
                    </a:cubicBezTo>
                    <a:cubicBezTo>
                      <a:pt x="6521" y="243"/>
                      <a:pt x="6186" y="0"/>
                      <a:pt x="5623"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8"/>
              <p:cNvSpPr/>
              <p:nvPr/>
            </p:nvSpPr>
            <p:spPr>
              <a:xfrm flipH="1">
                <a:off x="6957408" y="1521190"/>
                <a:ext cx="86480" cy="109564"/>
              </a:xfrm>
              <a:custGeom>
                <a:rect b="b" l="l" r="r" t="t"/>
                <a:pathLst>
                  <a:path extrusionOk="0" h="1865" w="1472">
                    <a:moveTo>
                      <a:pt x="14" y="1"/>
                    </a:moveTo>
                    <a:lnTo>
                      <a:pt x="14" y="1"/>
                    </a:lnTo>
                    <a:cubicBezTo>
                      <a:pt x="0" y="72"/>
                      <a:pt x="57" y="1213"/>
                      <a:pt x="115" y="1213"/>
                    </a:cubicBezTo>
                    <a:cubicBezTo>
                      <a:pt x="115" y="1213"/>
                      <a:pt x="116" y="1213"/>
                      <a:pt x="117" y="1213"/>
                    </a:cubicBezTo>
                    <a:cubicBezTo>
                      <a:pt x="132" y="1206"/>
                      <a:pt x="198" y="1165"/>
                      <a:pt x="290" y="1117"/>
                    </a:cubicBezTo>
                    <a:lnTo>
                      <a:pt x="290" y="1117"/>
                    </a:lnTo>
                    <a:lnTo>
                      <a:pt x="14" y="1"/>
                    </a:lnTo>
                    <a:close/>
                    <a:moveTo>
                      <a:pt x="844" y="950"/>
                    </a:moveTo>
                    <a:cubicBezTo>
                      <a:pt x="651" y="950"/>
                      <a:pt x="437" y="1042"/>
                      <a:pt x="290" y="1117"/>
                    </a:cubicBezTo>
                    <a:lnTo>
                      <a:pt x="290" y="1117"/>
                    </a:lnTo>
                    <a:lnTo>
                      <a:pt x="475" y="1865"/>
                    </a:lnTo>
                    <a:cubicBezTo>
                      <a:pt x="475" y="1865"/>
                      <a:pt x="1472" y="1571"/>
                      <a:pt x="1196" y="1131"/>
                    </a:cubicBezTo>
                    <a:cubicBezTo>
                      <a:pt x="1110" y="997"/>
                      <a:pt x="983" y="950"/>
                      <a:pt x="844" y="95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8"/>
              <p:cNvSpPr/>
              <p:nvPr/>
            </p:nvSpPr>
            <p:spPr>
              <a:xfrm flipH="1">
                <a:off x="6970451" y="1521190"/>
                <a:ext cx="73026" cy="109740"/>
              </a:xfrm>
              <a:custGeom>
                <a:rect b="b" l="l" r="r" t="t"/>
                <a:pathLst>
                  <a:path extrusionOk="0" h="1868" w="1243">
                    <a:moveTo>
                      <a:pt x="1" y="1"/>
                    </a:moveTo>
                    <a:lnTo>
                      <a:pt x="1" y="45"/>
                    </a:lnTo>
                    <a:cubicBezTo>
                      <a:pt x="1" y="158"/>
                      <a:pt x="10" y="451"/>
                      <a:pt x="31" y="714"/>
                    </a:cubicBezTo>
                    <a:cubicBezTo>
                      <a:pt x="42" y="848"/>
                      <a:pt x="51" y="971"/>
                      <a:pt x="62" y="1063"/>
                    </a:cubicBezTo>
                    <a:cubicBezTo>
                      <a:pt x="69" y="1107"/>
                      <a:pt x="75" y="1148"/>
                      <a:pt x="83" y="1172"/>
                    </a:cubicBezTo>
                    <a:cubicBezTo>
                      <a:pt x="86" y="1186"/>
                      <a:pt x="89" y="1196"/>
                      <a:pt x="92" y="1203"/>
                    </a:cubicBezTo>
                    <a:cubicBezTo>
                      <a:pt x="92" y="1209"/>
                      <a:pt x="96" y="1209"/>
                      <a:pt x="96" y="1213"/>
                    </a:cubicBezTo>
                    <a:cubicBezTo>
                      <a:pt x="100" y="1217"/>
                      <a:pt x="103" y="1217"/>
                      <a:pt x="106" y="1217"/>
                    </a:cubicBezTo>
                    <a:lnTo>
                      <a:pt x="110" y="1217"/>
                    </a:lnTo>
                    <a:cubicBezTo>
                      <a:pt x="116" y="1217"/>
                      <a:pt x="127" y="1209"/>
                      <a:pt x="141" y="1199"/>
                    </a:cubicBezTo>
                    <a:cubicBezTo>
                      <a:pt x="192" y="1172"/>
                      <a:pt x="297" y="1110"/>
                      <a:pt x="423" y="1056"/>
                    </a:cubicBezTo>
                    <a:cubicBezTo>
                      <a:pt x="550" y="1001"/>
                      <a:pt x="700" y="954"/>
                      <a:pt x="837" y="954"/>
                    </a:cubicBezTo>
                    <a:cubicBezTo>
                      <a:pt x="973" y="954"/>
                      <a:pt x="1099" y="1001"/>
                      <a:pt x="1181" y="1135"/>
                    </a:cubicBezTo>
                    <a:cubicBezTo>
                      <a:pt x="1216" y="1189"/>
                      <a:pt x="1233" y="1237"/>
                      <a:pt x="1233" y="1288"/>
                    </a:cubicBezTo>
                    <a:cubicBezTo>
                      <a:pt x="1233" y="1373"/>
                      <a:pt x="1185" y="1452"/>
                      <a:pt x="1113" y="1524"/>
                    </a:cubicBezTo>
                    <a:cubicBezTo>
                      <a:pt x="1008" y="1626"/>
                      <a:pt x="844" y="1712"/>
                      <a:pt x="710" y="1770"/>
                    </a:cubicBezTo>
                    <a:cubicBezTo>
                      <a:pt x="642" y="1797"/>
                      <a:pt x="581" y="1820"/>
                      <a:pt x="540" y="1834"/>
                    </a:cubicBezTo>
                    <a:cubicBezTo>
                      <a:pt x="516" y="1844"/>
                      <a:pt x="499" y="1848"/>
                      <a:pt x="485" y="1852"/>
                    </a:cubicBezTo>
                    <a:cubicBezTo>
                      <a:pt x="475" y="1858"/>
                      <a:pt x="468" y="1858"/>
                      <a:pt x="468" y="1858"/>
                    </a:cubicBezTo>
                    <a:lnTo>
                      <a:pt x="472" y="1868"/>
                    </a:lnTo>
                    <a:cubicBezTo>
                      <a:pt x="472" y="1868"/>
                      <a:pt x="663" y="1814"/>
                      <a:pt x="853" y="1712"/>
                    </a:cubicBezTo>
                    <a:cubicBezTo>
                      <a:pt x="953" y="1660"/>
                      <a:pt x="1048" y="1602"/>
                      <a:pt x="1120" y="1530"/>
                    </a:cubicBezTo>
                    <a:cubicBezTo>
                      <a:pt x="1192" y="1458"/>
                      <a:pt x="1243" y="1376"/>
                      <a:pt x="1243" y="1288"/>
                    </a:cubicBezTo>
                    <a:cubicBezTo>
                      <a:pt x="1243" y="1237"/>
                      <a:pt x="1226" y="1182"/>
                      <a:pt x="1192" y="1127"/>
                    </a:cubicBezTo>
                    <a:cubicBezTo>
                      <a:pt x="1107" y="991"/>
                      <a:pt x="976" y="943"/>
                      <a:pt x="837" y="943"/>
                    </a:cubicBezTo>
                    <a:cubicBezTo>
                      <a:pt x="677" y="943"/>
                      <a:pt x="505" y="1008"/>
                      <a:pt x="366" y="1069"/>
                    </a:cubicBezTo>
                    <a:cubicBezTo>
                      <a:pt x="297" y="1104"/>
                      <a:pt x="236" y="1135"/>
                      <a:pt x="192" y="1162"/>
                    </a:cubicBezTo>
                    <a:cubicBezTo>
                      <a:pt x="168" y="1172"/>
                      <a:pt x="151" y="1182"/>
                      <a:pt x="137" y="1192"/>
                    </a:cubicBezTo>
                    <a:cubicBezTo>
                      <a:pt x="120" y="1199"/>
                      <a:pt x="110" y="1206"/>
                      <a:pt x="106" y="1206"/>
                    </a:cubicBezTo>
                    <a:cubicBezTo>
                      <a:pt x="103" y="1206"/>
                      <a:pt x="100" y="1199"/>
                      <a:pt x="100" y="1192"/>
                    </a:cubicBezTo>
                    <a:cubicBezTo>
                      <a:pt x="86" y="1159"/>
                      <a:pt x="75" y="1083"/>
                      <a:pt x="65" y="987"/>
                    </a:cubicBezTo>
                    <a:cubicBezTo>
                      <a:pt x="34" y="694"/>
                      <a:pt x="10" y="202"/>
                      <a:pt x="10" y="45"/>
                    </a:cubicBezTo>
                    <a:lnTo>
                      <a:pt x="10" y="4"/>
                    </a:lnTo>
                    <a:lnTo>
                      <a:pt x="1" y="1"/>
                    </a:lnTo>
                    <a:close/>
                  </a:path>
                </a:pathLst>
              </a:custGeom>
              <a:solidFill>
                <a:srgbClr val="B26E47"/>
              </a:solidFill>
              <a:ln cap="flat" cmpd="sng" w="9525">
                <a:solidFill>
                  <a:srgbClr val="C6856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8"/>
              <p:cNvSpPr/>
              <p:nvPr/>
            </p:nvSpPr>
            <p:spPr>
              <a:xfrm flipH="1">
                <a:off x="7447724" y="1532881"/>
                <a:ext cx="130190" cy="110328"/>
              </a:xfrm>
              <a:custGeom>
                <a:rect b="b" l="l" r="r" t="t"/>
                <a:pathLst>
                  <a:path extrusionOk="0" h="1878" w="2216">
                    <a:moveTo>
                      <a:pt x="2062" y="0"/>
                    </a:moveTo>
                    <a:lnTo>
                      <a:pt x="1" y="1382"/>
                    </a:lnTo>
                    <a:lnTo>
                      <a:pt x="236" y="1878"/>
                    </a:lnTo>
                    <a:lnTo>
                      <a:pt x="2216" y="260"/>
                    </a:lnTo>
                    <a:lnTo>
                      <a:pt x="2062" y="0"/>
                    </a:lnTo>
                    <a:close/>
                  </a:path>
                </a:pathLst>
              </a:custGeom>
              <a:solidFill>
                <a:srgbClr val="D6B2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8"/>
              <p:cNvSpPr/>
              <p:nvPr/>
            </p:nvSpPr>
            <p:spPr>
              <a:xfrm flipH="1">
                <a:off x="7004702" y="1530473"/>
                <a:ext cx="66270" cy="2232"/>
              </a:xfrm>
              <a:custGeom>
                <a:rect b="b" l="l" r="r" t="t"/>
                <a:pathLst>
                  <a:path extrusionOk="0" h="38" w="1128">
                    <a:moveTo>
                      <a:pt x="1" y="0"/>
                    </a:moveTo>
                    <a:lnTo>
                      <a:pt x="1" y="38"/>
                    </a:lnTo>
                    <a:lnTo>
                      <a:pt x="1127" y="38"/>
                    </a:lnTo>
                    <a:lnTo>
                      <a:pt x="1127" y="0"/>
                    </a:ln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8"/>
              <p:cNvSpPr/>
              <p:nvPr/>
            </p:nvSpPr>
            <p:spPr>
              <a:xfrm flipH="1">
                <a:off x="6750027" y="1434712"/>
                <a:ext cx="9576" cy="15568"/>
              </a:xfrm>
              <a:custGeom>
                <a:rect b="b" l="l" r="r" t="t"/>
                <a:pathLst>
                  <a:path extrusionOk="0" h="265" w="163">
                    <a:moveTo>
                      <a:pt x="9" y="1"/>
                    </a:moveTo>
                    <a:cubicBezTo>
                      <a:pt x="4" y="1"/>
                      <a:pt x="0" y="6"/>
                      <a:pt x="6" y="9"/>
                    </a:cubicBezTo>
                    <a:cubicBezTo>
                      <a:pt x="84" y="70"/>
                      <a:pt x="135" y="159"/>
                      <a:pt x="152" y="261"/>
                    </a:cubicBezTo>
                    <a:cubicBezTo>
                      <a:pt x="152" y="264"/>
                      <a:pt x="154" y="265"/>
                      <a:pt x="156" y="265"/>
                    </a:cubicBezTo>
                    <a:cubicBezTo>
                      <a:pt x="159" y="265"/>
                      <a:pt x="163" y="262"/>
                      <a:pt x="163" y="258"/>
                    </a:cubicBezTo>
                    <a:cubicBezTo>
                      <a:pt x="146" y="155"/>
                      <a:pt x="94" y="67"/>
                      <a:pt x="12" y="1"/>
                    </a:cubicBezTo>
                    <a:cubicBezTo>
                      <a:pt x="11" y="1"/>
                      <a:pt x="10" y="1"/>
                      <a:pt x="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8"/>
              <p:cNvSpPr/>
              <p:nvPr/>
            </p:nvSpPr>
            <p:spPr>
              <a:xfrm flipH="1">
                <a:off x="6748617" y="1463675"/>
                <a:ext cx="705" cy="470"/>
              </a:xfrm>
              <a:custGeom>
                <a:rect b="b" l="l" r="r" t="t"/>
                <a:pathLst>
                  <a:path extrusionOk="0" h="8" w="12">
                    <a:moveTo>
                      <a:pt x="8" y="0"/>
                    </a:moveTo>
                    <a:cubicBezTo>
                      <a:pt x="1" y="0"/>
                      <a:pt x="1" y="7"/>
                      <a:pt x="8" y="7"/>
                    </a:cubicBezTo>
                    <a:cubicBezTo>
                      <a:pt x="12" y="7"/>
                      <a:pt x="12" y="0"/>
                      <a:pt x="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8"/>
              <p:cNvSpPr/>
              <p:nvPr/>
            </p:nvSpPr>
            <p:spPr>
              <a:xfrm flipH="1">
                <a:off x="7009425" y="1514750"/>
                <a:ext cx="50600" cy="6225"/>
              </a:xfrm>
              <a:custGeom>
                <a:rect b="b" l="l" r="r" t="t"/>
                <a:pathLst>
                  <a:path extrusionOk="0" h="17" w="520">
                    <a:moveTo>
                      <a:pt x="150" y="1"/>
                    </a:moveTo>
                    <a:cubicBezTo>
                      <a:pt x="103" y="1"/>
                      <a:pt x="55" y="1"/>
                      <a:pt x="7" y="2"/>
                    </a:cubicBezTo>
                    <a:cubicBezTo>
                      <a:pt x="0" y="2"/>
                      <a:pt x="0" y="13"/>
                      <a:pt x="7" y="13"/>
                    </a:cubicBezTo>
                    <a:cubicBezTo>
                      <a:pt x="76" y="11"/>
                      <a:pt x="145" y="11"/>
                      <a:pt x="215" y="11"/>
                    </a:cubicBezTo>
                    <a:cubicBezTo>
                      <a:pt x="313" y="11"/>
                      <a:pt x="412" y="12"/>
                      <a:pt x="513" y="16"/>
                    </a:cubicBezTo>
                    <a:cubicBezTo>
                      <a:pt x="519" y="16"/>
                      <a:pt x="519" y="6"/>
                      <a:pt x="513" y="6"/>
                    </a:cubicBezTo>
                    <a:cubicBezTo>
                      <a:pt x="390" y="3"/>
                      <a:pt x="270" y="1"/>
                      <a:pt x="150" y="1"/>
                    </a:cubicBezTo>
                    <a:close/>
                  </a:path>
                </a:pathLst>
              </a:custGeom>
              <a:solidFill>
                <a:srgbClr val="FAE07F"/>
              </a:solidFill>
              <a:ln cap="flat" cmpd="sng" w="28575">
                <a:solidFill>
                  <a:srgbClr val="FAE0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8"/>
              <p:cNvSpPr/>
              <p:nvPr/>
            </p:nvSpPr>
            <p:spPr>
              <a:xfrm flipH="1">
                <a:off x="7071265" y="1448636"/>
                <a:ext cx="881" cy="646"/>
              </a:xfrm>
              <a:custGeom>
                <a:rect b="b" l="l" r="r" t="t"/>
                <a:pathLst>
                  <a:path extrusionOk="0" h="11" w="15">
                    <a:moveTo>
                      <a:pt x="7" y="0"/>
                    </a:moveTo>
                    <a:cubicBezTo>
                      <a:pt x="0" y="0"/>
                      <a:pt x="0" y="10"/>
                      <a:pt x="7" y="10"/>
                    </a:cubicBezTo>
                    <a:cubicBezTo>
                      <a:pt x="14" y="10"/>
                      <a:pt x="14" y="0"/>
                      <a:pt x="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8"/>
              <p:cNvSpPr/>
              <p:nvPr/>
            </p:nvSpPr>
            <p:spPr>
              <a:xfrm flipH="1">
                <a:off x="6802196" y="1471489"/>
                <a:ext cx="11632" cy="67031"/>
              </a:xfrm>
              <a:custGeom>
                <a:rect b="b" l="l" r="r" t="t"/>
                <a:pathLst>
                  <a:path extrusionOk="0" h="1141" w="198">
                    <a:moveTo>
                      <a:pt x="0" y="1"/>
                    </a:moveTo>
                    <a:lnTo>
                      <a:pt x="0" y="76"/>
                    </a:lnTo>
                    <a:cubicBezTo>
                      <a:pt x="41" y="151"/>
                      <a:pt x="72" y="236"/>
                      <a:pt x="92" y="322"/>
                    </a:cubicBezTo>
                    <a:cubicBezTo>
                      <a:pt x="160" y="581"/>
                      <a:pt x="160" y="854"/>
                      <a:pt x="144" y="1124"/>
                    </a:cubicBezTo>
                    <a:cubicBezTo>
                      <a:pt x="144" y="1134"/>
                      <a:pt x="154" y="1141"/>
                      <a:pt x="164" y="1141"/>
                    </a:cubicBezTo>
                    <a:cubicBezTo>
                      <a:pt x="171" y="1141"/>
                      <a:pt x="181" y="1134"/>
                      <a:pt x="181" y="1124"/>
                    </a:cubicBezTo>
                    <a:cubicBezTo>
                      <a:pt x="198" y="840"/>
                      <a:pt x="198" y="550"/>
                      <a:pt x="119" y="277"/>
                    </a:cubicBezTo>
                    <a:cubicBezTo>
                      <a:pt x="92" y="178"/>
                      <a:pt x="54" y="86"/>
                      <a:pt x="0" y="1"/>
                    </a:cubicBezTo>
                    <a:close/>
                  </a:path>
                </a:pathLst>
              </a:custGeom>
              <a:solidFill>
                <a:srgbClr val="ECF0F1"/>
              </a:solidFill>
              <a:ln cap="flat" cmpd="sng" w="9525">
                <a:solidFill>
                  <a:srgbClr val="F4E9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8"/>
              <p:cNvSpPr/>
              <p:nvPr/>
            </p:nvSpPr>
            <p:spPr>
              <a:xfrm flipH="1">
                <a:off x="6800375" y="1572595"/>
                <a:ext cx="3055" cy="2232"/>
              </a:xfrm>
              <a:custGeom>
                <a:rect b="b" l="l" r="r" t="t"/>
                <a:pathLst>
                  <a:path extrusionOk="0" h="38" w="52">
                    <a:moveTo>
                      <a:pt x="28" y="0"/>
                    </a:moveTo>
                    <a:cubicBezTo>
                      <a:pt x="0" y="0"/>
                      <a:pt x="0" y="38"/>
                      <a:pt x="28" y="38"/>
                    </a:cubicBezTo>
                    <a:cubicBezTo>
                      <a:pt x="52" y="38"/>
                      <a:pt x="52" y="0"/>
                      <a:pt x="28" y="0"/>
                    </a:cubicBezTo>
                    <a:close/>
                  </a:path>
                </a:pathLst>
              </a:custGeom>
              <a:solidFill>
                <a:srgbClr val="EC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8"/>
              <p:cNvSpPr/>
              <p:nvPr/>
            </p:nvSpPr>
            <p:spPr>
              <a:xfrm flipH="1">
                <a:off x="7129015" y="1451221"/>
                <a:ext cx="25145" cy="78663"/>
              </a:xfrm>
              <a:custGeom>
                <a:rect b="b" l="l" r="r" t="t"/>
                <a:pathLst>
                  <a:path extrusionOk="0" h="1339" w="428">
                    <a:moveTo>
                      <a:pt x="24" y="1"/>
                    </a:moveTo>
                    <a:cubicBezTo>
                      <a:pt x="10" y="1"/>
                      <a:pt x="0" y="24"/>
                      <a:pt x="13" y="38"/>
                    </a:cubicBezTo>
                    <a:cubicBezTo>
                      <a:pt x="181" y="147"/>
                      <a:pt x="270" y="332"/>
                      <a:pt x="321" y="519"/>
                    </a:cubicBezTo>
                    <a:cubicBezTo>
                      <a:pt x="386" y="779"/>
                      <a:pt x="386" y="1056"/>
                      <a:pt x="372" y="1322"/>
                    </a:cubicBezTo>
                    <a:cubicBezTo>
                      <a:pt x="372" y="1335"/>
                      <a:pt x="379" y="1339"/>
                      <a:pt x="389" y="1339"/>
                    </a:cubicBezTo>
                    <a:cubicBezTo>
                      <a:pt x="399" y="1339"/>
                      <a:pt x="410" y="1335"/>
                      <a:pt x="410" y="1322"/>
                    </a:cubicBezTo>
                    <a:cubicBezTo>
                      <a:pt x="427" y="1042"/>
                      <a:pt x="423" y="749"/>
                      <a:pt x="349" y="475"/>
                    </a:cubicBezTo>
                    <a:cubicBezTo>
                      <a:pt x="294" y="291"/>
                      <a:pt x="198" y="114"/>
                      <a:pt x="34" y="4"/>
                    </a:cubicBezTo>
                    <a:cubicBezTo>
                      <a:pt x="31" y="1"/>
                      <a:pt x="27" y="1"/>
                      <a:pt x="24" y="1"/>
                    </a:cubicBezTo>
                    <a:close/>
                  </a:path>
                </a:pathLst>
              </a:custGeom>
              <a:solidFill>
                <a:srgbClr val="EBDED2"/>
              </a:solidFill>
              <a:ln cap="flat" cmpd="sng" w="9525">
                <a:solidFill>
                  <a:srgbClr val="F4E9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8"/>
              <p:cNvSpPr/>
              <p:nvPr/>
            </p:nvSpPr>
            <p:spPr>
              <a:xfrm flipH="1">
                <a:off x="7127429" y="1563959"/>
                <a:ext cx="2879" cy="2291"/>
              </a:xfrm>
              <a:custGeom>
                <a:rect b="b" l="l" r="r" t="t"/>
                <a:pathLst>
                  <a:path extrusionOk="0" h="39" w="49">
                    <a:moveTo>
                      <a:pt x="24" y="0"/>
                    </a:moveTo>
                    <a:cubicBezTo>
                      <a:pt x="1" y="0"/>
                      <a:pt x="1" y="38"/>
                      <a:pt x="24" y="38"/>
                    </a:cubicBezTo>
                    <a:cubicBezTo>
                      <a:pt x="48" y="38"/>
                      <a:pt x="48" y="0"/>
                      <a:pt x="24" y="0"/>
                    </a:cubicBezTo>
                    <a:close/>
                  </a:path>
                </a:pathLst>
              </a:custGeom>
              <a:solidFill>
                <a:srgbClr val="EBDE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8"/>
              <p:cNvSpPr/>
              <p:nvPr/>
            </p:nvSpPr>
            <p:spPr>
              <a:xfrm flipH="1">
                <a:off x="7577852" y="1566133"/>
                <a:ext cx="160916" cy="47997"/>
              </a:xfrm>
              <a:custGeom>
                <a:rect b="b" l="l" r="r" t="t"/>
                <a:pathLst>
                  <a:path extrusionOk="0" h="817" w="2739">
                    <a:moveTo>
                      <a:pt x="509" y="1"/>
                    </a:moveTo>
                    <a:cubicBezTo>
                      <a:pt x="347" y="1"/>
                      <a:pt x="177" y="12"/>
                      <a:pt x="1" y="38"/>
                    </a:cubicBezTo>
                    <a:lnTo>
                      <a:pt x="130" y="598"/>
                    </a:lnTo>
                    <a:cubicBezTo>
                      <a:pt x="130" y="598"/>
                      <a:pt x="596" y="409"/>
                      <a:pt x="1237" y="409"/>
                    </a:cubicBezTo>
                    <a:cubicBezTo>
                      <a:pt x="1685" y="409"/>
                      <a:pt x="2219" y="502"/>
                      <a:pt x="2739" y="816"/>
                    </a:cubicBezTo>
                    <a:cubicBezTo>
                      <a:pt x="2739" y="816"/>
                      <a:pt x="1881" y="1"/>
                      <a:pt x="509"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8"/>
              <p:cNvSpPr/>
              <p:nvPr/>
            </p:nvSpPr>
            <p:spPr>
              <a:xfrm flipH="1">
                <a:off x="7577844" y="2579666"/>
                <a:ext cx="542732" cy="678122"/>
              </a:xfrm>
              <a:custGeom>
                <a:rect b="b" l="l" r="r" t="t"/>
                <a:pathLst>
                  <a:path extrusionOk="0" h="11543" w="9238">
                    <a:moveTo>
                      <a:pt x="5479" y="1"/>
                    </a:moveTo>
                    <a:cubicBezTo>
                      <a:pt x="3874" y="1"/>
                      <a:pt x="1753" y="995"/>
                      <a:pt x="467" y="3527"/>
                    </a:cubicBezTo>
                    <a:cubicBezTo>
                      <a:pt x="0" y="4446"/>
                      <a:pt x="1045" y="9699"/>
                      <a:pt x="5513" y="11542"/>
                    </a:cubicBezTo>
                    <a:cubicBezTo>
                      <a:pt x="5513" y="11542"/>
                      <a:pt x="8807" y="7761"/>
                      <a:pt x="9238" y="6050"/>
                    </a:cubicBezTo>
                    <a:cubicBezTo>
                      <a:pt x="9238" y="6050"/>
                      <a:pt x="8264" y="3497"/>
                      <a:pt x="7606" y="1175"/>
                    </a:cubicBezTo>
                    <a:cubicBezTo>
                      <a:pt x="7399" y="447"/>
                      <a:pt x="6555" y="1"/>
                      <a:pt x="5479" y="1"/>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8"/>
              <p:cNvSpPr/>
              <p:nvPr/>
            </p:nvSpPr>
            <p:spPr>
              <a:xfrm flipH="1">
                <a:off x="7588429" y="2885218"/>
                <a:ext cx="86950" cy="66032"/>
              </a:xfrm>
              <a:custGeom>
                <a:rect b="b" l="l" r="r" t="t"/>
                <a:pathLst>
                  <a:path extrusionOk="0" h="1124" w="1480">
                    <a:moveTo>
                      <a:pt x="1458" y="1"/>
                    </a:moveTo>
                    <a:cubicBezTo>
                      <a:pt x="1455" y="1"/>
                      <a:pt x="1453" y="1"/>
                      <a:pt x="1451" y="3"/>
                    </a:cubicBezTo>
                    <a:cubicBezTo>
                      <a:pt x="881" y="228"/>
                      <a:pt x="382" y="610"/>
                      <a:pt x="10" y="1098"/>
                    </a:cubicBezTo>
                    <a:cubicBezTo>
                      <a:pt x="1" y="1110"/>
                      <a:pt x="15" y="1124"/>
                      <a:pt x="29" y="1124"/>
                    </a:cubicBezTo>
                    <a:cubicBezTo>
                      <a:pt x="35" y="1124"/>
                      <a:pt x="41" y="1121"/>
                      <a:pt x="45" y="1115"/>
                    </a:cubicBezTo>
                    <a:cubicBezTo>
                      <a:pt x="410" y="638"/>
                      <a:pt x="902" y="262"/>
                      <a:pt x="1461" y="37"/>
                    </a:cubicBezTo>
                    <a:cubicBezTo>
                      <a:pt x="1479" y="31"/>
                      <a:pt x="1473" y="1"/>
                      <a:pt x="1458"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8"/>
              <p:cNvSpPr/>
              <p:nvPr/>
            </p:nvSpPr>
            <p:spPr>
              <a:xfrm flipH="1">
                <a:off x="7626614" y="2821182"/>
                <a:ext cx="168495" cy="80543"/>
              </a:xfrm>
              <a:custGeom>
                <a:rect b="b" l="l" r="r" t="t"/>
                <a:pathLst>
                  <a:path extrusionOk="0" h="1371" w="2868">
                    <a:moveTo>
                      <a:pt x="2847" y="0"/>
                    </a:moveTo>
                    <a:cubicBezTo>
                      <a:pt x="2846" y="0"/>
                      <a:pt x="2845" y="0"/>
                      <a:pt x="2844" y="1"/>
                    </a:cubicBezTo>
                    <a:cubicBezTo>
                      <a:pt x="2021" y="99"/>
                      <a:pt x="1226" y="406"/>
                      <a:pt x="553" y="891"/>
                    </a:cubicBezTo>
                    <a:cubicBezTo>
                      <a:pt x="362" y="1028"/>
                      <a:pt x="181" y="1178"/>
                      <a:pt x="14" y="1338"/>
                    </a:cubicBezTo>
                    <a:cubicBezTo>
                      <a:pt x="1" y="1352"/>
                      <a:pt x="12" y="1371"/>
                      <a:pt x="26" y="1371"/>
                    </a:cubicBezTo>
                    <a:cubicBezTo>
                      <a:pt x="30" y="1371"/>
                      <a:pt x="34" y="1369"/>
                      <a:pt x="38" y="1365"/>
                    </a:cubicBezTo>
                    <a:cubicBezTo>
                      <a:pt x="632" y="799"/>
                      <a:pt x="1363" y="386"/>
                      <a:pt x="2154" y="171"/>
                    </a:cubicBezTo>
                    <a:cubicBezTo>
                      <a:pt x="2379" y="109"/>
                      <a:pt x="2612" y="65"/>
                      <a:pt x="2844" y="37"/>
                    </a:cubicBezTo>
                    <a:cubicBezTo>
                      <a:pt x="2866" y="34"/>
                      <a:pt x="2868" y="0"/>
                      <a:pt x="2847"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8"/>
              <p:cNvSpPr/>
              <p:nvPr/>
            </p:nvSpPr>
            <p:spPr>
              <a:xfrm flipH="1">
                <a:off x="7660041" y="2739345"/>
                <a:ext cx="189998" cy="33545"/>
              </a:xfrm>
              <a:custGeom>
                <a:rect b="b" l="l" r="r" t="t"/>
                <a:pathLst>
                  <a:path extrusionOk="0" h="571" w="3234">
                    <a:moveTo>
                      <a:pt x="2194" y="0"/>
                    </a:moveTo>
                    <a:cubicBezTo>
                      <a:pt x="1682" y="0"/>
                      <a:pt x="1169" y="84"/>
                      <a:pt x="683" y="250"/>
                    </a:cubicBezTo>
                    <a:cubicBezTo>
                      <a:pt x="454" y="328"/>
                      <a:pt x="232" y="423"/>
                      <a:pt x="20" y="537"/>
                    </a:cubicBezTo>
                    <a:cubicBezTo>
                      <a:pt x="0" y="545"/>
                      <a:pt x="11" y="570"/>
                      <a:pt x="27" y="570"/>
                    </a:cubicBezTo>
                    <a:cubicBezTo>
                      <a:pt x="31" y="570"/>
                      <a:pt x="34" y="569"/>
                      <a:pt x="37" y="567"/>
                    </a:cubicBezTo>
                    <a:cubicBezTo>
                      <a:pt x="705" y="218"/>
                      <a:pt x="1453" y="36"/>
                      <a:pt x="2203" y="36"/>
                    </a:cubicBezTo>
                    <a:cubicBezTo>
                      <a:pt x="2297" y="36"/>
                      <a:pt x="2391" y="39"/>
                      <a:pt x="2485" y="45"/>
                    </a:cubicBezTo>
                    <a:cubicBezTo>
                      <a:pt x="2728" y="62"/>
                      <a:pt x="2966" y="96"/>
                      <a:pt x="3205" y="151"/>
                    </a:cubicBezTo>
                    <a:cubicBezTo>
                      <a:pt x="3207" y="151"/>
                      <a:pt x="3209" y="151"/>
                      <a:pt x="3210" y="151"/>
                    </a:cubicBezTo>
                    <a:cubicBezTo>
                      <a:pt x="3227" y="151"/>
                      <a:pt x="3234" y="119"/>
                      <a:pt x="3212" y="113"/>
                    </a:cubicBezTo>
                    <a:cubicBezTo>
                      <a:pt x="2878" y="38"/>
                      <a:pt x="2536" y="0"/>
                      <a:pt x="2194"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8"/>
              <p:cNvSpPr/>
              <p:nvPr/>
            </p:nvSpPr>
            <p:spPr>
              <a:xfrm flipH="1">
                <a:off x="7679780" y="2668142"/>
                <a:ext cx="199398" cy="26260"/>
              </a:xfrm>
              <a:custGeom>
                <a:rect b="b" l="l" r="r" t="t"/>
                <a:pathLst>
                  <a:path extrusionOk="0" h="447" w="3394">
                    <a:moveTo>
                      <a:pt x="1774" y="1"/>
                    </a:moveTo>
                    <a:cubicBezTo>
                      <a:pt x="1405" y="1"/>
                      <a:pt x="1037" y="38"/>
                      <a:pt x="677" y="140"/>
                    </a:cubicBezTo>
                    <a:cubicBezTo>
                      <a:pt x="448" y="202"/>
                      <a:pt x="226" y="294"/>
                      <a:pt x="21" y="410"/>
                    </a:cubicBezTo>
                    <a:cubicBezTo>
                      <a:pt x="1" y="419"/>
                      <a:pt x="13" y="446"/>
                      <a:pt x="30" y="446"/>
                    </a:cubicBezTo>
                    <a:cubicBezTo>
                      <a:pt x="33" y="446"/>
                      <a:pt x="36" y="446"/>
                      <a:pt x="38" y="444"/>
                    </a:cubicBezTo>
                    <a:cubicBezTo>
                      <a:pt x="573" y="139"/>
                      <a:pt x="1177" y="40"/>
                      <a:pt x="1782" y="40"/>
                    </a:cubicBezTo>
                    <a:cubicBezTo>
                      <a:pt x="2042" y="40"/>
                      <a:pt x="2302" y="58"/>
                      <a:pt x="2558" y="86"/>
                    </a:cubicBezTo>
                    <a:cubicBezTo>
                      <a:pt x="2827" y="117"/>
                      <a:pt x="3093" y="154"/>
                      <a:pt x="3360" y="195"/>
                    </a:cubicBezTo>
                    <a:cubicBezTo>
                      <a:pt x="3361" y="195"/>
                      <a:pt x="3362" y="195"/>
                      <a:pt x="3363" y="195"/>
                    </a:cubicBezTo>
                    <a:cubicBezTo>
                      <a:pt x="3384" y="195"/>
                      <a:pt x="3393" y="161"/>
                      <a:pt x="3370" y="158"/>
                    </a:cubicBezTo>
                    <a:cubicBezTo>
                      <a:pt x="2844" y="79"/>
                      <a:pt x="2307" y="1"/>
                      <a:pt x="1774"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8"/>
              <p:cNvSpPr/>
              <p:nvPr/>
            </p:nvSpPr>
            <p:spPr>
              <a:xfrm flipH="1">
                <a:off x="7002287" y="3070394"/>
                <a:ext cx="342982" cy="1161614"/>
              </a:xfrm>
              <a:custGeom>
                <a:rect b="b" l="l" r="r" t="t"/>
                <a:pathLst>
                  <a:path extrusionOk="0" h="19773" w="5838">
                    <a:moveTo>
                      <a:pt x="5051" y="0"/>
                    </a:moveTo>
                    <a:cubicBezTo>
                      <a:pt x="4371" y="0"/>
                      <a:pt x="3066" y="826"/>
                      <a:pt x="1915" y="2497"/>
                    </a:cubicBezTo>
                    <a:cubicBezTo>
                      <a:pt x="0" y="5278"/>
                      <a:pt x="583" y="14427"/>
                      <a:pt x="1297" y="16240"/>
                    </a:cubicBezTo>
                    <a:cubicBezTo>
                      <a:pt x="2160" y="18438"/>
                      <a:pt x="58" y="19585"/>
                      <a:pt x="58" y="19585"/>
                    </a:cubicBezTo>
                    <a:lnTo>
                      <a:pt x="348" y="19773"/>
                    </a:lnTo>
                    <a:lnTo>
                      <a:pt x="809" y="19308"/>
                    </a:lnTo>
                    <a:cubicBezTo>
                      <a:pt x="809" y="19308"/>
                      <a:pt x="2124" y="18097"/>
                      <a:pt x="1997" y="16984"/>
                    </a:cubicBezTo>
                    <a:cubicBezTo>
                      <a:pt x="1874" y="15872"/>
                      <a:pt x="1710" y="6501"/>
                      <a:pt x="2410" y="4108"/>
                    </a:cubicBezTo>
                    <a:cubicBezTo>
                      <a:pt x="3113" y="1711"/>
                      <a:pt x="5837" y="640"/>
                      <a:pt x="5424" y="145"/>
                    </a:cubicBezTo>
                    <a:cubicBezTo>
                      <a:pt x="5344" y="48"/>
                      <a:pt x="5216" y="0"/>
                      <a:pt x="5051" y="0"/>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8"/>
              <p:cNvSpPr/>
              <p:nvPr/>
            </p:nvSpPr>
            <p:spPr>
              <a:xfrm flipH="1">
                <a:off x="7513699" y="4116768"/>
                <a:ext cx="119791" cy="120726"/>
              </a:xfrm>
              <a:custGeom>
                <a:rect b="b" l="l" r="r" t="t"/>
                <a:pathLst>
                  <a:path extrusionOk="0" h="2055" w="2039">
                    <a:moveTo>
                      <a:pt x="603" y="1"/>
                    </a:moveTo>
                    <a:cubicBezTo>
                      <a:pt x="565" y="1"/>
                      <a:pt x="529" y="11"/>
                      <a:pt x="496" y="33"/>
                    </a:cubicBezTo>
                    <a:cubicBezTo>
                      <a:pt x="0" y="364"/>
                      <a:pt x="1527" y="1768"/>
                      <a:pt x="1670" y="2054"/>
                    </a:cubicBezTo>
                    <a:lnTo>
                      <a:pt x="2039" y="2000"/>
                    </a:lnTo>
                    <a:cubicBezTo>
                      <a:pt x="2039" y="2000"/>
                      <a:pt x="1127" y="1"/>
                      <a:pt x="603"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8"/>
              <p:cNvSpPr/>
              <p:nvPr/>
            </p:nvSpPr>
            <p:spPr>
              <a:xfrm flipH="1">
                <a:off x="7459535" y="4148845"/>
                <a:ext cx="48821" cy="83186"/>
              </a:xfrm>
              <a:custGeom>
                <a:rect b="b" l="l" r="r" t="t"/>
                <a:pathLst>
                  <a:path extrusionOk="0" h="1416" w="831">
                    <a:moveTo>
                      <a:pt x="312" y="1"/>
                    </a:moveTo>
                    <a:cubicBezTo>
                      <a:pt x="301" y="1"/>
                      <a:pt x="289" y="3"/>
                      <a:pt x="277" y="9"/>
                    </a:cubicBezTo>
                    <a:cubicBezTo>
                      <a:pt x="0" y="149"/>
                      <a:pt x="506" y="1416"/>
                      <a:pt x="506" y="1416"/>
                    </a:cubicBezTo>
                    <a:lnTo>
                      <a:pt x="830" y="1416"/>
                    </a:lnTo>
                    <a:cubicBezTo>
                      <a:pt x="830" y="1416"/>
                      <a:pt x="576" y="1"/>
                      <a:pt x="312"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8"/>
              <p:cNvSpPr/>
              <p:nvPr/>
            </p:nvSpPr>
            <p:spPr>
              <a:xfrm flipH="1">
                <a:off x="7112976" y="4158186"/>
                <a:ext cx="63685" cy="89707"/>
              </a:xfrm>
              <a:custGeom>
                <a:rect b="b" l="l" r="r" t="t"/>
                <a:pathLst>
                  <a:path extrusionOk="0" h="1527" w="1084">
                    <a:moveTo>
                      <a:pt x="795" y="0"/>
                    </a:moveTo>
                    <a:cubicBezTo>
                      <a:pt x="791" y="0"/>
                      <a:pt x="787" y="0"/>
                      <a:pt x="782" y="1"/>
                    </a:cubicBezTo>
                    <a:cubicBezTo>
                      <a:pt x="458" y="48"/>
                      <a:pt x="1" y="1445"/>
                      <a:pt x="1" y="1445"/>
                    </a:cubicBezTo>
                    <a:lnTo>
                      <a:pt x="390" y="1526"/>
                    </a:lnTo>
                    <a:cubicBezTo>
                      <a:pt x="390" y="1526"/>
                      <a:pt x="1084" y="0"/>
                      <a:pt x="795" y="0"/>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8"/>
              <p:cNvSpPr/>
              <p:nvPr/>
            </p:nvSpPr>
            <p:spPr>
              <a:xfrm flipH="1">
                <a:off x="7062452" y="4203481"/>
                <a:ext cx="70265" cy="44002"/>
              </a:xfrm>
              <a:custGeom>
                <a:rect b="b" l="l" r="r" t="t"/>
                <a:pathLst>
                  <a:path extrusionOk="0" h="749" w="1196">
                    <a:moveTo>
                      <a:pt x="672" y="1"/>
                    </a:moveTo>
                    <a:cubicBezTo>
                      <a:pt x="303" y="1"/>
                      <a:pt x="1" y="660"/>
                      <a:pt x="1" y="660"/>
                    </a:cubicBezTo>
                    <a:lnTo>
                      <a:pt x="267" y="749"/>
                    </a:lnTo>
                    <a:cubicBezTo>
                      <a:pt x="267" y="749"/>
                      <a:pt x="1195" y="179"/>
                      <a:pt x="782" y="21"/>
                    </a:cubicBezTo>
                    <a:cubicBezTo>
                      <a:pt x="745" y="7"/>
                      <a:pt x="708" y="1"/>
                      <a:pt x="672"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8"/>
              <p:cNvSpPr/>
              <p:nvPr/>
            </p:nvSpPr>
            <p:spPr>
              <a:xfrm flipH="1">
                <a:off x="7655107" y="2451300"/>
                <a:ext cx="142821" cy="26436"/>
              </a:xfrm>
              <a:custGeom>
                <a:rect b="b" l="l" r="r" t="t"/>
                <a:pathLst>
                  <a:path extrusionOk="0" h="450" w="2431">
                    <a:moveTo>
                      <a:pt x="990" y="1"/>
                    </a:moveTo>
                    <a:cubicBezTo>
                      <a:pt x="660" y="1"/>
                      <a:pt x="330" y="62"/>
                      <a:pt x="21" y="186"/>
                    </a:cubicBezTo>
                    <a:cubicBezTo>
                      <a:pt x="0" y="195"/>
                      <a:pt x="5" y="228"/>
                      <a:pt x="23" y="228"/>
                    </a:cubicBezTo>
                    <a:cubicBezTo>
                      <a:pt x="26" y="228"/>
                      <a:pt x="28" y="228"/>
                      <a:pt x="31" y="227"/>
                    </a:cubicBezTo>
                    <a:cubicBezTo>
                      <a:pt x="337" y="104"/>
                      <a:pt x="665" y="43"/>
                      <a:pt x="992" y="43"/>
                    </a:cubicBezTo>
                    <a:cubicBezTo>
                      <a:pt x="1482" y="43"/>
                      <a:pt x="1972" y="179"/>
                      <a:pt x="2390" y="445"/>
                    </a:cubicBezTo>
                    <a:cubicBezTo>
                      <a:pt x="2394" y="448"/>
                      <a:pt x="2398" y="450"/>
                      <a:pt x="2402" y="450"/>
                    </a:cubicBezTo>
                    <a:cubicBezTo>
                      <a:pt x="2420" y="450"/>
                      <a:pt x="2430" y="422"/>
                      <a:pt x="2410" y="411"/>
                    </a:cubicBezTo>
                    <a:cubicBezTo>
                      <a:pt x="1987" y="140"/>
                      <a:pt x="1489" y="1"/>
                      <a:pt x="990" y="1"/>
                    </a:cubicBezTo>
                    <a:close/>
                  </a:path>
                </a:pathLst>
              </a:custGeom>
              <a:solidFill>
                <a:srgbClr val="DB833A"/>
              </a:solidFill>
              <a:ln cap="flat" cmpd="sng" w="9525">
                <a:solidFill>
                  <a:srgbClr val="D1663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8"/>
              <p:cNvSpPr/>
              <p:nvPr/>
            </p:nvSpPr>
            <p:spPr>
              <a:xfrm flipH="1">
                <a:off x="7650701" y="2501765"/>
                <a:ext cx="129602" cy="52697"/>
              </a:xfrm>
              <a:custGeom>
                <a:rect b="b" l="l" r="r" t="t"/>
                <a:pathLst>
                  <a:path extrusionOk="0" h="897" w="2206">
                    <a:moveTo>
                      <a:pt x="212" y="1"/>
                    </a:moveTo>
                    <a:cubicBezTo>
                      <a:pt x="151" y="1"/>
                      <a:pt x="90" y="4"/>
                      <a:pt x="28" y="10"/>
                    </a:cubicBezTo>
                    <a:cubicBezTo>
                      <a:pt x="2" y="13"/>
                      <a:pt x="1" y="51"/>
                      <a:pt x="25" y="51"/>
                    </a:cubicBezTo>
                    <a:cubicBezTo>
                      <a:pt x="26" y="51"/>
                      <a:pt x="27" y="51"/>
                      <a:pt x="28" y="51"/>
                    </a:cubicBezTo>
                    <a:cubicBezTo>
                      <a:pt x="90" y="45"/>
                      <a:pt x="150" y="42"/>
                      <a:pt x="210" y="42"/>
                    </a:cubicBezTo>
                    <a:cubicBezTo>
                      <a:pt x="943" y="42"/>
                      <a:pt x="1584" y="483"/>
                      <a:pt x="2165" y="894"/>
                    </a:cubicBezTo>
                    <a:cubicBezTo>
                      <a:pt x="2169" y="896"/>
                      <a:pt x="2172" y="897"/>
                      <a:pt x="2176" y="897"/>
                    </a:cubicBezTo>
                    <a:cubicBezTo>
                      <a:pt x="2194" y="897"/>
                      <a:pt x="2206" y="871"/>
                      <a:pt x="2185" y="856"/>
                    </a:cubicBezTo>
                    <a:cubicBezTo>
                      <a:pt x="1602" y="443"/>
                      <a:pt x="951" y="1"/>
                      <a:pt x="212" y="1"/>
                    </a:cubicBezTo>
                    <a:close/>
                  </a:path>
                </a:pathLst>
              </a:custGeom>
              <a:solidFill>
                <a:srgbClr val="DB833A"/>
              </a:solidFill>
              <a:ln cap="flat" cmpd="sng" w="9525">
                <a:solidFill>
                  <a:srgbClr val="D1663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8"/>
              <p:cNvSpPr/>
              <p:nvPr/>
            </p:nvSpPr>
            <p:spPr>
              <a:xfrm flipH="1">
                <a:off x="6813170" y="4213586"/>
                <a:ext cx="583035" cy="415169"/>
              </a:xfrm>
              <a:custGeom>
                <a:rect b="b" l="l" r="r" t="t"/>
                <a:pathLst>
                  <a:path extrusionOk="0" h="7067" w="9924">
                    <a:moveTo>
                      <a:pt x="812" y="0"/>
                    </a:moveTo>
                    <a:lnTo>
                      <a:pt x="0" y="7066"/>
                    </a:lnTo>
                    <a:lnTo>
                      <a:pt x="8230" y="7066"/>
                    </a:lnTo>
                    <a:cubicBezTo>
                      <a:pt x="8961" y="7066"/>
                      <a:pt x="9923" y="5987"/>
                      <a:pt x="8230" y="4557"/>
                    </a:cubicBezTo>
                    <a:cubicBezTo>
                      <a:pt x="7556" y="3987"/>
                      <a:pt x="6835" y="3830"/>
                      <a:pt x="6205" y="3830"/>
                    </a:cubicBezTo>
                    <a:cubicBezTo>
                      <a:pt x="5425" y="3830"/>
                      <a:pt x="4782" y="4072"/>
                      <a:pt x="4538" y="4072"/>
                    </a:cubicBezTo>
                    <a:cubicBezTo>
                      <a:pt x="4484" y="4072"/>
                      <a:pt x="4450" y="4060"/>
                      <a:pt x="4437" y="4032"/>
                    </a:cubicBezTo>
                    <a:cubicBezTo>
                      <a:pt x="4318" y="3769"/>
                      <a:pt x="5260" y="372"/>
                      <a:pt x="5260" y="372"/>
                    </a:cubicBezTo>
                    <a:cubicBezTo>
                      <a:pt x="5260" y="372"/>
                      <a:pt x="5185" y="348"/>
                      <a:pt x="3205" y="263"/>
                    </a:cubicBezTo>
                    <a:cubicBezTo>
                      <a:pt x="1225" y="181"/>
                      <a:pt x="812" y="0"/>
                      <a:pt x="812" y="0"/>
                    </a:cubicBezTo>
                    <a:close/>
                  </a:path>
                </a:pathLst>
              </a:custGeom>
              <a:solidFill>
                <a:srgbClr val="FF9E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8"/>
              <p:cNvSpPr/>
              <p:nvPr/>
            </p:nvSpPr>
            <p:spPr>
              <a:xfrm flipH="1">
                <a:off x="7148127" y="4203475"/>
                <a:ext cx="282823" cy="440256"/>
              </a:xfrm>
              <a:custGeom>
                <a:rect b="b" l="l" r="r" t="t"/>
                <a:pathLst>
                  <a:path extrusionOk="0" h="7715" w="4814">
                    <a:moveTo>
                      <a:pt x="355" y="1"/>
                    </a:moveTo>
                    <a:lnTo>
                      <a:pt x="0" y="7715"/>
                    </a:lnTo>
                    <a:lnTo>
                      <a:pt x="4813" y="7193"/>
                    </a:lnTo>
                    <a:cubicBezTo>
                      <a:pt x="4813" y="7193"/>
                      <a:pt x="2208" y="6145"/>
                      <a:pt x="2397" y="4888"/>
                    </a:cubicBezTo>
                    <a:cubicBezTo>
                      <a:pt x="2584" y="3633"/>
                      <a:pt x="2696" y="369"/>
                      <a:pt x="2696" y="369"/>
                    </a:cubicBezTo>
                    <a:lnTo>
                      <a:pt x="355" y="1"/>
                    </a:ln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8"/>
              <p:cNvSpPr/>
              <p:nvPr/>
            </p:nvSpPr>
            <p:spPr>
              <a:xfrm flipH="1">
                <a:off x="7124084" y="4450816"/>
                <a:ext cx="97877" cy="43532"/>
              </a:xfrm>
              <a:custGeom>
                <a:rect b="b" l="l" r="r" t="t"/>
                <a:pathLst>
                  <a:path extrusionOk="0" h="741" w="1666">
                    <a:moveTo>
                      <a:pt x="1281" y="1"/>
                    </a:moveTo>
                    <a:cubicBezTo>
                      <a:pt x="1017" y="1"/>
                      <a:pt x="664" y="44"/>
                      <a:pt x="378" y="230"/>
                    </a:cubicBezTo>
                    <a:cubicBezTo>
                      <a:pt x="0" y="475"/>
                      <a:pt x="171" y="740"/>
                      <a:pt x="422" y="740"/>
                    </a:cubicBezTo>
                    <a:cubicBezTo>
                      <a:pt x="525" y="740"/>
                      <a:pt x="640" y="696"/>
                      <a:pt x="737" y="588"/>
                    </a:cubicBezTo>
                    <a:cubicBezTo>
                      <a:pt x="1068" y="216"/>
                      <a:pt x="1666" y="32"/>
                      <a:pt x="1666" y="32"/>
                    </a:cubicBezTo>
                    <a:cubicBezTo>
                      <a:pt x="1666" y="32"/>
                      <a:pt x="1505" y="1"/>
                      <a:pt x="1281" y="1"/>
                    </a:cubicBez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8"/>
              <p:cNvSpPr/>
              <p:nvPr/>
            </p:nvSpPr>
            <p:spPr>
              <a:xfrm flipH="1">
                <a:off x="7313765" y="4212117"/>
                <a:ext cx="680736" cy="426272"/>
              </a:xfrm>
              <a:custGeom>
                <a:rect b="b" l="l" r="r" t="t"/>
                <a:pathLst>
                  <a:path extrusionOk="0" h="7256" w="11587">
                    <a:moveTo>
                      <a:pt x="4977" y="1"/>
                    </a:moveTo>
                    <a:cubicBezTo>
                      <a:pt x="4694" y="1"/>
                      <a:pt x="5653" y="2591"/>
                      <a:pt x="5565" y="3473"/>
                    </a:cubicBezTo>
                    <a:cubicBezTo>
                      <a:pt x="5538" y="3755"/>
                      <a:pt x="5349" y="3848"/>
                      <a:pt x="5043" y="3848"/>
                    </a:cubicBezTo>
                    <a:cubicBezTo>
                      <a:pt x="4465" y="3848"/>
                      <a:pt x="3468" y="3517"/>
                      <a:pt x="2358" y="3517"/>
                    </a:cubicBezTo>
                    <a:cubicBezTo>
                      <a:pt x="2205" y="3517"/>
                      <a:pt x="2049" y="3523"/>
                      <a:pt x="1892" y="3537"/>
                    </a:cubicBezTo>
                    <a:cubicBezTo>
                      <a:pt x="1" y="3712"/>
                      <a:pt x="673" y="7255"/>
                      <a:pt x="1285" y="7255"/>
                    </a:cubicBezTo>
                    <a:lnTo>
                      <a:pt x="10259" y="7255"/>
                    </a:lnTo>
                    <a:cubicBezTo>
                      <a:pt x="11587" y="7255"/>
                      <a:pt x="11382" y="1407"/>
                      <a:pt x="11399" y="397"/>
                    </a:cubicBezTo>
                    <a:cubicBezTo>
                      <a:pt x="11404" y="100"/>
                      <a:pt x="11216" y="16"/>
                      <a:pt x="10831" y="16"/>
                    </a:cubicBezTo>
                    <a:cubicBezTo>
                      <a:pt x="10341" y="16"/>
                      <a:pt x="9530" y="151"/>
                      <a:pt x="8385" y="151"/>
                    </a:cubicBezTo>
                    <a:cubicBezTo>
                      <a:pt x="6593" y="151"/>
                      <a:pt x="5392" y="66"/>
                      <a:pt x="4985" y="1"/>
                    </a:cubicBezTo>
                    <a:cubicBezTo>
                      <a:pt x="4982" y="1"/>
                      <a:pt x="4979" y="1"/>
                      <a:pt x="4977" y="1"/>
                    </a:cubicBezTo>
                    <a:close/>
                  </a:path>
                </a:pathLst>
              </a:custGeom>
              <a:solidFill>
                <a:srgbClr val="FF9E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8"/>
              <p:cNvSpPr/>
              <p:nvPr/>
            </p:nvSpPr>
            <p:spPr>
              <a:xfrm flipH="1">
                <a:off x="7513695" y="4171167"/>
                <a:ext cx="305676" cy="308894"/>
              </a:xfrm>
              <a:custGeom>
                <a:rect b="b" l="l" r="r" t="t"/>
                <a:pathLst>
                  <a:path extrusionOk="0" h="5258" w="5203">
                    <a:moveTo>
                      <a:pt x="1634" y="1"/>
                    </a:moveTo>
                    <a:cubicBezTo>
                      <a:pt x="1" y="1"/>
                      <a:pt x="1116" y="4476"/>
                      <a:pt x="1116" y="4476"/>
                    </a:cubicBezTo>
                    <a:cubicBezTo>
                      <a:pt x="2891" y="4595"/>
                      <a:pt x="4434" y="5258"/>
                      <a:pt x="4910" y="5258"/>
                    </a:cubicBezTo>
                    <a:cubicBezTo>
                      <a:pt x="5068" y="5258"/>
                      <a:pt x="5108" y="5185"/>
                      <a:pt x="5001" y="4995"/>
                    </a:cubicBezTo>
                    <a:cubicBezTo>
                      <a:pt x="4574" y="4234"/>
                      <a:pt x="5203" y="391"/>
                      <a:pt x="5203" y="391"/>
                    </a:cubicBezTo>
                    <a:cubicBezTo>
                      <a:pt x="5203" y="391"/>
                      <a:pt x="3359" y="73"/>
                      <a:pt x="1673" y="2"/>
                    </a:cubicBezTo>
                    <a:cubicBezTo>
                      <a:pt x="1660" y="1"/>
                      <a:pt x="1647" y="1"/>
                      <a:pt x="1634" y="1"/>
                    </a:cubicBez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8"/>
              <p:cNvSpPr/>
              <p:nvPr/>
            </p:nvSpPr>
            <p:spPr>
              <a:xfrm flipH="1">
                <a:off x="7816078" y="4414975"/>
                <a:ext cx="213547" cy="236401"/>
              </a:xfrm>
              <a:custGeom>
                <a:rect b="b" l="l" r="r" t="t"/>
                <a:pathLst>
                  <a:path extrusionOk="0" h="4516" w="3635">
                    <a:moveTo>
                      <a:pt x="2699" y="0"/>
                    </a:moveTo>
                    <a:cubicBezTo>
                      <a:pt x="0" y="0"/>
                      <a:pt x="837" y="3256"/>
                      <a:pt x="1090" y="4052"/>
                    </a:cubicBezTo>
                    <a:cubicBezTo>
                      <a:pt x="1205" y="4410"/>
                      <a:pt x="1546" y="4516"/>
                      <a:pt x="1908" y="4516"/>
                    </a:cubicBezTo>
                    <a:cubicBezTo>
                      <a:pt x="2432" y="4516"/>
                      <a:pt x="3002" y="4295"/>
                      <a:pt x="3002" y="4295"/>
                    </a:cubicBezTo>
                    <a:cubicBezTo>
                      <a:pt x="3002" y="4295"/>
                      <a:pt x="2599" y="3298"/>
                      <a:pt x="2825" y="2069"/>
                    </a:cubicBezTo>
                    <a:cubicBezTo>
                      <a:pt x="3035" y="942"/>
                      <a:pt x="3468" y="199"/>
                      <a:pt x="3536" y="87"/>
                    </a:cubicBezTo>
                    <a:lnTo>
                      <a:pt x="3536" y="87"/>
                    </a:lnTo>
                    <a:cubicBezTo>
                      <a:pt x="3568" y="93"/>
                      <a:pt x="3601" y="100"/>
                      <a:pt x="3634" y="107"/>
                    </a:cubicBezTo>
                    <a:lnTo>
                      <a:pt x="3545" y="72"/>
                    </a:lnTo>
                    <a:cubicBezTo>
                      <a:pt x="3545" y="72"/>
                      <a:pt x="3542" y="77"/>
                      <a:pt x="3536" y="87"/>
                    </a:cubicBezTo>
                    <a:lnTo>
                      <a:pt x="3536" y="87"/>
                    </a:lnTo>
                    <a:cubicBezTo>
                      <a:pt x="3225" y="28"/>
                      <a:pt x="2947" y="0"/>
                      <a:pt x="2699" y="0"/>
                    </a:cubicBez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8"/>
              <p:cNvSpPr/>
              <p:nvPr/>
            </p:nvSpPr>
            <p:spPr>
              <a:xfrm flipH="1">
                <a:off x="7567278" y="4314634"/>
                <a:ext cx="146229" cy="8577"/>
              </a:xfrm>
              <a:custGeom>
                <a:rect b="b" l="l" r="r" t="t"/>
                <a:pathLst>
                  <a:path extrusionOk="0" h="146" w="2489">
                    <a:moveTo>
                      <a:pt x="854" y="0"/>
                    </a:moveTo>
                    <a:cubicBezTo>
                      <a:pt x="577" y="0"/>
                      <a:pt x="301" y="3"/>
                      <a:pt x="24" y="7"/>
                    </a:cubicBezTo>
                    <a:cubicBezTo>
                      <a:pt x="1" y="7"/>
                      <a:pt x="1" y="48"/>
                      <a:pt x="24" y="48"/>
                    </a:cubicBezTo>
                    <a:cubicBezTo>
                      <a:pt x="280" y="44"/>
                      <a:pt x="534" y="41"/>
                      <a:pt x="787" y="41"/>
                    </a:cubicBezTo>
                    <a:cubicBezTo>
                      <a:pt x="944" y="41"/>
                      <a:pt x="1100" y="42"/>
                      <a:pt x="1257" y="45"/>
                    </a:cubicBezTo>
                    <a:cubicBezTo>
                      <a:pt x="1461" y="45"/>
                      <a:pt x="1666" y="48"/>
                      <a:pt x="1868" y="55"/>
                    </a:cubicBezTo>
                    <a:cubicBezTo>
                      <a:pt x="1967" y="55"/>
                      <a:pt x="2066" y="59"/>
                      <a:pt x="2165" y="62"/>
                    </a:cubicBezTo>
                    <a:cubicBezTo>
                      <a:pt x="2257" y="65"/>
                      <a:pt x="2383" y="51"/>
                      <a:pt x="2445" y="137"/>
                    </a:cubicBezTo>
                    <a:cubicBezTo>
                      <a:pt x="2449" y="143"/>
                      <a:pt x="2454" y="145"/>
                      <a:pt x="2460" y="145"/>
                    </a:cubicBezTo>
                    <a:cubicBezTo>
                      <a:pt x="2474" y="145"/>
                      <a:pt x="2489" y="131"/>
                      <a:pt x="2479" y="116"/>
                    </a:cubicBezTo>
                    <a:cubicBezTo>
                      <a:pt x="2441" y="62"/>
                      <a:pt x="2386" y="42"/>
                      <a:pt x="2325" y="31"/>
                    </a:cubicBezTo>
                    <a:cubicBezTo>
                      <a:pt x="2230" y="14"/>
                      <a:pt x="2127" y="21"/>
                      <a:pt x="2032" y="18"/>
                    </a:cubicBezTo>
                    <a:cubicBezTo>
                      <a:pt x="1810" y="10"/>
                      <a:pt x="1588" y="7"/>
                      <a:pt x="1366" y="4"/>
                    </a:cubicBezTo>
                    <a:cubicBezTo>
                      <a:pt x="1195" y="1"/>
                      <a:pt x="1025" y="0"/>
                      <a:pt x="854" y="0"/>
                    </a:cubicBezTo>
                    <a:close/>
                  </a:path>
                </a:pathLst>
              </a:custGeom>
              <a:solidFill>
                <a:srgbClr val="FF9E3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8"/>
              <p:cNvSpPr/>
              <p:nvPr/>
            </p:nvSpPr>
            <p:spPr>
              <a:xfrm flipH="1">
                <a:off x="7571978" y="4371972"/>
                <a:ext cx="139120" cy="21384"/>
              </a:xfrm>
              <a:custGeom>
                <a:rect b="b" l="l" r="r" t="t"/>
                <a:pathLst>
                  <a:path extrusionOk="0" h="364" w="2368">
                    <a:moveTo>
                      <a:pt x="28" y="0"/>
                    </a:moveTo>
                    <a:cubicBezTo>
                      <a:pt x="1" y="0"/>
                      <a:pt x="1" y="41"/>
                      <a:pt x="28" y="41"/>
                    </a:cubicBezTo>
                    <a:cubicBezTo>
                      <a:pt x="806" y="41"/>
                      <a:pt x="1581" y="151"/>
                      <a:pt x="2332" y="362"/>
                    </a:cubicBezTo>
                    <a:cubicBezTo>
                      <a:pt x="2334" y="363"/>
                      <a:pt x="2336" y="363"/>
                      <a:pt x="2338" y="363"/>
                    </a:cubicBezTo>
                    <a:cubicBezTo>
                      <a:pt x="2361" y="363"/>
                      <a:pt x="2368" y="331"/>
                      <a:pt x="2342" y="321"/>
                    </a:cubicBezTo>
                    <a:cubicBezTo>
                      <a:pt x="1592" y="110"/>
                      <a:pt x="809" y="0"/>
                      <a:pt x="28" y="0"/>
                    </a:cubicBezTo>
                    <a:close/>
                  </a:path>
                </a:pathLst>
              </a:custGeom>
              <a:solidFill>
                <a:srgbClr val="FF9E3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8"/>
              <p:cNvSpPr/>
              <p:nvPr/>
            </p:nvSpPr>
            <p:spPr>
              <a:xfrm flipH="1">
                <a:off x="7099287" y="4372560"/>
                <a:ext cx="78549" cy="11515"/>
              </a:xfrm>
              <a:custGeom>
                <a:rect b="b" l="l" r="r" t="t"/>
                <a:pathLst>
                  <a:path extrusionOk="0" h="196" w="1337">
                    <a:moveTo>
                      <a:pt x="1304" y="1"/>
                    </a:moveTo>
                    <a:cubicBezTo>
                      <a:pt x="1303" y="1"/>
                      <a:pt x="1302" y="1"/>
                      <a:pt x="1301" y="1"/>
                    </a:cubicBezTo>
                    <a:cubicBezTo>
                      <a:pt x="878" y="69"/>
                      <a:pt x="451" y="121"/>
                      <a:pt x="27" y="154"/>
                    </a:cubicBezTo>
                    <a:cubicBezTo>
                      <a:pt x="2" y="158"/>
                      <a:pt x="0" y="195"/>
                      <a:pt x="24" y="195"/>
                    </a:cubicBezTo>
                    <a:cubicBezTo>
                      <a:pt x="25" y="195"/>
                      <a:pt x="26" y="195"/>
                      <a:pt x="27" y="195"/>
                    </a:cubicBezTo>
                    <a:cubicBezTo>
                      <a:pt x="457" y="162"/>
                      <a:pt x="884" y="110"/>
                      <a:pt x="1311" y="42"/>
                    </a:cubicBezTo>
                    <a:cubicBezTo>
                      <a:pt x="1337" y="36"/>
                      <a:pt x="1326" y="1"/>
                      <a:pt x="1304" y="1"/>
                    </a:cubicBezTo>
                    <a:close/>
                  </a:path>
                </a:pathLst>
              </a:custGeom>
              <a:solidFill>
                <a:srgbClr val="DB833A"/>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8"/>
              <p:cNvSpPr/>
              <p:nvPr/>
            </p:nvSpPr>
            <p:spPr>
              <a:xfrm flipH="1">
                <a:off x="6888614" y="4480364"/>
                <a:ext cx="68679" cy="68558"/>
              </a:xfrm>
              <a:custGeom>
                <a:rect b="b" l="l" r="r" t="t"/>
                <a:pathLst>
                  <a:path extrusionOk="0" h="1167" w="1169">
                    <a:moveTo>
                      <a:pt x="33" y="1"/>
                    </a:moveTo>
                    <a:cubicBezTo>
                      <a:pt x="14" y="1"/>
                      <a:pt x="1" y="28"/>
                      <a:pt x="21" y="40"/>
                    </a:cubicBezTo>
                    <a:cubicBezTo>
                      <a:pt x="500" y="282"/>
                      <a:pt x="886" y="675"/>
                      <a:pt x="1124" y="1156"/>
                    </a:cubicBezTo>
                    <a:cubicBezTo>
                      <a:pt x="1128" y="1164"/>
                      <a:pt x="1134" y="1167"/>
                      <a:pt x="1140" y="1167"/>
                    </a:cubicBezTo>
                    <a:cubicBezTo>
                      <a:pt x="1153" y="1167"/>
                      <a:pt x="1168" y="1152"/>
                      <a:pt x="1159" y="1136"/>
                    </a:cubicBezTo>
                    <a:cubicBezTo>
                      <a:pt x="919" y="651"/>
                      <a:pt x="524" y="252"/>
                      <a:pt x="42" y="3"/>
                    </a:cubicBezTo>
                    <a:cubicBezTo>
                      <a:pt x="39" y="1"/>
                      <a:pt x="36" y="1"/>
                      <a:pt x="33" y="1"/>
                    </a:cubicBezTo>
                    <a:close/>
                  </a:path>
                </a:pathLst>
              </a:custGeom>
              <a:solidFill>
                <a:srgbClr val="DB833A"/>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8"/>
              <p:cNvSpPr/>
              <p:nvPr/>
            </p:nvSpPr>
            <p:spPr>
              <a:xfrm flipH="1">
                <a:off x="7089476" y="4297773"/>
                <a:ext cx="57457" cy="14452"/>
              </a:xfrm>
              <a:custGeom>
                <a:rect b="b" l="l" r="r" t="t"/>
                <a:pathLst>
                  <a:path extrusionOk="0" h="246" w="978">
                    <a:moveTo>
                      <a:pt x="27" y="1"/>
                    </a:moveTo>
                    <a:cubicBezTo>
                      <a:pt x="0" y="1"/>
                      <a:pt x="0" y="42"/>
                      <a:pt x="27" y="42"/>
                    </a:cubicBezTo>
                    <a:cubicBezTo>
                      <a:pt x="341" y="42"/>
                      <a:pt x="648" y="110"/>
                      <a:pt x="935" y="243"/>
                    </a:cubicBezTo>
                    <a:cubicBezTo>
                      <a:pt x="938" y="245"/>
                      <a:pt x="941" y="245"/>
                      <a:pt x="944" y="245"/>
                    </a:cubicBezTo>
                    <a:cubicBezTo>
                      <a:pt x="964" y="245"/>
                      <a:pt x="977" y="218"/>
                      <a:pt x="955" y="209"/>
                    </a:cubicBezTo>
                    <a:cubicBezTo>
                      <a:pt x="662" y="72"/>
                      <a:pt x="348" y="1"/>
                      <a:pt x="27" y="1"/>
                    </a:cubicBezTo>
                    <a:close/>
                  </a:path>
                </a:pathLst>
              </a:custGeom>
              <a:solidFill>
                <a:srgbClr val="DB833A"/>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8"/>
              <p:cNvSpPr/>
              <p:nvPr/>
            </p:nvSpPr>
            <p:spPr>
              <a:xfrm flipH="1">
                <a:off x="6787097" y="3158811"/>
                <a:ext cx="15216" cy="266890"/>
              </a:xfrm>
              <a:custGeom>
                <a:rect b="b" l="l" r="r" t="t"/>
                <a:pathLst>
                  <a:path extrusionOk="0" h="4543" w="259">
                    <a:moveTo>
                      <a:pt x="178" y="1"/>
                    </a:moveTo>
                    <a:cubicBezTo>
                      <a:pt x="169" y="1"/>
                      <a:pt x="159" y="7"/>
                      <a:pt x="159" y="19"/>
                    </a:cubicBezTo>
                    <a:cubicBezTo>
                      <a:pt x="230" y="1189"/>
                      <a:pt x="214" y="2368"/>
                      <a:pt x="107" y="3535"/>
                    </a:cubicBezTo>
                    <a:cubicBezTo>
                      <a:pt x="80" y="3866"/>
                      <a:pt x="43" y="4197"/>
                      <a:pt x="2" y="4525"/>
                    </a:cubicBezTo>
                    <a:cubicBezTo>
                      <a:pt x="0" y="4537"/>
                      <a:pt x="9" y="4542"/>
                      <a:pt x="18" y="4542"/>
                    </a:cubicBezTo>
                    <a:cubicBezTo>
                      <a:pt x="28" y="4542"/>
                      <a:pt x="38" y="4537"/>
                      <a:pt x="39" y="4525"/>
                    </a:cubicBezTo>
                    <a:cubicBezTo>
                      <a:pt x="189" y="3360"/>
                      <a:pt x="258" y="2186"/>
                      <a:pt x="238" y="1012"/>
                    </a:cubicBezTo>
                    <a:cubicBezTo>
                      <a:pt x="230" y="681"/>
                      <a:pt x="217" y="350"/>
                      <a:pt x="200" y="19"/>
                    </a:cubicBezTo>
                    <a:cubicBezTo>
                      <a:pt x="198" y="7"/>
                      <a:pt x="188" y="1"/>
                      <a:pt x="178" y="1"/>
                    </a:cubicBezTo>
                    <a:close/>
                  </a:path>
                </a:pathLst>
              </a:custGeom>
              <a:solidFill>
                <a:srgbClr val="C7DDDC"/>
              </a:solidFill>
              <a:ln cap="flat" cmpd="sng" w="19050">
                <a:solidFill>
                  <a:srgbClr val="C7DD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8"/>
              <p:cNvSpPr/>
              <p:nvPr/>
            </p:nvSpPr>
            <p:spPr>
              <a:xfrm flipH="1">
                <a:off x="6797202" y="3551958"/>
                <a:ext cx="2820" cy="2291"/>
              </a:xfrm>
              <a:custGeom>
                <a:rect b="b" l="l" r="r" t="t"/>
                <a:pathLst>
                  <a:path extrusionOk="0" h="39" w="48">
                    <a:moveTo>
                      <a:pt x="24" y="0"/>
                    </a:moveTo>
                    <a:cubicBezTo>
                      <a:pt x="0" y="0"/>
                      <a:pt x="0" y="38"/>
                      <a:pt x="24" y="38"/>
                    </a:cubicBezTo>
                    <a:cubicBezTo>
                      <a:pt x="48" y="38"/>
                      <a:pt x="48" y="0"/>
                      <a:pt x="24" y="0"/>
                    </a:cubicBezTo>
                    <a:close/>
                  </a:path>
                </a:pathLst>
              </a:custGeom>
              <a:solidFill>
                <a:srgbClr val="B8CB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8"/>
              <p:cNvSpPr/>
              <p:nvPr/>
            </p:nvSpPr>
            <p:spPr>
              <a:xfrm flipH="1">
                <a:off x="6895369" y="1240724"/>
                <a:ext cx="106866" cy="100987"/>
              </a:xfrm>
              <a:custGeom>
                <a:rect b="b" l="l" r="r" t="t"/>
                <a:pathLst>
                  <a:path extrusionOk="0" h="1719" w="1819">
                    <a:moveTo>
                      <a:pt x="31" y="1"/>
                    </a:moveTo>
                    <a:cubicBezTo>
                      <a:pt x="12" y="1"/>
                      <a:pt x="1" y="28"/>
                      <a:pt x="19" y="37"/>
                    </a:cubicBezTo>
                    <a:cubicBezTo>
                      <a:pt x="742" y="406"/>
                      <a:pt x="1552" y="863"/>
                      <a:pt x="1777" y="1706"/>
                    </a:cubicBezTo>
                    <a:cubicBezTo>
                      <a:pt x="1780" y="1714"/>
                      <a:pt x="1787" y="1718"/>
                      <a:pt x="1795" y="1718"/>
                    </a:cubicBezTo>
                    <a:cubicBezTo>
                      <a:pt x="1807" y="1718"/>
                      <a:pt x="1818" y="1710"/>
                      <a:pt x="1815" y="1696"/>
                    </a:cubicBezTo>
                    <a:cubicBezTo>
                      <a:pt x="1585" y="842"/>
                      <a:pt x="770" y="379"/>
                      <a:pt x="39" y="3"/>
                    </a:cubicBezTo>
                    <a:cubicBezTo>
                      <a:pt x="36" y="1"/>
                      <a:pt x="33" y="1"/>
                      <a:pt x="31" y="1"/>
                    </a:cubicBezTo>
                    <a:close/>
                  </a:path>
                </a:pathLst>
              </a:custGeom>
              <a:solidFill>
                <a:srgbClr val="E2B59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8"/>
              <p:cNvSpPr/>
              <p:nvPr/>
            </p:nvSpPr>
            <p:spPr>
              <a:xfrm flipH="1">
                <a:off x="7040011" y="1205592"/>
                <a:ext cx="2879" cy="2232"/>
              </a:xfrm>
              <a:custGeom>
                <a:rect b="b" l="l" r="r" t="t"/>
                <a:pathLst>
                  <a:path extrusionOk="0" h="38" w="49">
                    <a:moveTo>
                      <a:pt x="24" y="0"/>
                    </a:moveTo>
                    <a:cubicBezTo>
                      <a:pt x="0" y="0"/>
                      <a:pt x="0" y="38"/>
                      <a:pt x="24" y="38"/>
                    </a:cubicBezTo>
                    <a:cubicBezTo>
                      <a:pt x="49" y="38"/>
                      <a:pt x="49" y="0"/>
                      <a:pt x="24" y="0"/>
                    </a:cubicBezTo>
                    <a:close/>
                  </a:path>
                </a:pathLst>
              </a:custGeom>
              <a:solidFill>
                <a:srgbClr val="E2B5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8"/>
              <p:cNvSpPr/>
              <p:nvPr/>
            </p:nvSpPr>
            <p:spPr>
              <a:xfrm flipH="1">
                <a:off x="6738803" y="2874056"/>
                <a:ext cx="154571" cy="26613"/>
              </a:xfrm>
              <a:custGeom>
                <a:rect b="b" l="l" r="r" t="t"/>
                <a:pathLst>
                  <a:path extrusionOk="0" h="453" w="2631">
                    <a:moveTo>
                      <a:pt x="27" y="1"/>
                    </a:moveTo>
                    <a:cubicBezTo>
                      <a:pt x="8" y="1"/>
                      <a:pt x="1" y="33"/>
                      <a:pt x="23" y="43"/>
                    </a:cubicBezTo>
                    <a:cubicBezTo>
                      <a:pt x="518" y="213"/>
                      <a:pt x="1030" y="336"/>
                      <a:pt x="1549" y="401"/>
                    </a:cubicBezTo>
                    <a:cubicBezTo>
                      <a:pt x="1702" y="423"/>
                      <a:pt x="1868" y="452"/>
                      <a:pt x="2030" y="452"/>
                    </a:cubicBezTo>
                    <a:cubicBezTo>
                      <a:pt x="2117" y="452"/>
                      <a:pt x="2204" y="444"/>
                      <a:pt x="2286" y="421"/>
                    </a:cubicBezTo>
                    <a:cubicBezTo>
                      <a:pt x="2456" y="374"/>
                      <a:pt x="2614" y="243"/>
                      <a:pt x="2631" y="56"/>
                    </a:cubicBezTo>
                    <a:cubicBezTo>
                      <a:pt x="2631" y="42"/>
                      <a:pt x="2621" y="35"/>
                      <a:pt x="2610" y="35"/>
                    </a:cubicBezTo>
                    <a:cubicBezTo>
                      <a:pt x="2600" y="35"/>
                      <a:pt x="2590" y="42"/>
                      <a:pt x="2590" y="56"/>
                    </a:cubicBezTo>
                    <a:cubicBezTo>
                      <a:pt x="2566" y="292"/>
                      <a:pt x="2320" y="397"/>
                      <a:pt x="2112" y="404"/>
                    </a:cubicBezTo>
                    <a:cubicBezTo>
                      <a:pt x="2080" y="406"/>
                      <a:pt x="2047" y="407"/>
                      <a:pt x="2015" y="407"/>
                    </a:cubicBezTo>
                    <a:cubicBezTo>
                      <a:pt x="1809" y="407"/>
                      <a:pt x="1599" y="372"/>
                      <a:pt x="1399" y="339"/>
                    </a:cubicBezTo>
                    <a:cubicBezTo>
                      <a:pt x="934" y="271"/>
                      <a:pt x="477" y="155"/>
                      <a:pt x="33" y="2"/>
                    </a:cubicBezTo>
                    <a:cubicBezTo>
                      <a:pt x="31" y="1"/>
                      <a:pt x="29" y="1"/>
                      <a:pt x="27" y="1"/>
                    </a:cubicBezTo>
                    <a:close/>
                  </a:path>
                </a:pathLst>
              </a:custGeom>
              <a:solidFill>
                <a:srgbClr val="DB833A"/>
              </a:solidFill>
              <a:ln cap="flat" cmpd="sng" w="9525">
                <a:solidFill>
                  <a:srgbClr val="D1663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8"/>
              <p:cNvSpPr/>
              <p:nvPr/>
            </p:nvSpPr>
            <p:spPr>
              <a:xfrm flipH="1">
                <a:off x="6782044" y="2370873"/>
                <a:ext cx="82544" cy="299319"/>
              </a:xfrm>
              <a:custGeom>
                <a:rect b="b" l="l" r="r" t="t"/>
                <a:pathLst>
                  <a:path extrusionOk="0" h="5095" w="1405">
                    <a:moveTo>
                      <a:pt x="26" y="0"/>
                    </a:moveTo>
                    <a:cubicBezTo>
                      <a:pt x="14" y="0"/>
                      <a:pt x="1" y="11"/>
                      <a:pt x="7" y="26"/>
                    </a:cubicBezTo>
                    <a:cubicBezTo>
                      <a:pt x="424" y="1319"/>
                      <a:pt x="792" y="2630"/>
                      <a:pt x="1106" y="3951"/>
                    </a:cubicBezTo>
                    <a:cubicBezTo>
                      <a:pt x="1195" y="4327"/>
                      <a:pt x="1281" y="4702"/>
                      <a:pt x="1362" y="5081"/>
                    </a:cubicBezTo>
                    <a:cubicBezTo>
                      <a:pt x="1364" y="5090"/>
                      <a:pt x="1371" y="5095"/>
                      <a:pt x="1378" y="5095"/>
                    </a:cubicBezTo>
                    <a:cubicBezTo>
                      <a:pt x="1390" y="5095"/>
                      <a:pt x="1404" y="5084"/>
                      <a:pt x="1400" y="5068"/>
                    </a:cubicBezTo>
                    <a:cubicBezTo>
                      <a:pt x="1117" y="3740"/>
                      <a:pt x="778" y="2422"/>
                      <a:pt x="389" y="1118"/>
                    </a:cubicBezTo>
                    <a:cubicBezTo>
                      <a:pt x="280" y="749"/>
                      <a:pt x="164" y="381"/>
                      <a:pt x="45" y="15"/>
                    </a:cubicBezTo>
                    <a:cubicBezTo>
                      <a:pt x="42" y="5"/>
                      <a:pt x="34" y="0"/>
                      <a:pt x="26" y="0"/>
                    </a:cubicBezTo>
                    <a:close/>
                  </a:path>
                </a:pathLst>
              </a:custGeom>
              <a:solidFill>
                <a:srgbClr val="DB833A"/>
              </a:solidFill>
              <a:ln cap="flat" cmpd="sng" w="9525">
                <a:solidFill>
                  <a:srgbClr val="D1663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8"/>
              <p:cNvSpPr/>
              <p:nvPr/>
            </p:nvSpPr>
            <p:spPr>
              <a:xfrm flipH="1">
                <a:off x="6823815" y="1784502"/>
                <a:ext cx="23970" cy="257079"/>
              </a:xfrm>
              <a:custGeom>
                <a:rect b="b" l="l" r="r" t="t"/>
                <a:pathLst>
                  <a:path extrusionOk="0" h="4376" w="408">
                    <a:moveTo>
                      <a:pt x="259" y="0"/>
                    </a:moveTo>
                    <a:cubicBezTo>
                      <a:pt x="249" y="0"/>
                      <a:pt x="240" y="6"/>
                      <a:pt x="240" y="18"/>
                    </a:cubicBezTo>
                    <a:cubicBezTo>
                      <a:pt x="322" y="1148"/>
                      <a:pt x="407" y="2295"/>
                      <a:pt x="226" y="3418"/>
                    </a:cubicBezTo>
                    <a:cubicBezTo>
                      <a:pt x="175" y="3735"/>
                      <a:pt x="103" y="4047"/>
                      <a:pt x="5" y="4354"/>
                    </a:cubicBezTo>
                    <a:cubicBezTo>
                      <a:pt x="1" y="4368"/>
                      <a:pt x="12" y="4376"/>
                      <a:pt x="23" y="4376"/>
                    </a:cubicBezTo>
                    <a:cubicBezTo>
                      <a:pt x="31" y="4376"/>
                      <a:pt x="39" y="4372"/>
                      <a:pt x="42" y="4364"/>
                    </a:cubicBezTo>
                    <a:cubicBezTo>
                      <a:pt x="387" y="3275"/>
                      <a:pt x="404" y="2117"/>
                      <a:pt x="342" y="987"/>
                    </a:cubicBezTo>
                    <a:cubicBezTo>
                      <a:pt x="325" y="663"/>
                      <a:pt x="301" y="343"/>
                      <a:pt x="278" y="18"/>
                    </a:cubicBezTo>
                    <a:cubicBezTo>
                      <a:pt x="278" y="6"/>
                      <a:pt x="268" y="0"/>
                      <a:pt x="259" y="0"/>
                    </a:cubicBezTo>
                    <a:close/>
                  </a:path>
                </a:pathLst>
              </a:custGeom>
              <a:solidFill>
                <a:srgbClr val="2B5263"/>
              </a:solid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8"/>
              <p:cNvSpPr/>
              <p:nvPr/>
            </p:nvSpPr>
            <p:spPr>
              <a:xfrm flipH="1">
                <a:off x="6786333" y="2156029"/>
                <a:ext cx="48939" cy="48290"/>
              </a:xfrm>
              <a:custGeom>
                <a:rect b="b" l="l" r="r" t="t"/>
                <a:pathLst>
                  <a:path extrusionOk="0" h="822" w="833">
                    <a:moveTo>
                      <a:pt x="622" y="0"/>
                    </a:moveTo>
                    <a:cubicBezTo>
                      <a:pt x="611" y="0"/>
                      <a:pt x="597" y="13"/>
                      <a:pt x="604" y="30"/>
                    </a:cubicBezTo>
                    <a:cubicBezTo>
                      <a:pt x="689" y="221"/>
                      <a:pt x="795" y="508"/>
                      <a:pt x="614" y="679"/>
                    </a:cubicBezTo>
                    <a:cubicBezTo>
                      <a:pt x="529" y="760"/>
                      <a:pt x="412" y="784"/>
                      <a:pt x="294" y="784"/>
                    </a:cubicBezTo>
                    <a:cubicBezTo>
                      <a:pt x="204" y="784"/>
                      <a:pt x="113" y="770"/>
                      <a:pt x="34" y="757"/>
                    </a:cubicBezTo>
                    <a:cubicBezTo>
                      <a:pt x="33" y="757"/>
                      <a:pt x="32" y="757"/>
                      <a:pt x="31" y="757"/>
                    </a:cubicBezTo>
                    <a:cubicBezTo>
                      <a:pt x="9" y="757"/>
                      <a:pt x="1" y="791"/>
                      <a:pt x="24" y="795"/>
                    </a:cubicBezTo>
                    <a:cubicBezTo>
                      <a:pt x="105" y="808"/>
                      <a:pt x="197" y="822"/>
                      <a:pt x="288" y="822"/>
                    </a:cubicBezTo>
                    <a:cubicBezTo>
                      <a:pt x="424" y="822"/>
                      <a:pt x="558" y="792"/>
                      <a:pt x="652" y="692"/>
                    </a:cubicBezTo>
                    <a:cubicBezTo>
                      <a:pt x="832" y="504"/>
                      <a:pt x="727" y="217"/>
                      <a:pt x="635" y="9"/>
                    </a:cubicBezTo>
                    <a:cubicBezTo>
                      <a:pt x="633" y="3"/>
                      <a:pt x="628" y="0"/>
                      <a:pt x="622" y="0"/>
                    </a:cubicBezTo>
                    <a:close/>
                  </a:path>
                </a:pathLst>
              </a:custGeom>
              <a:solidFill>
                <a:srgbClr val="2B5263"/>
              </a:solid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8"/>
              <p:cNvSpPr/>
              <p:nvPr/>
            </p:nvSpPr>
            <p:spPr>
              <a:xfrm flipH="1">
                <a:off x="6951531" y="2224119"/>
                <a:ext cx="186120" cy="57573"/>
              </a:xfrm>
              <a:custGeom>
                <a:rect b="b" l="l" r="r" t="t"/>
                <a:pathLst>
                  <a:path extrusionOk="0" h="980" w="3168">
                    <a:moveTo>
                      <a:pt x="3146" y="1"/>
                    </a:moveTo>
                    <a:cubicBezTo>
                      <a:pt x="3139" y="1"/>
                      <a:pt x="3132" y="5"/>
                      <a:pt x="3129" y="14"/>
                    </a:cubicBezTo>
                    <a:cubicBezTo>
                      <a:pt x="3003" y="404"/>
                      <a:pt x="2696" y="717"/>
                      <a:pt x="2313" y="861"/>
                    </a:cubicBezTo>
                    <a:cubicBezTo>
                      <a:pt x="2160" y="918"/>
                      <a:pt x="2004" y="941"/>
                      <a:pt x="1846" y="941"/>
                    </a:cubicBezTo>
                    <a:cubicBezTo>
                      <a:pt x="1788" y="941"/>
                      <a:pt x="1730" y="938"/>
                      <a:pt x="1672" y="933"/>
                    </a:cubicBezTo>
                    <a:cubicBezTo>
                      <a:pt x="1405" y="912"/>
                      <a:pt x="1142" y="865"/>
                      <a:pt x="887" y="813"/>
                    </a:cubicBezTo>
                    <a:cubicBezTo>
                      <a:pt x="597" y="755"/>
                      <a:pt x="313" y="684"/>
                      <a:pt x="33" y="599"/>
                    </a:cubicBezTo>
                    <a:cubicBezTo>
                      <a:pt x="31" y="598"/>
                      <a:pt x="29" y="598"/>
                      <a:pt x="27" y="598"/>
                    </a:cubicBezTo>
                    <a:cubicBezTo>
                      <a:pt x="8" y="598"/>
                      <a:pt x="1" y="629"/>
                      <a:pt x="23" y="635"/>
                    </a:cubicBezTo>
                    <a:cubicBezTo>
                      <a:pt x="545" y="793"/>
                      <a:pt x="1088" y="912"/>
                      <a:pt x="1631" y="967"/>
                    </a:cubicBezTo>
                    <a:cubicBezTo>
                      <a:pt x="1703" y="975"/>
                      <a:pt x="1776" y="979"/>
                      <a:pt x="1848" y="979"/>
                    </a:cubicBezTo>
                    <a:cubicBezTo>
                      <a:pt x="2004" y="979"/>
                      <a:pt x="2157" y="959"/>
                      <a:pt x="2307" y="906"/>
                    </a:cubicBezTo>
                    <a:cubicBezTo>
                      <a:pt x="2494" y="837"/>
                      <a:pt x="2665" y="728"/>
                      <a:pt x="2809" y="591"/>
                    </a:cubicBezTo>
                    <a:cubicBezTo>
                      <a:pt x="2973" y="435"/>
                      <a:pt x="3096" y="240"/>
                      <a:pt x="3164" y="25"/>
                    </a:cubicBezTo>
                    <a:cubicBezTo>
                      <a:pt x="3167" y="10"/>
                      <a:pt x="3157" y="1"/>
                      <a:pt x="3146" y="1"/>
                    </a:cubicBezTo>
                    <a:close/>
                  </a:path>
                </a:pathLst>
              </a:custGeom>
              <a:solidFill>
                <a:srgbClr val="2B5263"/>
              </a:solid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8"/>
              <p:cNvSpPr/>
              <p:nvPr/>
            </p:nvSpPr>
            <p:spPr>
              <a:xfrm flipH="1">
                <a:off x="6621659" y="2835458"/>
                <a:ext cx="94705" cy="74551"/>
              </a:xfrm>
              <a:custGeom>
                <a:rect b="b" l="l" r="r" t="t"/>
                <a:pathLst>
                  <a:path extrusionOk="0" h="1269" w="1612">
                    <a:moveTo>
                      <a:pt x="314" y="0"/>
                    </a:moveTo>
                    <a:cubicBezTo>
                      <a:pt x="301" y="0"/>
                      <a:pt x="288" y="8"/>
                      <a:pt x="283" y="20"/>
                    </a:cubicBezTo>
                    <a:lnTo>
                      <a:pt x="4" y="720"/>
                    </a:lnTo>
                    <a:cubicBezTo>
                      <a:pt x="0" y="737"/>
                      <a:pt x="7" y="754"/>
                      <a:pt x="24" y="761"/>
                    </a:cubicBezTo>
                    <a:lnTo>
                      <a:pt x="1283" y="1266"/>
                    </a:lnTo>
                    <a:cubicBezTo>
                      <a:pt x="1287" y="1267"/>
                      <a:pt x="1291" y="1268"/>
                      <a:pt x="1295" y="1268"/>
                    </a:cubicBezTo>
                    <a:cubicBezTo>
                      <a:pt x="1309" y="1268"/>
                      <a:pt x="1322" y="1259"/>
                      <a:pt x="1328" y="1245"/>
                    </a:cubicBezTo>
                    <a:lnTo>
                      <a:pt x="1604" y="549"/>
                    </a:lnTo>
                    <a:cubicBezTo>
                      <a:pt x="1611" y="532"/>
                      <a:pt x="1604" y="511"/>
                      <a:pt x="1587" y="505"/>
                    </a:cubicBezTo>
                    <a:lnTo>
                      <a:pt x="328" y="3"/>
                    </a:lnTo>
                    <a:cubicBezTo>
                      <a:pt x="324" y="1"/>
                      <a:pt x="319" y="0"/>
                      <a:pt x="314" y="0"/>
                    </a:cubicBezTo>
                    <a:close/>
                  </a:path>
                </a:pathLst>
              </a:custGeom>
              <a:solidFill>
                <a:srgbClr val="4868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8"/>
              <p:cNvSpPr/>
              <p:nvPr/>
            </p:nvSpPr>
            <p:spPr>
              <a:xfrm flipH="1">
                <a:off x="6652973" y="2869004"/>
                <a:ext cx="70206" cy="60275"/>
              </a:xfrm>
              <a:custGeom>
                <a:rect b="b" l="l" r="r" t="t"/>
                <a:pathLst>
                  <a:path extrusionOk="0" h="1026" w="1195">
                    <a:moveTo>
                      <a:pt x="282" y="1"/>
                    </a:moveTo>
                    <a:cubicBezTo>
                      <a:pt x="268" y="1"/>
                      <a:pt x="255" y="8"/>
                      <a:pt x="249" y="19"/>
                    </a:cubicBezTo>
                    <a:lnTo>
                      <a:pt x="7" y="633"/>
                    </a:lnTo>
                    <a:cubicBezTo>
                      <a:pt x="0" y="647"/>
                      <a:pt x="7" y="664"/>
                      <a:pt x="24" y="671"/>
                    </a:cubicBezTo>
                    <a:lnTo>
                      <a:pt x="905" y="1022"/>
                    </a:lnTo>
                    <a:cubicBezTo>
                      <a:pt x="908" y="1024"/>
                      <a:pt x="912" y="1025"/>
                      <a:pt x="916" y="1025"/>
                    </a:cubicBezTo>
                    <a:cubicBezTo>
                      <a:pt x="928" y="1025"/>
                      <a:pt x="940" y="1018"/>
                      <a:pt x="942" y="1005"/>
                    </a:cubicBezTo>
                    <a:lnTo>
                      <a:pt x="1188" y="395"/>
                    </a:lnTo>
                    <a:cubicBezTo>
                      <a:pt x="1195" y="378"/>
                      <a:pt x="1188" y="361"/>
                      <a:pt x="1171" y="357"/>
                    </a:cubicBezTo>
                    <a:lnTo>
                      <a:pt x="290" y="2"/>
                    </a:lnTo>
                    <a:cubicBezTo>
                      <a:pt x="287" y="1"/>
                      <a:pt x="285" y="1"/>
                      <a:pt x="282" y="1"/>
                    </a:cubicBezTo>
                    <a:close/>
                  </a:path>
                </a:pathLst>
              </a:custGeom>
              <a:solidFill>
                <a:srgbClr val="4868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8"/>
              <p:cNvSpPr/>
              <p:nvPr/>
            </p:nvSpPr>
            <p:spPr>
              <a:xfrm flipH="1">
                <a:off x="6657379" y="2901315"/>
                <a:ext cx="70265" cy="60216"/>
              </a:xfrm>
              <a:custGeom>
                <a:rect b="b" l="l" r="r" t="t"/>
                <a:pathLst>
                  <a:path extrusionOk="0" h="1025" w="1196">
                    <a:moveTo>
                      <a:pt x="282" y="1"/>
                    </a:moveTo>
                    <a:cubicBezTo>
                      <a:pt x="269" y="1"/>
                      <a:pt x="256" y="7"/>
                      <a:pt x="250" y="19"/>
                    </a:cubicBezTo>
                    <a:lnTo>
                      <a:pt x="8" y="633"/>
                    </a:lnTo>
                    <a:cubicBezTo>
                      <a:pt x="1" y="647"/>
                      <a:pt x="8" y="664"/>
                      <a:pt x="24" y="671"/>
                    </a:cubicBezTo>
                    <a:lnTo>
                      <a:pt x="905" y="1022"/>
                    </a:lnTo>
                    <a:cubicBezTo>
                      <a:pt x="909" y="1024"/>
                      <a:pt x="913" y="1025"/>
                      <a:pt x="917" y="1025"/>
                    </a:cubicBezTo>
                    <a:cubicBezTo>
                      <a:pt x="928" y="1025"/>
                      <a:pt x="940" y="1018"/>
                      <a:pt x="943" y="1005"/>
                    </a:cubicBezTo>
                    <a:lnTo>
                      <a:pt x="1189" y="394"/>
                    </a:lnTo>
                    <a:cubicBezTo>
                      <a:pt x="1196" y="377"/>
                      <a:pt x="1189" y="360"/>
                      <a:pt x="1171" y="357"/>
                    </a:cubicBezTo>
                    <a:lnTo>
                      <a:pt x="291" y="1"/>
                    </a:lnTo>
                    <a:cubicBezTo>
                      <a:pt x="288" y="1"/>
                      <a:pt x="285" y="1"/>
                      <a:pt x="282" y="1"/>
                    </a:cubicBezTo>
                    <a:close/>
                  </a:path>
                </a:pathLst>
              </a:custGeom>
              <a:solidFill>
                <a:srgbClr val="4868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8"/>
              <p:cNvSpPr/>
              <p:nvPr/>
            </p:nvSpPr>
            <p:spPr>
              <a:xfrm flipH="1">
                <a:off x="6576540" y="2795979"/>
                <a:ext cx="100580" cy="69440"/>
              </a:xfrm>
              <a:custGeom>
                <a:rect b="b" l="l" r="r" t="t"/>
                <a:pathLst>
                  <a:path extrusionOk="0" h="1182" w="1712">
                    <a:moveTo>
                      <a:pt x="516" y="1"/>
                    </a:moveTo>
                    <a:cubicBezTo>
                      <a:pt x="335" y="1"/>
                      <a:pt x="164" y="108"/>
                      <a:pt x="93" y="286"/>
                    </a:cubicBezTo>
                    <a:cubicBezTo>
                      <a:pt x="1" y="518"/>
                      <a:pt x="114" y="784"/>
                      <a:pt x="346" y="876"/>
                    </a:cubicBezTo>
                    <a:lnTo>
                      <a:pt x="1032" y="1150"/>
                    </a:lnTo>
                    <a:cubicBezTo>
                      <a:pt x="1086" y="1171"/>
                      <a:pt x="1141" y="1181"/>
                      <a:pt x="1196" y="1181"/>
                    </a:cubicBezTo>
                    <a:cubicBezTo>
                      <a:pt x="1376" y="1181"/>
                      <a:pt x="1549" y="1072"/>
                      <a:pt x="1619" y="896"/>
                    </a:cubicBezTo>
                    <a:cubicBezTo>
                      <a:pt x="1712" y="665"/>
                      <a:pt x="1598" y="398"/>
                      <a:pt x="1367" y="307"/>
                    </a:cubicBezTo>
                    <a:lnTo>
                      <a:pt x="684" y="33"/>
                    </a:lnTo>
                    <a:cubicBezTo>
                      <a:pt x="629" y="11"/>
                      <a:pt x="572" y="1"/>
                      <a:pt x="516" y="1"/>
                    </a:cubicBezTo>
                    <a:close/>
                  </a:path>
                </a:pathLst>
              </a:custGeom>
              <a:solidFill>
                <a:srgbClr val="E39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8"/>
              <p:cNvSpPr/>
              <p:nvPr/>
            </p:nvSpPr>
            <p:spPr>
              <a:xfrm flipH="1">
                <a:off x="6625302" y="2870825"/>
                <a:ext cx="79489" cy="57338"/>
              </a:xfrm>
              <a:custGeom>
                <a:rect b="b" l="l" r="r" t="t"/>
                <a:pathLst>
                  <a:path extrusionOk="0" h="976" w="1353">
                    <a:moveTo>
                      <a:pt x="454" y="0"/>
                    </a:moveTo>
                    <a:cubicBezTo>
                      <a:pt x="295" y="0"/>
                      <a:pt x="145" y="95"/>
                      <a:pt x="83" y="251"/>
                    </a:cubicBezTo>
                    <a:cubicBezTo>
                      <a:pt x="1" y="452"/>
                      <a:pt x="103" y="688"/>
                      <a:pt x="305" y="769"/>
                    </a:cubicBezTo>
                    <a:lnTo>
                      <a:pt x="755" y="947"/>
                    </a:lnTo>
                    <a:cubicBezTo>
                      <a:pt x="803" y="966"/>
                      <a:pt x="852" y="976"/>
                      <a:pt x="901" y="976"/>
                    </a:cubicBezTo>
                    <a:cubicBezTo>
                      <a:pt x="1059" y="976"/>
                      <a:pt x="1211" y="879"/>
                      <a:pt x="1271" y="725"/>
                    </a:cubicBezTo>
                    <a:cubicBezTo>
                      <a:pt x="1353" y="520"/>
                      <a:pt x="1253" y="289"/>
                      <a:pt x="1049" y="207"/>
                    </a:cubicBezTo>
                    <a:lnTo>
                      <a:pt x="602" y="29"/>
                    </a:lnTo>
                    <a:cubicBezTo>
                      <a:pt x="553" y="9"/>
                      <a:pt x="503" y="0"/>
                      <a:pt x="454" y="0"/>
                    </a:cubicBezTo>
                    <a:close/>
                  </a:path>
                </a:pathLst>
              </a:custGeom>
              <a:solidFill>
                <a:srgbClr val="E39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8"/>
              <p:cNvSpPr/>
              <p:nvPr/>
            </p:nvSpPr>
            <p:spPr>
              <a:xfrm flipH="1">
                <a:off x="6647333" y="2904488"/>
                <a:ext cx="70852" cy="53930"/>
              </a:xfrm>
              <a:custGeom>
                <a:rect b="b" l="l" r="r" t="t"/>
                <a:pathLst>
                  <a:path extrusionOk="0" h="918" w="1206">
                    <a:moveTo>
                      <a:pt x="452" y="1"/>
                    </a:moveTo>
                    <a:cubicBezTo>
                      <a:pt x="294" y="1"/>
                      <a:pt x="145" y="95"/>
                      <a:pt x="82" y="251"/>
                    </a:cubicBezTo>
                    <a:cubicBezTo>
                      <a:pt x="0" y="456"/>
                      <a:pt x="103" y="688"/>
                      <a:pt x="304" y="770"/>
                    </a:cubicBezTo>
                    <a:lnTo>
                      <a:pt x="605" y="890"/>
                    </a:lnTo>
                    <a:cubicBezTo>
                      <a:pt x="653" y="909"/>
                      <a:pt x="703" y="918"/>
                      <a:pt x="751" y="918"/>
                    </a:cubicBezTo>
                    <a:cubicBezTo>
                      <a:pt x="910" y="918"/>
                      <a:pt x="1061" y="822"/>
                      <a:pt x="1123" y="668"/>
                    </a:cubicBezTo>
                    <a:cubicBezTo>
                      <a:pt x="1205" y="463"/>
                      <a:pt x="1103" y="231"/>
                      <a:pt x="898" y="149"/>
                    </a:cubicBezTo>
                    <a:lnTo>
                      <a:pt x="601" y="29"/>
                    </a:lnTo>
                    <a:cubicBezTo>
                      <a:pt x="552" y="10"/>
                      <a:pt x="502" y="1"/>
                      <a:pt x="452" y="1"/>
                    </a:cubicBezTo>
                    <a:close/>
                  </a:path>
                </a:pathLst>
              </a:custGeom>
              <a:solidFill>
                <a:srgbClr val="E39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8"/>
              <p:cNvSpPr/>
              <p:nvPr/>
            </p:nvSpPr>
            <p:spPr>
              <a:xfrm flipH="1">
                <a:off x="6601215" y="2838337"/>
                <a:ext cx="97114" cy="67971"/>
              </a:xfrm>
              <a:custGeom>
                <a:rect b="b" l="l" r="r" t="t"/>
                <a:pathLst>
                  <a:path extrusionOk="0" h="1157" w="1653">
                    <a:moveTo>
                      <a:pt x="516" y="0"/>
                    </a:moveTo>
                    <a:cubicBezTo>
                      <a:pt x="335" y="0"/>
                      <a:pt x="163" y="108"/>
                      <a:pt x="92" y="285"/>
                    </a:cubicBezTo>
                    <a:cubicBezTo>
                      <a:pt x="1" y="517"/>
                      <a:pt x="116" y="783"/>
                      <a:pt x="345" y="876"/>
                    </a:cubicBezTo>
                    <a:lnTo>
                      <a:pt x="970" y="1125"/>
                    </a:lnTo>
                    <a:cubicBezTo>
                      <a:pt x="1024" y="1146"/>
                      <a:pt x="1080" y="1157"/>
                      <a:pt x="1135" y="1157"/>
                    </a:cubicBezTo>
                    <a:cubicBezTo>
                      <a:pt x="1316" y="1157"/>
                      <a:pt x="1489" y="1047"/>
                      <a:pt x="1560" y="869"/>
                    </a:cubicBezTo>
                    <a:cubicBezTo>
                      <a:pt x="1652" y="640"/>
                      <a:pt x="1540" y="374"/>
                      <a:pt x="1307" y="282"/>
                    </a:cubicBezTo>
                    <a:lnTo>
                      <a:pt x="683" y="32"/>
                    </a:lnTo>
                    <a:cubicBezTo>
                      <a:pt x="628" y="10"/>
                      <a:pt x="572" y="0"/>
                      <a:pt x="516" y="0"/>
                    </a:cubicBezTo>
                    <a:close/>
                  </a:path>
                </a:pathLst>
              </a:custGeom>
              <a:solidFill>
                <a:srgbClr val="E396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a:t>    </a:t>
                </a:r>
                <a:endParaRPr/>
              </a:p>
            </p:txBody>
          </p:sp>
        </p:grpSp>
        <p:sp>
          <p:nvSpPr>
            <p:cNvPr id="1793" name="Google Shape;1793;p38"/>
            <p:cNvSpPr/>
            <p:nvPr/>
          </p:nvSpPr>
          <p:spPr>
            <a:xfrm>
              <a:off x="6038032" y="2405184"/>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8"/>
            <p:cNvSpPr/>
            <p:nvPr/>
          </p:nvSpPr>
          <p:spPr>
            <a:xfrm>
              <a:off x="6038032" y="2883830"/>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5" name="Google Shape;1795;p38"/>
          <p:cNvSpPr txBox="1"/>
          <p:nvPr>
            <p:ph idx="2" type="title"/>
          </p:nvPr>
        </p:nvSpPr>
        <p:spPr>
          <a:xfrm>
            <a:off x="532470" y="1528325"/>
            <a:ext cx="26670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9600">
                <a:solidFill>
                  <a:srgbClr val="FF7C3E"/>
                </a:solidFill>
              </a:rPr>
              <a:t>0</a:t>
            </a:r>
            <a:r>
              <a:rPr lang="es" sz="9600"/>
              <a:t>3</a:t>
            </a:r>
            <a:endParaRPr sz="9600">
              <a:solidFill>
                <a:srgbClr val="FF7C3E"/>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1799" name="Shape 1799"/>
        <p:cNvGrpSpPr/>
        <p:nvPr/>
      </p:nvGrpSpPr>
      <p:grpSpPr>
        <a:xfrm>
          <a:off x="0" y="0"/>
          <a:ext cx="0" cy="0"/>
          <a:chOff x="0" y="0"/>
          <a:chExt cx="0" cy="0"/>
        </a:xfrm>
      </p:grpSpPr>
      <p:sp>
        <p:nvSpPr>
          <p:cNvPr id="1800" name="Google Shape;1800;p39"/>
          <p:cNvSpPr txBox="1"/>
          <p:nvPr>
            <p:ph type="ctrTitle"/>
          </p:nvPr>
        </p:nvSpPr>
        <p:spPr>
          <a:xfrm>
            <a:off x="532475" y="2283175"/>
            <a:ext cx="5118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 DEPTH</a:t>
            </a:r>
            <a:endParaRPr/>
          </a:p>
        </p:txBody>
      </p:sp>
      <p:grpSp>
        <p:nvGrpSpPr>
          <p:cNvPr id="1801" name="Google Shape;1801;p39"/>
          <p:cNvGrpSpPr/>
          <p:nvPr/>
        </p:nvGrpSpPr>
        <p:grpSpPr>
          <a:xfrm>
            <a:off x="4559636" y="717339"/>
            <a:ext cx="4151178" cy="4066813"/>
            <a:chOff x="4559636" y="717339"/>
            <a:chExt cx="4151178" cy="4066813"/>
          </a:xfrm>
        </p:grpSpPr>
        <p:sp>
          <p:nvSpPr>
            <p:cNvPr id="1802" name="Google Shape;1802;p39"/>
            <p:cNvSpPr/>
            <p:nvPr/>
          </p:nvSpPr>
          <p:spPr>
            <a:xfrm flipH="1">
              <a:off x="6016542" y="717339"/>
              <a:ext cx="2694273" cy="3983228"/>
            </a:xfrm>
            <a:custGeom>
              <a:rect b="b" l="l" r="r" t="t"/>
              <a:pathLst>
                <a:path extrusionOk="0" h="59083" w="39964">
                  <a:moveTo>
                    <a:pt x="24766" y="0"/>
                  </a:moveTo>
                  <a:cubicBezTo>
                    <a:pt x="24741" y="0"/>
                    <a:pt x="24716" y="0"/>
                    <a:pt x="24691" y="0"/>
                  </a:cubicBezTo>
                  <a:cubicBezTo>
                    <a:pt x="22227" y="17"/>
                    <a:pt x="19851" y="902"/>
                    <a:pt x="17591" y="1885"/>
                  </a:cubicBezTo>
                  <a:cubicBezTo>
                    <a:pt x="15966" y="2591"/>
                    <a:pt x="14365" y="3355"/>
                    <a:pt x="12795" y="4175"/>
                  </a:cubicBezTo>
                  <a:cubicBezTo>
                    <a:pt x="10811" y="5213"/>
                    <a:pt x="8832" y="6370"/>
                    <a:pt x="7367" y="8066"/>
                  </a:cubicBezTo>
                  <a:cubicBezTo>
                    <a:pt x="4397" y="11511"/>
                    <a:pt x="4114" y="16723"/>
                    <a:pt x="5797" y="20949"/>
                  </a:cubicBezTo>
                  <a:cubicBezTo>
                    <a:pt x="6179" y="21908"/>
                    <a:pt x="6664" y="22902"/>
                    <a:pt x="6510" y="23926"/>
                  </a:cubicBezTo>
                  <a:cubicBezTo>
                    <a:pt x="6203" y="26005"/>
                    <a:pt x="3677" y="26790"/>
                    <a:pt x="2155" y="28241"/>
                  </a:cubicBezTo>
                  <a:cubicBezTo>
                    <a:pt x="369" y="29941"/>
                    <a:pt x="0" y="32767"/>
                    <a:pt x="748" y="35119"/>
                  </a:cubicBezTo>
                  <a:cubicBezTo>
                    <a:pt x="1492" y="37471"/>
                    <a:pt x="3179" y="39410"/>
                    <a:pt x="5032" y="41038"/>
                  </a:cubicBezTo>
                  <a:cubicBezTo>
                    <a:pt x="5469" y="41424"/>
                    <a:pt x="5927" y="41807"/>
                    <a:pt x="6231" y="42302"/>
                  </a:cubicBezTo>
                  <a:cubicBezTo>
                    <a:pt x="6862" y="43340"/>
                    <a:pt x="6708" y="44646"/>
                    <a:pt x="6776" y="45859"/>
                  </a:cubicBezTo>
                  <a:cubicBezTo>
                    <a:pt x="6916" y="48327"/>
                    <a:pt x="8067" y="50652"/>
                    <a:pt x="9603" y="52590"/>
                  </a:cubicBezTo>
                  <a:cubicBezTo>
                    <a:pt x="11136" y="54529"/>
                    <a:pt x="13812" y="57496"/>
                    <a:pt x="15706" y="59083"/>
                  </a:cubicBezTo>
                  <a:lnTo>
                    <a:pt x="29965" y="58834"/>
                  </a:lnTo>
                  <a:cubicBezTo>
                    <a:pt x="32194" y="57748"/>
                    <a:pt x="32085" y="54945"/>
                    <a:pt x="33788" y="53140"/>
                  </a:cubicBezTo>
                  <a:cubicBezTo>
                    <a:pt x="35297" y="51536"/>
                    <a:pt x="37527" y="50614"/>
                    <a:pt x="38656" y="48722"/>
                  </a:cubicBezTo>
                  <a:cubicBezTo>
                    <a:pt x="39554" y="47221"/>
                    <a:pt x="39953" y="45204"/>
                    <a:pt x="39957" y="43455"/>
                  </a:cubicBezTo>
                  <a:cubicBezTo>
                    <a:pt x="39964" y="40748"/>
                    <a:pt x="39537" y="38051"/>
                    <a:pt x="38086" y="35761"/>
                  </a:cubicBezTo>
                  <a:cubicBezTo>
                    <a:pt x="37492" y="34826"/>
                    <a:pt x="36676" y="34003"/>
                    <a:pt x="36325" y="32951"/>
                  </a:cubicBezTo>
                  <a:cubicBezTo>
                    <a:pt x="35877" y="31604"/>
                    <a:pt x="36273" y="30139"/>
                    <a:pt x="36629" y="28763"/>
                  </a:cubicBezTo>
                  <a:cubicBezTo>
                    <a:pt x="38022" y="23394"/>
                    <a:pt x="38803" y="17853"/>
                    <a:pt x="38745" y="12306"/>
                  </a:cubicBezTo>
                  <a:cubicBezTo>
                    <a:pt x="38715" y="9548"/>
                    <a:pt x="38400" y="6588"/>
                    <a:pt x="36615" y="4486"/>
                  </a:cubicBezTo>
                  <a:cubicBezTo>
                    <a:pt x="35075" y="2673"/>
                    <a:pt x="32713" y="1816"/>
                    <a:pt x="30443" y="1110"/>
                  </a:cubicBezTo>
                  <a:cubicBezTo>
                    <a:pt x="28596" y="533"/>
                    <a:pt x="26703" y="0"/>
                    <a:pt x="24766"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9"/>
            <p:cNvSpPr/>
            <p:nvPr/>
          </p:nvSpPr>
          <p:spPr>
            <a:xfrm flipH="1">
              <a:off x="6043441" y="746531"/>
              <a:ext cx="2611417" cy="3898821"/>
            </a:xfrm>
            <a:custGeom>
              <a:rect b="b" l="l" r="r" t="t"/>
              <a:pathLst>
                <a:path extrusionOk="0" h="57831" w="38735">
                  <a:moveTo>
                    <a:pt x="24090" y="1"/>
                  </a:moveTo>
                  <a:cubicBezTo>
                    <a:pt x="21731" y="18"/>
                    <a:pt x="19403" y="891"/>
                    <a:pt x="17232" y="1837"/>
                  </a:cubicBezTo>
                  <a:cubicBezTo>
                    <a:pt x="15631" y="2533"/>
                    <a:pt x="14030" y="3298"/>
                    <a:pt x="12480" y="4107"/>
                  </a:cubicBezTo>
                  <a:cubicBezTo>
                    <a:pt x="10279" y="5254"/>
                    <a:pt x="8548" y="6330"/>
                    <a:pt x="7237" y="7852"/>
                  </a:cubicBezTo>
                  <a:cubicBezTo>
                    <a:pt x="5909" y="9388"/>
                    <a:pt x="5086" y="11395"/>
                    <a:pt x="4854" y="13655"/>
                  </a:cubicBezTo>
                  <a:cubicBezTo>
                    <a:pt x="4636" y="15775"/>
                    <a:pt x="4963" y="18062"/>
                    <a:pt x="5773" y="20093"/>
                  </a:cubicBezTo>
                  <a:cubicBezTo>
                    <a:pt x="5817" y="20206"/>
                    <a:pt x="5864" y="20319"/>
                    <a:pt x="5909" y="20434"/>
                  </a:cubicBezTo>
                  <a:cubicBezTo>
                    <a:pt x="6271" y="21319"/>
                    <a:pt x="6680" y="22323"/>
                    <a:pt x="6523" y="23394"/>
                  </a:cubicBezTo>
                  <a:cubicBezTo>
                    <a:pt x="6274" y="25070"/>
                    <a:pt x="4909" y="25981"/>
                    <a:pt x="3588" y="26865"/>
                  </a:cubicBezTo>
                  <a:cubicBezTo>
                    <a:pt x="2997" y="27262"/>
                    <a:pt x="2437" y="27634"/>
                    <a:pt x="1980" y="28067"/>
                  </a:cubicBezTo>
                  <a:cubicBezTo>
                    <a:pt x="502" y="29481"/>
                    <a:pt x="0" y="31986"/>
                    <a:pt x="737" y="34308"/>
                  </a:cubicBezTo>
                  <a:cubicBezTo>
                    <a:pt x="1338" y="36205"/>
                    <a:pt x="2680" y="38048"/>
                    <a:pt x="4837" y="39947"/>
                  </a:cubicBezTo>
                  <a:lnTo>
                    <a:pt x="4939" y="40035"/>
                  </a:lnTo>
                  <a:cubicBezTo>
                    <a:pt x="5376" y="40418"/>
                    <a:pt x="5827" y="40813"/>
                    <a:pt x="6159" y="41357"/>
                  </a:cubicBezTo>
                  <a:cubicBezTo>
                    <a:pt x="6739" y="42309"/>
                    <a:pt x="6756" y="43378"/>
                    <a:pt x="6773" y="44412"/>
                  </a:cubicBezTo>
                  <a:cubicBezTo>
                    <a:pt x="6776" y="44685"/>
                    <a:pt x="6783" y="44944"/>
                    <a:pt x="6797" y="45201"/>
                  </a:cubicBezTo>
                  <a:cubicBezTo>
                    <a:pt x="6947" y="47853"/>
                    <a:pt x="8343" y="50133"/>
                    <a:pt x="9486" y="51580"/>
                  </a:cubicBezTo>
                  <a:cubicBezTo>
                    <a:pt x="10985" y="53475"/>
                    <a:pt x="13501" y="56261"/>
                    <a:pt x="15327" y="57831"/>
                  </a:cubicBezTo>
                  <a:lnTo>
                    <a:pt x="29204" y="57588"/>
                  </a:lnTo>
                  <a:cubicBezTo>
                    <a:pt x="30197" y="57046"/>
                    <a:pt x="30620" y="56042"/>
                    <a:pt x="31108" y="54884"/>
                  </a:cubicBezTo>
                  <a:cubicBezTo>
                    <a:pt x="31515" y="53922"/>
                    <a:pt x="31934" y="52932"/>
                    <a:pt x="32727" y="52089"/>
                  </a:cubicBezTo>
                  <a:cubicBezTo>
                    <a:pt x="33379" y="51396"/>
                    <a:pt x="34140" y="50833"/>
                    <a:pt x="34880" y="50290"/>
                  </a:cubicBezTo>
                  <a:cubicBezTo>
                    <a:pt x="35922" y="49522"/>
                    <a:pt x="36905" y="48795"/>
                    <a:pt x="37516" y="47777"/>
                  </a:cubicBezTo>
                  <a:cubicBezTo>
                    <a:pt x="38270" y="46515"/>
                    <a:pt x="38724" y="44668"/>
                    <a:pt x="38728" y="42831"/>
                  </a:cubicBezTo>
                  <a:cubicBezTo>
                    <a:pt x="38734" y="39776"/>
                    <a:pt x="38154" y="37369"/>
                    <a:pt x="36952" y="35475"/>
                  </a:cubicBezTo>
                  <a:cubicBezTo>
                    <a:pt x="36771" y="35188"/>
                    <a:pt x="36566" y="34911"/>
                    <a:pt x="36352" y="34618"/>
                  </a:cubicBezTo>
                  <a:cubicBezTo>
                    <a:pt x="35881" y="33987"/>
                    <a:pt x="35396" y="33328"/>
                    <a:pt x="35126" y="32526"/>
                  </a:cubicBezTo>
                  <a:cubicBezTo>
                    <a:pt x="34631" y="31027"/>
                    <a:pt x="35038" y="29454"/>
                    <a:pt x="35399" y="28064"/>
                  </a:cubicBezTo>
                  <a:lnTo>
                    <a:pt x="35419" y="27985"/>
                  </a:lnTo>
                  <a:cubicBezTo>
                    <a:pt x="36864" y="22411"/>
                    <a:pt x="37570" y="16929"/>
                    <a:pt x="37512" y="11688"/>
                  </a:cubicBezTo>
                  <a:cubicBezTo>
                    <a:pt x="37485" y="9142"/>
                    <a:pt x="37229" y="6268"/>
                    <a:pt x="35533" y="4268"/>
                  </a:cubicBezTo>
                  <a:cubicBezTo>
                    <a:pt x="34091" y="2571"/>
                    <a:pt x="31838" y="1762"/>
                    <a:pt x="29651" y="1083"/>
                  </a:cubicBezTo>
                  <a:cubicBezTo>
                    <a:pt x="27896" y="537"/>
                    <a:pt x="26029" y="1"/>
                    <a:pt x="24155"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9"/>
            <p:cNvSpPr/>
            <p:nvPr/>
          </p:nvSpPr>
          <p:spPr>
            <a:xfrm flipH="1">
              <a:off x="4559636" y="4611169"/>
              <a:ext cx="4062473" cy="172983"/>
            </a:xfrm>
            <a:custGeom>
              <a:rect b="b" l="l" r="r" t="t"/>
              <a:pathLst>
                <a:path extrusionOk="0" h="3142" w="73786">
                  <a:moveTo>
                    <a:pt x="36891" y="1"/>
                  </a:moveTo>
                  <a:cubicBezTo>
                    <a:pt x="16515" y="1"/>
                    <a:pt x="0" y="704"/>
                    <a:pt x="0" y="1570"/>
                  </a:cubicBezTo>
                  <a:cubicBezTo>
                    <a:pt x="0" y="2438"/>
                    <a:pt x="16515" y="3141"/>
                    <a:pt x="36891" y="3141"/>
                  </a:cubicBezTo>
                  <a:cubicBezTo>
                    <a:pt x="57267" y="3141"/>
                    <a:pt x="73786" y="2438"/>
                    <a:pt x="73786" y="1570"/>
                  </a:cubicBezTo>
                  <a:cubicBezTo>
                    <a:pt x="73786" y="704"/>
                    <a:pt x="57267" y="1"/>
                    <a:pt x="36891"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5" name="Google Shape;1805;p39"/>
            <p:cNvGrpSpPr/>
            <p:nvPr/>
          </p:nvGrpSpPr>
          <p:grpSpPr>
            <a:xfrm>
              <a:off x="6848238" y="1414670"/>
              <a:ext cx="1804167" cy="3285908"/>
              <a:chOff x="6257575" y="810650"/>
              <a:chExt cx="2253237" cy="4103794"/>
            </a:xfrm>
          </p:grpSpPr>
          <p:sp>
            <p:nvSpPr>
              <p:cNvPr id="1806" name="Google Shape;1806;p39"/>
              <p:cNvSpPr/>
              <p:nvPr/>
            </p:nvSpPr>
            <p:spPr>
              <a:xfrm flipH="1">
                <a:off x="6983264" y="4357505"/>
                <a:ext cx="371544" cy="261628"/>
              </a:xfrm>
              <a:custGeom>
                <a:rect b="b" l="l" r="r" t="t"/>
                <a:pathLst>
                  <a:path extrusionOk="0" h="4125" w="5858">
                    <a:moveTo>
                      <a:pt x="5857" y="1"/>
                    </a:moveTo>
                    <a:lnTo>
                      <a:pt x="150" y="311"/>
                    </a:lnTo>
                    <a:cubicBezTo>
                      <a:pt x="150" y="311"/>
                      <a:pt x="0" y="4125"/>
                      <a:pt x="36" y="4125"/>
                    </a:cubicBezTo>
                    <a:cubicBezTo>
                      <a:pt x="36" y="4125"/>
                      <a:pt x="36" y="4125"/>
                      <a:pt x="37" y="4125"/>
                    </a:cubicBezTo>
                    <a:cubicBezTo>
                      <a:pt x="74" y="4114"/>
                      <a:pt x="4519" y="3708"/>
                      <a:pt x="4519" y="3708"/>
                    </a:cubicBezTo>
                    <a:cubicBezTo>
                      <a:pt x="4556" y="3629"/>
                      <a:pt x="5857" y="1"/>
                      <a:pt x="5857"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9"/>
              <p:cNvSpPr/>
              <p:nvPr/>
            </p:nvSpPr>
            <p:spPr>
              <a:xfrm flipH="1">
                <a:off x="6923963" y="4592689"/>
                <a:ext cx="498901" cy="321755"/>
              </a:xfrm>
              <a:custGeom>
                <a:rect b="b" l="l" r="r" t="t"/>
                <a:pathLst>
                  <a:path extrusionOk="0" h="5073" w="7866">
                    <a:moveTo>
                      <a:pt x="5311" y="1"/>
                    </a:moveTo>
                    <a:cubicBezTo>
                      <a:pt x="3741" y="1"/>
                      <a:pt x="1059" y="299"/>
                      <a:pt x="864" y="522"/>
                    </a:cubicBezTo>
                    <a:cubicBezTo>
                      <a:pt x="864" y="522"/>
                      <a:pt x="0" y="5073"/>
                      <a:pt x="1110" y="5073"/>
                    </a:cubicBezTo>
                    <a:lnTo>
                      <a:pt x="7466" y="5073"/>
                    </a:lnTo>
                    <a:cubicBezTo>
                      <a:pt x="7865" y="5073"/>
                      <a:pt x="6513" y="3669"/>
                      <a:pt x="5080" y="3546"/>
                    </a:cubicBezTo>
                    <a:cubicBezTo>
                      <a:pt x="5080" y="3546"/>
                      <a:pt x="6316" y="679"/>
                      <a:pt x="6431" y="201"/>
                    </a:cubicBezTo>
                    <a:cubicBezTo>
                      <a:pt x="6468" y="57"/>
                      <a:pt x="5995" y="1"/>
                      <a:pt x="5311"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9"/>
              <p:cNvSpPr/>
              <p:nvPr/>
            </p:nvSpPr>
            <p:spPr>
              <a:xfrm flipH="1">
                <a:off x="7247239" y="4605184"/>
                <a:ext cx="127357" cy="309260"/>
              </a:xfrm>
              <a:custGeom>
                <a:rect b="b" l="l" r="r" t="t"/>
                <a:pathLst>
                  <a:path extrusionOk="0" h="4876" w="2008">
                    <a:moveTo>
                      <a:pt x="1629" y="1"/>
                    </a:moveTo>
                    <a:lnTo>
                      <a:pt x="1629" y="1"/>
                    </a:lnTo>
                    <a:cubicBezTo>
                      <a:pt x="824" y="100"/>
                      <a:pt x="195" y="220"/>
                      <a:pt x="103" y="325"/>
                    </a:cubicBezTo>
                    <a:cubicBezTo>
                      <a:pt x="103" y="325"/>
                      <a:pt x="58" y="571"/>
                      <a:pt x="0" y="946"/>
                    </a:cubicBezTo>
                    <a:cubicBezTo>
                      <a:pt x="158" y="1974"/>
                      <a:pt x="397" y="3974"/>
                      <a:pt x="0" y="4650"/>
                    </a:cubicBezTo>
                    <a:cubicBezTo>
                      <a:pt x="82" y="4794"/>
                      <a:pt x="199" y="4876"/>
                      <a:pt x="349" y="4876"/>
                    </a:cubicBezTo>
                    <a:lnTo>
                      <a:pt x="1933" y="4876"/>
                    </a:lnTo>
                    <a:cubicBezTo>
                      <a:pt x="2008" y="4876"/>
                      <a:pt x="988" y="4275"/>
                      <a:pt x="885" y="3616"/>
                    </a:cubicBezTo>
                    <a:cubicBezTo>
                      <a:pt x="799" y="3059"/>
                      <a:pt x="1434" y="704"/>
                      <a:pt x="1629" y="1"/>
                    </a:cubicBezTo>
                    <a:close/>
                  </a:path>
                </a:pathLst>
              </a:custGeom>
              <a:solidFill>
                <a:srgbClr val="BE4A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9"/>
              <p:cNvSpPr/>
              <p:nvPr/>
            </p:nvSpPr>
            <p:spPr>
              <a:xfrm flipH="1">
                <a:off x="7015957" y="4816488"/>
                <a:ext cx="235941" cy="33806"/>
              </a:xfrm>
              <a:custGeom>
                <a:rect b="b" l="l" r="r" t="t"/>
                <a:pathLst>
                  <a:path extrusionOk="0" h="533" w="3720">
                    <a:moveTo>
                      <a:pt x="2402" y="0"/>
                    </a:moveTo>
                    <a:cubicBezTo>
                      <a:pt x="2402" y="0"/>
                      <a:pt x="1021" y="149"/>
                      <a:pt x="342" y="408"/>
                    </a:cubicBezTo>
                    <a:lnTo>
                      <a:pt x="342" y="408"/>
                    </a:lnTo>
                    <a:cubicBezTo>
                      <a:pt x="588" y="386"/>
                      <a:pt x="1465" y="314"/>
                      <a:pt x="2308" y="314"/>
                    </a:cubicBezTo>
                    <a:cubicBezTo>
                      <a:pt x="2853" y="314"/>
                      <a:pt x="3384" y="345"/>
                      <a:pt x="3720" y="438"/>
                    </a:cubicBezTo>
                    <a:cubicBezTo>
                      <a:pt x="3720" y="438"/>
                      <a:pt x="3153" y="79"/>
                      <a:pt x="2402" y="0"/>
                    </a:cubicBezTo>
                    <a:close/>
                    <a:moveTo>
                      <a:pt x="342" y="408"/>
                    </a:moveTo>
                    <a:lnTo>
                      <a:pt x="342" y="408"/>
                    </a:lnTo>
                    <a:cubicBezTo>
                      <a:pt x="299" y="412"/>
                      <a:pt x="275" y="414"/>
                      <a:pt x="275" y="414"/>
                    </a:cubicBezTo>
                    <a:cubicBezTo>
                      <a:pt x="275" y="414"/>
                      <a:pt x="0" y="532"/>
                      <a:pt x="16" y="532"/>
                    </a:cubicBezTo>
                    <a:cubicBezTo>
                      <a:pt x="23" y="532"/>
                      <a:pt x="103" y="503"/>
                      <a:pt x="326" y="414"/>
                    </a:cubicBezTo>
                    <a:cubicBezTo>
                      <a:pt x="332" y="412"/>
                      <a:pt x="337" y="410"/>
                      <a:pt x="342" y="4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9"/>
              <p:cNvSpPr/>
              <p:nvPr/>
            </p:nvSpPr>
            <p:spPr>
              <a:xfrm flipH="1">
                <a:off x="7394455" y="4357505"/>
                <a:ext cx="371607" cy="261628"/>
              </a:xfrm>
              <a:custGeom>
                <a:rect b="b" l="l" r="r" t="t"/>
                <a:pathLst>
                  <a:path extrusionOk="0" h="4125" w="5859">
                    <a:moveTo>
                      <a:pt x="1" y="1"/>
                    </a:moveTo>
                    <a:cubicBezTo>
                      <a:pt x="1" y="1"/>
                      <a:pt x="1302" y="3629"/>
                      <a:pt x="1339" y="3708"/>
                    </a:cubicBezTo>
                    <a:cubicBezTo>
                      <a:pt x="1339" y="3708"/>
                      <a:pt x="5787" y="4114"/>
                      <a:pt x="5824" y="4125"/>
                    </a:cubicBezTo>
                    <a:cubicBezTo>
                      <a:pt x="5824" y="4125"/>
                      <a:pt x="5824" y="4125"/>
                      <a:pt x="5824" y="4125"/>
                    </a:cubicBezTo>
                    <a:cubicBezTo>
                      <a:pt x="5858" y="4125"/>
                      <a:pt x="5709" y="311"/>
                      <a:pt x="5709" y="311"/>
                    </a:cubicBezTo>
                    <a:lnTo>
                      <a:pt x="1" y="1"/>
                    </a:ln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9"/>
              <p:cNvSpPr/>
              <p:nvPr/>
            </p:nvSpPr>
            <p:spPr>
              <a:xfrm flipH="1">
                <a:off x="7326465" y="4592689"/>
                <a:ext cx="498901" cy="321755"/>
              </a:xfrm>
              <a:custGeom>
                <a:rect b="b" l="l" r="r" t="t"/>
                <a:pathLst>
                  <a:path extrusionOk="0" h="5073" w="7866">
                    <a:moveTo>
                      <a:pt x="2555" y="1"/>
                    </a:moveTo>
                    <a:cubicBezTo>
                      <a:pt x="1871" y="1"/>
                      <a:pt x="1398" y="57"/>
                      <a:pt x="1434" y="201"/>
                    </a:cubicBezTo>
                    <a:cubicBezTo>
                      <a:pt x="1554" y="679"/>
                      <a:pt x="2786" y="3546"/>
                      <a:pt x="2786" y="3546"/>
                    </a:cubicBezTo>
                    <a:cubicBezTo>
                      <a:pt x="1356" y="3669"/>
                      <a:pt x="0" y="5073"/>
                      <a:pt x="400" y="5073"/>
                    </a:cubicBezTo>
                    <a:lnTo>
                      <a:pt x="6759" y="5073"/>
                    </a:lnTo>
                    <a:cubicBezTo>
                      <a:pt x="7865" y="5073"/>
                      <a:pt x="7002" y="522"/>
                      <a:pt x="7002" y="522"/>
                    </a:cubicBezTo>
                    <a:cubicBezTo>
                      <a:pt x="6809" y="299"/>
                      <a:pt x="4126" y="1"/>
                      <a:pt x="2555"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9"/>
              <p:cNvSpPr/>
              <p:nvPr/>
            </p:nvSpPr>
            <p:spPr>
              <a:xfrm flipH="1">
                <a:off x="7562913" y="4592626"/>
                <a:ext cx="241713" cy="321818"/>
              </a:xfrm>
              <a:custGeom>
                <a:rect b="b" l="l" r="r" t="t"/>
                <a:pathLst>
                  <a:path extrusionOk="0" h="5074" w="3811">
                    <a:moveTo>
                      <a:pt x="2230" y="1"/>
                    </a:moveTo>
                    <a:cubicBezTo>
                      <a:pt x="1568" y="1"/>
                      <a:pt x="1104" y="56"/>
                      <a:pt x="1104" y="188"/>
                    </a:cubicBezTo>
                    <a:cubicBezTo>
                      <a:pt x="1104" y="192"/>
                      <a:pt x="1104" y="199"/>
                      <a:pt x="1107" y="202"/>
                    </a:cubicBezTo>
                    <a:cubicBezTo>
                      <a:pt x="1227" y="680"/>
                      <a:pt x="2459" y="3547"/>
                      <a:pt x="2459" y="3547"/>
                    </a:cubicBezTo>
                    <a:cubicBezTo>
                      <a:pt x="1199" y="3657"/>
                      <a:pt x="1" y="4756"/>
                      <a:pt x="1" y="5019"/>
                    </a:cubicBezTo>
                    <a:cubicBezTo>
                      <a:pt x="1" y="5053"/>
                      <a:pt x="25" y="5074"/>
                      <a:pt x="73" y="5074"/>
                    </a:cubicBezTo>
                    <a:lnTo>
                      <a:pt x="1831" y="5074"/>
                    </a:lnTo>
                    <a:cubicBezTo>
                      <a:pt x="2189" y="4367"/>
                      <a:pt x="3810" y="4070"/>
                      <a:pt x="3500" y="3701"/>
                    </a:cubicBezTo>
                    <a:cubicBezTo>
                      <a:pt x="3189" y="3336"/>
                      <a:pt x="3101" y="831"/>
                      <a:pt x="3029" y="21"/>
                    </a:cubicBezTo>
                    <a:cubicBezTo>
                      <a:pt x="2745" y="8"/>
                      <a:pt x="2476" y="1"/>
                      <a:pt x="2230" y="1"/>
                    </a:cubicBezTo>
                    <a:close/>
                  </a:path>
                </a:pathLst>
              </a:custGeom>
              <a:solidFill>
                <a:srgbClr val="BD49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9"/>
              <p:cNvSpPr/>
              <p:nvPr/>
            </p:nvSpPr>
            <p:spPr>
              <a:xfrm flipH="1">
                <a:off x="7497426" y="4816488"/>
                <a:ext cx="235941" cy="33806"/>
              </a:xfrm>
              <a:custGeom>
                <a:rect b="b" l="l" r="r" t="t"/>
                <a:pathLst>
                  <a:path extrusionOk="0" h="533" w="3720">
                    <a:moveTo>
                      <a:pt x="1318" y="0"/>
                    </a:moveTo>
                    <a:cubicBezTo>
                      <a:pt x="567" y="79"/>
                      <a:pt x="0" y="438"/>
                      <a:pt x="0" y="438"/>
                    </a:cubicBezTo>
                    <a:cubicBezTo>
                      <a:pt x="336" y="345"/>
                      <a:pt x="866" y="314"/>
                      <a:pt x="1412" y="314"/>
                    </a:cubicBezTo>
                    <a:cubicBezTo>
                      <a:pt x="2255" y="314"/>
                      <a:pt x="3134" y="386"/>
                      <a:pt x="3378" y="408"/>
                    </a:cubicBezTo>
                    <a:lnTo>
                      <a:pt x="3378" y="408"/>
                    </a:lnTo>
                    <a:cubicBezTo>
                      <a:pt x="2703" y="149"/>
                      <a:pt x="1318" y="0"/>
                      <a:pt x="1318" y="0"/>
                    </a:cubicBezTo>
                    <a:close/>
                    <a:moveTo>
                      <a:pt x="3378" y="408"/>
                    </a:moveTo>
                    <a:cubicBezTo>
                      <a:pt x="3383" y="410"/>
                      <a:pt x="3389" y="412"/>
                      <a:pt x="3394" y="414"/>
                    </a:cubicBezTo>
                    <a:cubicBezTo>
                      <a:pt x="3617" y="503"/>
                      <a:pt x="3696" y="532"/>
                      <a:pt x="3704" y="532"/>
                    </a:cubicBezTo>
                    <a:cubicBezTo>
                      <a:pt x="3719" y="532"/>
                      <a:pt x="3445" y="414"/>
                      <a:pt x="3445" y="414"/>
                    </a:cubicBezTo>
                    <a:cubicBezTo>
                      <a:pt x="3445" y="414"/>
                      <a:pt x="3421" y="412"/>
                      <a:pt x="3378" y="40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9"/>
              <p:cNvSpPr/>
              <p:nvPr/>
            </p:nvSpPr>
            <p:spPr>
              <a:xfrm flipH="1">
                <a:off x="7680885" y="2916209"/>
                <a:ext cx="195349" cy="270698"/>
              </a:xfrm>
              <a:custGeom>
                <a:rect b="b" l="l" r="r" t="t"/>
                <a:pathLst>
                  <a:path extrusionOk="0" h="4268" w="3080">
                    <a:moveTo>
                      <a:pt x="3080" y="0"/>
                    </a:moveTo>
                    <a:lnTo>
                      <a:pt x="3080" y="0"/>
                    </a:lnTo>
                    <a:cubicBezTo>
                      <a:pt x="1199" y="505"/>
                      <a:pt x="0" y="1891"/>
                      <a:pt x="0" y="1891"/>
                    </a:cubicBezTo>
                    <a:lnTo>
                      <a:pt x="2847" y="4267"/>
                    </a:lnTo>
                    <a:lnTo>
                      <a:pt x="3080" y="0"/>
                    </a:lnTo>
                    <a:close/>
                  </a:path>
                </a:pathLst>
              </a:custGeom>
              <a:solidFill>
                <a:srgbClr val="252A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9"/>
              <p:cNvSpPr/>
              <p:nvPr/>
            </p:nvSpPr>
            <p:spPr>
              <a:xfrm flipH="1">
                <a:off x="7005335" y="2789293"/>
                <a:ext cx="281988" cy="178288"/>
              </a:xfrm>
              <a:custGeom>
                <a:rect b="b" l="l" r="r" t="t"/>
                <a:pathLst>
                  <a:path extrusionOk="0" h="2811" w="4446">
                    <a:moveTo>
                      <a:pt x="1" y="1"/>
                    </a:moveTo>
                    <a:cubicBezTo>
                      <a:pt x="1" y="1"/>
                      <a:pt x="1656" y="2725"/>
                      <a:pt x="4445" y="2810"/>
                    </a:cubicBezTo>
                    <a:lnTo>
                      <a:pt x="4277" y="954"/>
                    </a:lnTo>
                    <a:lnTo>
                      <a:pt x="1" y="1"/>
                    </a:ln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9"/>
              <p:cNvSpPr/>
              <p:nvPr/>
            </p:nvSpPr>
            <p:spPr>
              <a:xfrm flipH="1">
                <a:off x="6781695" y="2927435"/>
                <a:ext cx="286554" cy="1430107"/>
              </a:xfrm>
              <a:custGeom>
                <a:rect b="b" l="l" r="r" t="t"/>
                <a:pathLst>
                  <a:path extrusionOk="0" h="22548" w="4518">
                    <a:moveTo>
                      <a:pt x="1" y="0"/>
                    </a:moveTo>
                    <a:lnTo>
                      <a:pt x="1520" y="22548"/>
                    </a:lnTo>
                    <a:lnTo>
                      <a:pt x="4517" y="22452"/>
                    </a:lnTo>
                    <a:lnTo>
                      <a:pt x="1946" y="325"/>
                    </a:lnTo>
                    <a:lnTo>
                      <a:pt x="991" y="632"/>
                    </a:lnTo>
                    <a:lnTo>
                      <a:pt x="1" y="0"/>
                    </a:ln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9"/>
              <p:cNvSpPr/>
              <p:nvPr/>
            </p:nvSpPr>
            <p:spPr>
              <a:xfrm flipH="1">
                <a:off x="7206272" y="2736903"/>
                <a:ext cx="474673" cy="179366"/>
              </a:xfrm>
              <a:custGeom>
                <a:rect b="b" l="l" r="r" t="t"/>
                <a:pathLst>
                  <a:path extrusionOk="0" h="2828" w="7484">
                    <a:moveTo>
                      <a:pt x="5511" y="1"/>
                    </a:moveTo>
                    <a:cubicBezTo>
                      <a:pt x="3641" y="1"/>
                      <a:pt x="1" y="2827"/>
                      <a:pt x="1" y="2827"/>
                    </a:cubicBezTo>
                    <a:cubicBezTo>
                      <a:pt x="1" y="2827"/>
                      <a:pt x="3560" y="1059"/>
                      <a:pt x="4984" y="1059"/>
                    </a:cubicBezTo>
                    <a:cubicBezTo>
                      <a:pt x="5022" y="1059"/>
                      <a:pt x="5059" y="1060"/>
                      <a:pt x="5093" y="1063"/>
                    </a:cubicBezTo>
                    <a:cubicBezTo>
                      <a:pt x="6439" y="1161"/>
                      <a:pt x="7012" y="1837"/>
                      <a:pt x="7012" y="1837"/>
                    </a:cubicBezTo>
                    <a:cubicBezTo>
                      <a:pt x="7012" y="1837"/>
                      <a:pt x="7483" y="178"/>
                      <a:pt x="5667" y="8"/>
                    </a:cubicBezTo>
                    <a:cubicBezTo>
                      <a:pt x="5616" y="3"/>
                      <a:pt x="5565" y="1"/>
                      <a:pt x="5511"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9"/>
              <p:cNvSpPr/>
              <p:nvPr/>
            </p:nvSpPr>
            <p:spPr>
              <a:xfrm flipH="1">
                <a:off x="7841350" y="3418354"/>
                <a:ext cx="16047" cy="24863"/>
              </a:xfrm>
              <a:custGeom>
                <a:rect b="b" l="l" r="r" t="t"/>
                <a:pathLst>
                  <a:path extrusionOk="0" h="392" w="253">
                    <a:moveTo>
                      <a:pt x="146" y="1"/>
                    </a:moveTo>
                    <a:cubicBezTo>
                      <a:pt x="98" y="1"/>
                      <a:pt x="57" y="33"/>
                      <a:pt x="48" y="81"/>
                    </a:cubicBezTo>
                    <a:lnTo>
                      <a:pt x="10" y="273"/>
                    </a:lnTo>
                    <a:cubicBezTo>
                      <a:pt x="1" y="327"/>
                      <a:pt x="34" y="379"/>
                      <a:pt x="86" y="388"/>
                    </a:cubicBezTo>
                    <a:cubicBezTo>
                      <a:pt x="92" y="392"/>
                      <a:pt x="100" y="392"/>
                      <a:pt x="106" y="392"/>
                    </a:cubicBezTo>
                    <a:cubicBezTo>
                      <a:pt x="154" y="392"/>
                      <a:pt x="195" y="358"/>
                      <a:pt x="202" y="314"/>
                    </a:cubicBezTo>
                    <a:lnTo>
                      <a:pt x="243" y="119"/>
                    </a:lnTo>
                    <a:cubicBezTo>
                      <a:pt x="253" y="68"/>
                      <a:pt x="218" y="13"/>
                      <a:pt x="164" y="3"/>
                    </a:cubicBezTo>
                    <a:cubicBezTo>
                      <a:pt x="158" y="1"/>
                      <a:pt x="152" y="1"/>
                      <a:pt x="146" y="1"/>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9"/>
              <p:cNvSpPr/>
              <p:nvPr/>
            </p:nvSpPr>
            <p:spPr>
              <a:xfrm flipH="1">
                <a:off x="7848710" y="3454570"/>
                <a:ext cx="199472" cy="943701"/>
              </a:xfrm>
              <a:custGeom>
                <a:rect b="b" l="l" r="r" t="t"/>
                <a:pathLst>
                  <a:path extrusionOk="0" h="14879" w="3145">
                    <a:moveTo>
                      <a:pt x="3041" y="0"/>
                    </a:moveTo>
                    <a:cubicBezTo>
                      <a:pt x="2994" y="0"/>
                      <a:pt x="2952" y="32"/>
                      <a:pt x="2944" y="80"/>
                    </a:cubicBezTo>
                    <a:lnTo>
                      <a:pt x="2868" y="456"/>
                    </a:lnTo>
                    <a:cubicBezTo>
                      <a:pt x="2858" y="510"/>
                      <a:pt x="2892" y="562"/>
                      <a:pt x="2944" y="572"/>
                    </a:cubicBezTo>
                    <a:lnTo>
                      <a:pt x="2964" y="572"/>
                    </a:lnTo>
                    <a:cubicBezTo>
                      <a:pt x="3012" y="572"/>
                      <a:pt x="3053" y="542"/>
                      <a:pt x="3059" y="493"/>
                    </a:cubicBezTo>
                    <a:lnTo>
                      <a:pt x="3135" y="118"/>
                    </a:lnTo>
                    <a:cubicBezTo>
                      <a:pt x="3145" y="63"/>
                      <a:pt x="3111" y="12"/>
                      <a:pt x="3059" y="2"/>
                    </a:cubicBezTo>
                    <a:cubicBezTo>
                      <a:pt x="3053" y="1"/>
                      <a:pt x="3047" y="0"/>
                      <a:pt x="3041" y="0"/>
                    </a:cubicBezTo>
                    <a:close/>
                    <a:moveTo>
                      <a:pt x="2886" y="753"/>
                    </a:moveTo>
                    <a:cubicBezTo>
                      <a:pt x="2841" y="753"/>
                      <a:pt x="2802" y="787"/>
                      <a:pt x="2793" y="832"/>
                    </a:cubicBezTo>
                    <a:lnTo>
                      <a:pt x="2718" y="1210"/>
                    </a:lnTo>
                    <a:cubicBezTo>
                      <a:pt x="2708" y="1262"/>
                      <a:pt x="2742" y="1313"/>
                      <a:pt x="2793" y="1323"/>
                    </a:cubicBezTo>
                    <a:cubicBezTo>
                      <a:pt x="2800" y="1326"/>
                      <a:pt x="2807" y="1326"/>
                      <a:pt x="2814" y="1326"/>
                    </a:cubicBezTo>
                    <a:cubicBezTo>
                      <a:pt x="2858" y="1326"/>
                      <a:pt x="2903" y="1295"/>
                      <a:pt x="2909" y="1248"/>
                    </a:cubicBezTo>
                    <a:lnTo>
                      <a:pt x="2985" y="873"/>
                    </a:lnTo>
                    <a:cubicBezTo>
                      <a:pt x="2995" y="818"/>
                      <a:pt x="2960" y="767"/>
                      <a:pt x="2909" y="756"/>
                    </a:cubicBezTo>
                    <a:cubicBezTo>
                      <a:pt x="2902" y="754"/>
                      <a:pt x="2894" y="753"/>
                      <a:pt x="2886" y="753"/>
                    </a:cubicBezTo>
                    <a:close/>
                    <a:moveTo>
                      <a:pt x="2740" y="1506"/>
                    </a:moveTo>
                    <a:cubicBezTo>
                      <a:pt x="2693" y="1506"/>
                      <a:pt x="2652" y="1538"/>
                      <a:pt x="2643" y="1586"/>
                    </a:cubicBezTo>
                    <a:lnTo>
                      <a:pt x="2568" y="1961"/>
                    </a:lnTo>
                    <a:cubicBezTo>
                      <a:pt x="2558" y="2016"/>
                      <a:pt x="2592" y="2067"/>
                      <a:pt x="2643" y="2078"/>
                    </a:cubicBezTo>
                    <a:cubicBezTo>
                      <a:pt x="2650" y="2078"/>
                      <a:pt x="2657" y="2081"/>
                      <a:pt x="2664" y="2081"/>
                    </a:cubicBezTo>
                    <a:cubicBezTo>
                      <a:pt x="2708" y="2081"/>
                      <a:pt x="2749" y="2047"/>
                      <a:pt x="2759" y="1999"/>
                    </a:cubicBezTo>
                    <a:lnTo>
                      <a:pt x="2834" y="1623"/>
                    </a:lnTo>
                    <a:cubicBezTo>
                      <a:pt x="2845" y="1572"/>
                      <a:pt x="2810" y="1517"/>
                      <a:pt x="2759" y="1508"/>
                    </a:cubicBezTo>
                    <a:cubicBezTo>
                      <a:pt x="2753" y="1506"/>
                      <a:pt x="2746" y="1506"/>
                      <a:pt x="2740" y="1506"/>
                    </a:cubicBezTo>
                    <a:close/>
                    <a:moveTo>
                      <a:pt x="2586" y="2259"/>
                    </a:moveTo>
                    <a:cubicBezTo>
                      <a:pt x="2541" y="2259"/>
                      <a:pt x="2502" y="2293"/>
                      <a:pt x="2493" y="2337"/>
                    </a:cubicBezTo>
                    <a:lnTo>
                      <a:pt x="2418" y="2716"/>
                    </a:lnTo>
                    <a:cubicBezTo>
                      <a:pt x="2407" y="2767"/>
                      <a:pt x="2442" y="2818"/>
                      <a:pt x="2493" y="2831"/>
                    </a:cubicBezTo>
                    <a:lnTo>
                      <a:pt x="2514" y="2831"/>
                    </a:lnTo>
                    <a:cubicBezTo>
                      <a:pt x="2558" y="2831"/>
                      <a:pt x="2599" y="2801"/>
                      <a:pt x="2609" y="2754"/>
                    </a:cubicBezTo>
                    <a:lnTo>
                      <a:pt x="2684" y="2378"/>
                    </a:lnTo>
                    <a:cubicBezTo>
                      <a:pt x="2694" y="2324"/>
                      <a:pt x="2660" y="2272"/>
                      <a:pt x="2609" y="2262"/>
                    </a:cubicBezTo>
                    <a:cubicBezTo>
                      <a:pt x="2601" y="2260"/>
                      <a:pt x="2593" y="2259"/>
                      <a:pt x="2586" y="2259"/>
                    </a:cubicBezTo>
                    <a:close/>
                    <a:moveTo>
                      <a:pt x="2438" y="3011"/>
                    </a:moveTo>
                    <a:cubicBezTo>
                      <a:pt x="2393" y="3011"/>
                      <a:pt x="2352" y="3043"/>
                      <a:pt x="2342" y="3091"/>
                    </a:cubicBezTo>
                    <a:lnTo>
                      <a:pt x="2268" y="3466"/>
                    </a:lnTo>
                    <a:cubicBezTo>
                      <a:pt x="2257" y="3521"/>
                      <a:pt x="2292" y="3573"/>
                      <a:pt x="2342" y="3583"/>
                    </a:cubicBezTo>
                    <a:cubicBezTo>
                      <a:pt x="2350" y="3586"/>
                      <a:pt x="2356" y="3586"/>
                      <a:pt x="2363" y="3586"/>
                    </a:cubicBezTo>
                    <a:cubicBezTo>
                      <a:pt x="2407" y="3586"/>
                      <a:pt x="2448" y="3552"/>
                      <a:pt x="2459" y="3507"/>
                    </a:cubicBezTo>
                    <a:lnTo>
                      <a:pt x="2534" y="3129"/>
                    </a:lnTo>
                    <a:cubicBezTo>
                      <a:pt x="2544" y="3077"/>
                      <a:pt x="2510" y="3026"/>
                      <a:pt x="2456" y="3013"/>
                    </a:cubicBezTo>
                    <a:cubicBezTo>
                      <a:pt x="2449" y="3011"/>
                      <a:pt x="2443" y="3011"/>
                      <a:pt x="2438" y="3011"/>
                    </a:cubicBezTo>
                    <a:close/>
                    <a:moveTo>
                      <a:pt x="2287" y="3765"/>
                    </a:moveTo>
                    <a:cubicBezTo>
                      <a:pt x="2242" y="3765"/>
                      <a:pt x="2201" y="3797"/>
                      <a:pt x="2193" y="3846"/>
                    </a:cubicBezTo>
                    <a:lnTo>
                      <a:pt x="2117" y="4221"/>
                    </a:lnTo>
                    <a:cubicBezTo>
                      <a:pt x="2104" y="4276"/>
                      <a:pt x="2141" y="4327"/>
                      <a:pt x="2193" y="4337"/>
                    </a:cubicBezTo>
                    <a:lnTo>
                      <a:pt x="2213" y="4337"/>
                    </a:lnTo>
                    <a:cubicBezTo>
                      <a:pt x="2257" y="4337"/>
                      <a:pt x="2298" y="4306"/>
                      <a:pt x="2309" y="4259"/>
                    </a:cubicBezTo>
                    <a:lnTo>
                      <a:pt x="2383" y="3883"/>
                    </a:lnTo>
                    <a:cubicBezTo>
                      <a:pt x="2394" y="3829"/>
                      <a:pt x="2360" y="3778"/>
                      <a:pt x="2305" y="3767"/>
                    </a:cubicBezTo>
                    <a:cubicBezTo>
                      <a:pt x="2299" y="3766"/>
                      <a:pt x="2293" y="3765"/>
                      <a:pt x="2287" y="3765"/>
                    </a:cubicBezTo>
                    <a:close/>
                    <a:moveTo>
                      <a:pt x="2133" y="4519"/>
                    </a:moveTo>
                    <a:cubicBezTo>
                      <a:pt x="2090" y="4519"/>
                      <a:pt x="2051" y="4553"/>
                      <a:pt x="2043" y="4597"/>
                    </a:cubicBezTo>
                    <a:lnTo>
                      <a:pt x="1967" y="4972"/>
                    </a:lnTo>
                    <a:cubicBezTo>
                      <a:pt x="1953" y="5027"/>
                      <a:pt x="1991" y="5078"/>
                      <a:pt x="2043" y="5089"/>
                    </a:cubicBezTo>
                    <a:cubicBezTo>
                      <a:pt x="2049" y="5092"/>
                      <a:pt x="2056" y="5092"/>
                      <a:pt x="2063" y="5092"/>
                    </a:cubicBezTo>
                    <a:cubicBezTo>
                      <a:pt x="2107" y="5092"/>
                      <a:pt x="2148" y="5057"/>
                      <a:pt x="2158" y="5013"/>
                    </a:cubicBezTo>
                    <a:lnTo>
                      <a:pt x="2233" y="4634"/>
                    </a:lnTo>
                    <a:cubicBezTo>
                      <a:pt x="2243" y="4583"/>
                      <a:pt x="2210" y="4531"/>
                      <a:pt x="2155" y="4522"/>
                    </a:cubicBezTo>
                    <a:cubicBezTo>
                      <a:pt x="2148" y="4520"/>
                      <a:pt x="2140" y="4519"/>
                      <a:pt x="2133" y="4519"/>
                    </a:cubicBezTo>
                    <a:close/>
                    <a:moveTo>
                      <a:pt x="1986" y="5271"/>
                    </a:moveTo>
                    <a:cubicBezTo>
                      <a:pt x="1941" y="5271"/>
                      <a:pt x="1901" y="5303"/>
                      <a:pt x="1889" y="5351"/>
                    </a:cubicBezTo>
                    <a:lnTo>
                      <a:pt x="1813" y="5727"/>
                    </a:lnTo>
                    <a:cubicBezTo>
                      <a:pt x="1803" y="5781"/>
                      <a:pt x="1838" y="5832"/>
                      <a:pt x="1892" y="5842"/>
                    </a:cubicBezTo>
                    <a:lnTo>
                      <a:pt x="1912" y="5842"/>
                    </a:lnTo>
                    <a:cubicBezTo>
                      <a:pt x="1957" y="5842"/>
                      <a:pt x="1998" y="5812"/>
                      <a:pt x="2008" y="5764"/>
                    </a:cubicBezTo>
                    <a:lnTo>
                      <a:pt x="2084" y="5388"/>
                    </a:lnTo>
                    <a:cubicBezTo>
                      <a:pt x="2093" y="5334"/>
                      <a:pt x="2059" y="5283"/>
                      <a:pt x="2005" y="5273"/>
                    </a:cubicBezTo>
                    <a:cubicBezTo>
                      <a:pt x="1999" y="5272"/>
                      <a:pt x="1992" y="5271"/>
                      <a:pt x="1986" y="5271"/>
                    </a:cubicBezTo>
                    <a:close/>
                    <a:moveTo>
                      <a:pt x="1834" y="6024"/>
                    </a:moveTo>
                    <a:cubicBezTo>
                      <a:pt x="1790" y="6024"/>
                      <a:pt x="1750" y="6058"/>
                      <a:pt x="1739" y="6102"/>
                    </a:cubicBezTo>
                    <a:lnTo>
                      <a:pt x="1663" y="6481"/>
                    </a:lnTo>
                    <a:cubicBezTo>
                      <a:pt x="1653" y="6532"/>
                      <a:pt x="1687" y="6584"/>
                      <a:pt x="1742" y="6594"/>
                    </a:cubicBezTo>
                    <a:cubicBezTo>
                      <a:pt x="1748" y="6597"/>
                      <a:pt x="1756" y="6597"/>
                      <a:pt x="1762" y="6597"/>
                    </a:cubicBezTo>
                    <a:cubicBezTo>
                      <a:pt x="1807" y="6597"/>
                      <a:pt x="1848" y="6567"/>
                      <a:pt x="1858" y="6518"/>
                    </a:cubicBezTo>
                    <a:lnTo>
                      <a:pt x="1933" y="6143"/>
                    </a:lnTo>
                    <a:cubicBezTo>
                      <a:pt x="1943" y="6088"/>
                      <a:pt x="1909" y="6037"/>
                      <a:pt x="1854" y="6027"/>
                    </a:cubicBezTo>
                    <a:cubicBezTo>
                      <a:pt x="1847" y="6025"/>
                      <a:pt x="1840" y="6024"/>
                      <a:pt x="1834" y="6024"/>
                    </a:cubicBezTo>
                    <a:close/>
                    <a:moveTo>
                      <a:pt x="1686" y="6776"/>
                    </a:moveTo>
                    <a:cubicBezTo>
                      <a:pt x="1641" y="6776"/>
                      <a:pt x="1597" y="6808"/>
                      <a:pt x="1588" y="6857"/>
                    </a:cubicBezTo>
                    <a:lnTo>
                      <a:pt x="1513" y="7232"/>
                    </a:lnTo>
                    <a:cubicBezTo>
                      <a:pt x="1503" y="7287"/>
                      <a:pt x="1537" y="7337"/>
                      <a:pt x="1592" y="7348"/>
                    </a:cubicBezTo>
                    <a:cubicBezTo>
                      <a:pt x="1599" y="7348"/>
                      <a:pt x="1605" y="7351"/>
                      <a:pt x="1612" y="7351"/>
                    </a:cubicBezTo>
                    <a:cubicBezTo>
                      <a:pt x="1657" y="7351"/>
                      <a:pt x="1698" y="7317"/>
                      <a:pt x="1708" y="7269"/>
                    </a:cubicBezTo>
                    <a:lnTo>
                      <a:pt x="1783" y="6894"/>
                    </a:lnTo>
                    <a:cubicBezTo>
                      <a:pt x="1793" y="6843"/>
                      <a:pt x="1759" y="6789"/>
                      <a:pt x="1704" y="6778"/>
                    </a:cubicBezTo>
                    <a:cubicBezTo>
                      <a:pt x="1698" y="6777"/>
                      <a:pt x="1692" y="6776"/>
                      <a:pt x="1686" y="6776"/>
                    </a:cubicBezTo>
                    <a:close/>
                    <a:moveTo>
                      <a:pt x="1534" y="7531"/>
                    </a:moveTo>
                    <a:cubicBezTo>
                      <a:pt x="1488" y="7531"/>
                      <a:pt x="1447" y="7563"/>
                      <a:pt x="1438" y="7608"/>
                    </a:cubicBezTo>
                    <a:lnTo>
                      <a:pt x="1363" y="7986"/>
                    </a:lnTo>
                    <a:cubicBezTo>
                      <a:pt x="1353" y="8038"/>
                      <a:pt x="1387" y="8092"/>
                      <a:pt x="1441" y="8103"/>
                    </a:cubicBezTo>
                    <a:lnTo>
                      <a:pt x="1462" y="8103"/>
                    </a:lnTo>
                    <a:cubicBezTo>
                      <a:pt x="1506" y="8103"/>
                      <a:pt x="1547" y="8072"/>
                      <a:pt x="1558" y="8024"/>
                    </a:cubicBezTo>
                    <a:lnTo>
                      <a:pt x="1633" y="7649"/>
                    </a:lnTo>
                    <a:cubicBezTo>
                      <a:pt x="1643" y="7594"/>
                      <a:pt x="1608" y="7542"/>
                      <a:pt x="1554" y="7532"/>
                    </a:cubicBezTo>
                    <a:cubicBezTo>
                      <a:pt x="1548" y="7531"/>
                      <a:pt x="1541" y="7531"/>
                      <a:pt x="1534" y="7531"/>
                    </a:cubicBezTo>
                    <a:close/>
                    <a:moveTo>
                      <a:pt x="1384" y="8282"/>
                    </a:moveTo>
                    <a:cubicBezTo>
                      <a:pt x="1337" y="8282"/>
                      <a:pt x="1297" y="8314"/>
                      <a:pt x="1288" y="8362"/>
                    </a:cubicBezTo>
                    <a:lnTo>
                      <a:pt x="1213" y="8738"/>
                    </a:lnTo>
                    <a:cubicBezTo>
                      <a:pt x="1203" y="8792"/>
                      <a:pt x="1236" y="8843"/>
                      <a:pt x="1291" y="8853"/>
                    </a:cubicBezTo>
                    <a:cubicBezTo>
                      <a:pt x="1298" y="8857"/>
                      <a:pt x="1305" y="8857"/>
                      <a:pt x="1312" y="8857"/>
                    </a:cubicBezTo>
                    <a:cubicBezTo>
                      <a:pt x="1356" y="8857"/>
                      <a:pt x="1397" y="8823"/>
                      <a:pt x="1408" y="8779"/>
                    </a:cubicBezTo>
                    <a:lnTo>
                      <a:pt x="1482" y="8399"/>
                    </a:lnTo>
                    <a:cubicBezTo>
                      <a:pt x="1493" y="8348"/>
                      <a:pt x="1458" y="8297"/>
                      <a:pt x="1404" y="8284"/>
                    </a:cubicBezTo>
                    <a:cubicBezTo>
                      <a:pt x="1397" y="8282"/>
                      <a:pt x="1390" y="8282"/>
                      <a:pt x="1384" y="8282"/>
                    </a:cubicBezTo>
                    <a:close/>
                    <a:moveTo>
                      <a:pt x="1235" y="9036"/>
                    </a:moveTo>
                    <a:cubicBezTo>
                      <a:pt x="1188" y="9036"/>
                      <a:pt x="1147" y="9068"/>
                      <a:pt x="1137" y="9116"/>
                    </a:cubicBezTo>
                    <a:lnTo>
                      <a:pt x="1063" y="9492"/>
                    </a:lnTo>
                    <a:cubicBezTo>
                      <a:pt x="1052" y="9546"/>
                      <a:pt x="1087" y="9598"/>
                      <a:pt x="1141" y="9608"/>
                    </a:cubicBezTo>
                    <a:lnTo>
                      <a:pt x="1158" y="9608"/>
                    </a:lnTo>
                    <a:cubicBezTo>
                      <a:pt x="1206" y="9608"/>
                      <a:pt x="1247" y="9577"/>
                      <a:pt x="1257" y="9529"/>
                    </a:cubicBezTo>
                    <a:lnTo>
                      <a:pt x="1332" y="9154"/>
                    </a:lnTo>
                    <a:cubicBezTo>
                      <a:pt x="1342" y="9099"/>
                      <a:pt x="1309" y="9048"/>
                      <a:pt x="1254" y="9037"/>
                    </a:cubicBezTo>
                    <a:cubicBezTo>
                      <a:pt x="1247" y="9036"/>
                      <a:pt x="1241" y="9036"/>
                      <a:pt x="1235" y="9036"/>
                    </a:cubicBezTo>
                    <a:close/>
                    <a:moveTo>
                      <a:pt x="1081" y="9789"/>
                    </a:moveTo>
                    <a:cubicBezTo>
                      <a:pt x="1036" y="9789"/>
                      <a:pt x="997" y="9823"/>
                      <a:pt x="987" y="9867"/>
                    </a:cubicBezTo>
                    <a:lnTo>
                      <a:pt x="912" y="10246"/>
                    </a:lnTo>
                    <a:cubicBezTo>
                      <a:pt x="902" y="10297"/>
                      <a:pt x="937" y="10348"/>
                      <a:pt x="991" y="10359"/>
                    </a:cubicBezTo>
                    <a:cubicBezTo>
                      <a:pt x="998" y="10362"/>
                      <a:pt x="1005" y="10362"/>
                      <a:pt x="1008" y="10362"/>
                    </a:cubicBezTo>
                    <a:cubicBezTo>
                      <a:pt x="1055" y="10362"/>
                      <a:pt x="1096" y="10332"/>
                      <a:pt x="1107" y="10284"/>
                    </a:cubicBezTo>
                    <a:lnTo>
                      <a:pt x="1182" y="9905"/>
                    </a:lnTo>
                    <a:cubicBezTo>
                      <a:pt x="1192" y="9853"/>
                      <a:pt x="1158" y="9803"/>
                      <a:pt x="1104" y="9792"/>
                    </a:cubicBezTo>
                    <a:cubicBezTo>
                      <a:pt x="1096" y="9790"/>
                      <a:pt x="1089" y="9789"/>
                      <a:pt x="1081" y="9789"/>
                    </a:cubicBezTo>
                    <a:close/>
                    <a:moveTo>
                      <a:pt x="933" y="10541"/>
                    </a:moveTo>
                    <a:cubicBezTo>
                      <a:pt x="887" y="10541"/>
                      <a:pt x="846" y="10574"/>
                      <a:pt x="837" y="10622"/>
                    </a:cubicBezTo>
                    <a:lnTo>
                      <a:pt x="762" y="10997"/>
                    </a:lnTo>
                    <a:cubicBezTo>
                      <a:pt x="752" y="11052"/>
                      <a:pt x="786" y="11103"/>
                      <a:pt x="841" y="11113"/>
                    </a:cubicBezTo>
                    <a:cubicBezTo>
                      <a:pt x="847" y="11113"/>
                      <a:pt x="851" y="11117"/>
                      <a:pt x="858" y="11117"/>
                    </a:cubicBezTo>
                    <a:cubicBezTo>
                      <a:pt x="905" y="11117"/>
                      <a:pt x="946" y="11082"/>
                      <a:pt x="957" y="11035"/>
                    </a:cubicBezTo>
                    <a:lnTo>
                      <a:pt x="1032" y="10660"/>
                    </a:lnTo>
                    <a:cubicBezTo>
                      <a:pt x="1042" y="10608"/>
                      <a:pt x="1008" y="10553"/>
                      <a:pt x="953" y="10543"/>
                    </a:cubicBezTo>
                    <a:cubicBezTo>
                      <a:pt x="946" y="10542"/>
                      <a:pt x="940" y="10541"/>
                      <a:pt x="933" y="10541"/>
                    </a:cubicBezTo>
                    <a:close/>
                    <a:moveTo>
                      <a:pt x="780" y="11295"/>
                    </a:moveTo>
                    <a:cubicBezTo>
                      <a:pt x="734" y="11295"/>
                      <a:pt x="696" y="11329"/>
                      <a:pt x="687" y="11372"/>
                    </a:cubicBezTo>
                    <a:lnTo>
                      <a:pt x="612" y="11752"/>
                    </a:lnTo>
                    <a:cubicBezTo>
                      <a:pt x="602" y="11802"/>
                      <a:pt x="636" y="11854"/>
                      <a:pt x="691" y="11868"/>
                    </a:cubicBezTo>
                    <a:lnTo>
                      <a:pt x="707" y="11868"/>
                    </a:lnTo>
                    <a:cubicBezTo>
                      <a:pt x="756" y="11868"/>
                      <a:pt x="796" y="11837"/>
                      <a:pt x="803" y="11789"/>
                    </a:cubicBezTo>
                    <a:lnTo>
                      <a:pt x="882" y="11413"/>
                    </a:lnTo>
                    <a:cubicBezTo>
                      <a:pt x="892" y="11359"/>
                      <a:pt x="858" y="11308"/>
                      <a:pt x="803" y="11298"/>
                    </a:cubicBezTo>
                    <a:cubicBezTo>
                      <a:pt x="795" y="11296"/>
                      <a:pt x="787" y="11295"/>
                      <a:pt x="780" y="11295"/>
                    </a:cubicBezTo>
                    <a:close/>
                    <a:moveTo>
                      <a:pt x="634" y="12047"/>
                    </a:moveTo>
                    <a:cubicBezTo>
                      <a:pt x="587" y="12047"/>
                      <a:pt x="546" y="12079"/>
                      <a:pt x="537" y="12127"/>
                    </a:cubicBezTo>
                    <a:lnTo>
                      <a:pt x="461" y="12503"/>
                    </a:lnTo>
                    <a:cubicBezTo>
                      <a:pt x="452" y="12557"/>
                      <a:pt x="486" y="12609"/>
                      <a:pt x="540" y="12618"/>
                    </a:cubicBezTo>
                    <a:cubicBezTo>
                      <a:pt x="543" y="12622"/>
                      <a:pt x="551" y="12622"/>
                      <a:pt x="557" y="12622"/>
                    </a:cubicBezTo>
                    <a:cubicBezTo>
                      <a:pt x="605" y="12622"/>
                      <a:pt x="646" y="12588"/>
                      <a:pt x="653" y="12544"/>
                    </a:cubicBezTo>
                    <a:lnTo>
                      <a:pt x="728" y="12165"/>
                    </a:lnTo>
                    <a:cubicBezTo>
                      <a:pt x="742" y="12114"/>
                      <a:pt x="704" y="12059"/>
                      <a:pt x="653" y="12048"/>
                    </a:cubicBezTo>
                    <a:cubicBezTo>
                      <a:pt x="647" y="12047"/>
                      <a:pt x="641" y="12047"/>
                      <a:pt x="634" y="12047"/>
                    </a:cubicBezTo>
                    <a:close/>
                    <a:moveTo>
                      <a:pt x="484" y="12801"/>
                    </a:moveTo>
                    <a:cubicBezTo>
                      <a:pt x="437" y="12801"/>
                      <a:pt x="396" y="12833"/>
                      <a:pt x="387" y="12881"/>
                    </a:cubicBezTo>
                    <a:lnTo>
                      <a:pt x="311" y="13257"/>
                    </a:lnTo>
                    <a:cubicBezTo>
                      <a:pt x="302" y="13308"/>
                      <a:pt x="335" y="13363"/>
                      <a:pt x="387" y="13373"/>
                    </a:cubicBezTo>
                    <a:lnTo>
                      <a:pt x="407" y="13373"/>
                    </a:lnTo>
                    <a:cubicBezTo>
                      <a:pt x="455" y="13373"/>
                      <a:pt x="496" y="13343"/>
                      <a:pt x="502" y="13294"/>
                    </a:cubicBezTo>
                    <a:lnTo>
                      <a:pt x="578" y="12919"/>
                    </a:lnTo>
                    <a:cubicBezTo>
                      <a:pt x="592" y="12864"/>
                      <a:pt x="554" y="12813"/>
                      <a:pt x="502" y="12803"/>
                    </a:cubicBezTo>
                    <a:cubicBezTo>
                      <a:pt x="496" y="12802"/>
                      <a:pt x="490" y="12801"/>
                      <a:pt x="484" y="12801"/>
                    </a:cubicBezTo>
                    <a:close/>
                    <a:moveTo>
                      <a:pt x="329" y="13554"/>
                    </a:moveTo>
                    <a:cubicBezTo>
                      <a:pt x="284" y="13554"/>
                      <a:pt x="245" y="13588"/>
                      <a:pt x="236" y="13633"/>
                    </a:cubicBezTo>
                    <a:lnTo>
                      <a:pt x="162" y="14008"/>
                    </a:lnTo>
                    <a:cubicBezTo>
                      <a:pt x="151" y="14063"/>
                      <a:pt x="185" y="14114"/>
                      <a:pt x="236" y="14124"/>
                    </a:cubicBezTo>
                    <a:cubicBezTo>
                      <a:pt x="243" y="14128"/>
                      <a:pt x="250" y="14128"/>
                      <a:pt x="257" y="14128"/>
                    </a:cubicBezTo>
                    <a:cubicBezTo>
                      <a:pt x="305" y="14128"/>
                      <a:pt x="346" y="14093"/>
                      <a:pt x="352" y="14049"/>
                    </a:cubicBezTo>
                    <a:lnTo>
                      <a:pt x="428" y="13670"/>
                    </a:lnTo>
                    <a:cubicBezTo>
                      <a:pt x="438" y="13619"/>
                      <a:pt x="404" y="13568"/>
                      <a:pt x="352" y="13557"/>
                    </a:cubicBezTo>
                    <a:cubicBezTo>
                      <a:pt x="345" y="13555"/>
                      <a:pt x="337" y="13554"/>
                      <a:pt x="329" y="13554"/>
                    </a:cubicBezTo>
                    <a:close/>
                    <a:moveTo>
                      <a:pt x="183" y="14307"/>
                    </a:moveTo>
                    <a:cubicBezTo>
                      <a:pt x="136" y="14307"/>
                      <a:pt x="96" y="14339"/>
                      <a:pt x="86" y="14387"/>
                    </a:cubicBezTo>
                    <a:lnTo>
                      <a:pt x="11" y="14762"/>
                    </a:lnTo>
                    <a:cubicBezTo>
                      <a:pt x="1" y="14817"/>
                      <a:pt x="35" y="14868"/>
                      <a:pt x="86" y="14879"/>
                    </a:cubicBezTo>
                    <a:lnTo>
                      <a:pt x="107" y="14879"/>
                    </a:lnTo>
                    <a:cubicBezTo>
                      <a:pt x="154" y="14879"/>
                      <a:pt x="195" y="14848"/>
                      <a:pt x="203" y="14800"/>
                    </a:cubicBezTo>
                    <a:lnTo>
                      <a:pt x="277" y="14424"/>
                    </a:lnTo>
                    <a:cubicBezTo>
                      <a:pt x="288" y="14370"/>
                      <a:pt x="253" y="14318"/>
                      <a:pt x="203" y="14309"/>
                    </a:cubicBezTo>
                    <a:cubicBezTo>
                      <a:pt x="196" y="14307"/>
                      <a:pt x="189" y="14307"/>
                      <a:pt x="183" y="14307"/>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9"/>
              <p:cNvSpPr/>
              <p:nvPr/>
            </p:nvSpPr>
            <p:spPr>
              <a:xfrm flipH="1">
                <a:off x="8039429" y="4409768"/>
                <a:ext cx="16110" cy="24672"/>
              </a:xfrm>
              <a:custGeom>
                <a:rect b="b" l="l" r="r" t="t"/>
                <a:pathLst>
                  <a:path extrusionOk="0" h="389" w="254">
                    <a:moveTo>
                      <a:pt x="145" y="0"/>
                    </a:moveTo>
                    <a:cubicBezTo>
                      <a:pt x="100" y="0"/>
                      <a:pt x="61" y="34"/>
                      <a:pt x="52" y="78"/>
                    </a:cubicBezTo>
                    <a:lnTo>
                      <a:pt x="15" y="273"/>
                    </a:lnTo>
                    <a:cubicBezTo>
                      <a:pt x="1" y="323"/>
                      <a:pt x="38" y="378"/>
                      <a:pt x="90" y="388"/>
                    </a:cubicBezTo>
                    <a:lnTo>
                      <a:pt x="110" y="388"/>
                    </a:lnTo>
                    <a:cubicBezTo>
                      <a:pt x="155" y="388"/>
                      <a:pt x="196" y="358"/>
                      <a:pt x="205" y="310"/>
                    </a:cubicBezTo>
                    <a:lnTo>
                      <a:pt x="243" y="119"/>
                    </a:lnTo>
                    <a:cubicBezTo>
                      <a:pt x="254" y="65"/>
                      <a:pt x="219" y="13"/>
                      <a:pt x="168" y="3"/>
                    </a:cubicBezTo>
                    <a:cubicBezTo>
                      <a:pt x="160" y="1"/>
                      <a:pt x="152" y="0"/>
                      <a:pt x="145"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9"/>
              <p:cNvSpPr/>
              <p:nvPr/>
            </p:nvSpPr>
            <p:spPr>
              <a:xfrm flipH="1">
                <a:off x="6734966" y="2736908"/>
                <a:ext cx="1466703" cy="1745948"/>
              </a:xfrm>
              <a:custGeom>
                <a:rect b="b" l="l" r="r" t="t"/>
                <a:pathLst>
                  <a:path extrusionOk="0" h="26673" w="23125">
                    <a:moveTo>
                      <a:pt x="18017" y="0"/>
                    </a:moveTo>
                    <a:cubicBezTo>
                      <a:pt x="15812" y="0"/>
                      <a:pt x="9147" y="562"/>
                      <a:pt x="5776" y="3740"/>
                    </a:cubicBezTo>
                    <a:cubicBezTo>
                      <a:pt x="5776" y="3740"/>
                      <a:pt x="3018" y="15169"/>
                      <a:pt x="2410" y="17579"/>
                    </a:cubicBezTo>
                    <a:cubicBezTo>
                      <a:pt x="1799" y="19985"/>
                      <a:pt x="0" y="25034"/>
                      <a:pt x="0" y="25034"/>
                    </a:cubicBezTo>
                    <a:cubicBezTo>
                      <a:pt x="0" y="25034"/>
                      <a:pt x="1390" y="26424"/>
                      <a:pt x="2291" y="26673"/>
                    </a:cubicBezTo>
                    <a:lnTo>
                      <a:pt x="6681" y="6086"/>
                    </a:lnTo>
                    <a:lnTo>
                      <a:pt x="6766" y="3420"/>
                    </a:lnTo>
                    <a:lnTo>
                      <a:pt x="9193" y="2361"/>
                    </a:lnTo>
                    <a:lnTo>
                      <a:pt x="7937" y="26652"/>
                    </a:lnTo>
                    <a:cubicBezTo>
                      <a:pt x="10374" y="26571"/>
                      <a:pt x="12675" y="26468"/>
                      <a:pt x="12675" y="26468"/>
                    </a:cubicBezTo>
                    <a:lnTo>
                      <a:pt x="13419" y="26229"/>
                    </a:lnTo>
                    <a:cubicBezTo>
                      <a:pt x="13419" y="26229"/>
                      <a:pt x="21267" y="25556"/>
                      <a:pt x="22195" y="25208"/>
                    </a:cubicBezTo>
                    <a:cubicBezTo>
                      <a:pt x="23124" y="24860"/>
                      <a:pt x="18802" y="228"/>
                      <a:pt x="18744" y="53"/>
                    </a:cubicBezTo>
                    <a:cubicBezTo>
                      <a:pt x="18734" y="24"/>
                      <a:pt x="18470" y="0"/>
                      <a:pt x="18017"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9"/>
              <p:cNvSpPr/>
              <p:nvPr/>
            </p:nvSpPr>
            <p:spPr>
              <a:xfrm flipH="1">
                <a:off x="7605821" y="2878659"/>
                <a:ext cx="462965" cy="1611539"/>
              </a:xfrm>
              <a:custGeom>
                <a:rect b="b" l="l" r="r" t="t"/>
                <a:pathLst>
                  <a:path extrusionOk="0" h="24384" w="6904">
                    <a:moveTo>
                      <a:pt x="6903" y="0"/>
                    </a:moveTo>
                    <a:lnTo>
                      <a:pt x="4476" y="1059"/>
                    </a:lnTo>
                    <a:lnTo>
                      <a:pt x="4391" y="3725"/>
                    </a:lnTo>
                    <a:lnTo>
                      <a:pt x="1" y="24312"/>
                    </a:lnTo>
                    <a:cubicBezTo>
                      <a:pt x="21" y="24319"/>
                      <a:pt x="42" y="24322"/>
                      <a:pt x="62" y="24326"/>
                    </a:cubicBezTo>
                    <a:cubicBezTo>
                      <a:pt x="238" y="24367"/>
                      <a:pt x="739" y="24383"/>
                      <a:pt x="1431" y="24383"/>
                    </a:cubicBezTo>
                    <a:cubicBezTo>
                      <a:pt x="2531" y="24383"/>
                      <a:pt x="4115" y="24342"/>
                      <a:pt x="5647" y="24291"/>
                    </a:cubicBezTo>
                    <a:lnTo>
                      <a:pt x="6903" y="0"/>
                    </a:ln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9"/>
              <p:cNvSpPr/>
              <p:nvPr/>
            </p:nvSpPr>
            <p:spPr>
              <a:xfrm flipH="1">
                <a:off x="7036804" y="1968431"/>
                <a:ext cx="882876" cy="460022"/>
              </a:xfrm>
              <a:custGeom>
                <a:rect b="b" l="l" r="r" t="t"/>
                <a:pathLst>
                  <a:path extrusionOk="0" h="7253" w="13920">
                    <a:moveTo>
                      <a:pt x="6417" y="0"/>
                    </a:moveTo>
                    <a:cubicBezTo>
                      <a:pt x="6093" y="0"/>
                      <a:pt x="5758" y="16"/>
                      <a:pt x="5410" y="50"/>
                    </a:cubicBezTo>
                    <a:cubicBezTo>
                      <a:pt x="3765" y="214"/>
                      <a:pt x="955" y="3610"/>
                      <a:pt x="450" y="4552"/>
                    </a:cubicBezTo>
                    <a:cubicBezTo>
                      <a:pt x="1" y="5392"/>
                      <a:pt x="6285" y="7253"/>
                      <a:pt x="9304" y="7253"/>
                    </a:cubicBezTo>
                    <a:cubicBezTo>
                      <a:pt x="9660" y="7253"/>
                      <a:pt x="9971" y="7227"/>
                      <a:pt x="10220" y="7170"/>
                    </a:cubicBezTo>
                    <a:cubicBezTo>
                      <a:pt x="12578" y="6631"/>
                      <a:pt x="13920" y="4484"/>
                      <a:pt x="13920" y="4484"/>
                    </a:cubicBezTo>
                    <a:cubicBezTo>
                      <a:pt x="13920" y="4484"/>
                      <a:pt x="11837" y="0"/>
                      <a:pt x="6417"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9"/>
              <p:cNvSpPr/>
              <p:nvPr/>
            </p:nvSpPr>
            <p:spPr>
              <a:xfrm flipH="1">
                <a:off x="7539765" y="1960313"/>
                <a:ext cx="374588" cy="285920"/>
              </a:xfrm>
              <a:custGeom>
                <a:rect b="b" l="l" r="r" t="t"/>
                <a:pathLst>
                  <a:path extrusionOk="0" h="4508" w="5906">
                    <a:moveTo>
                      <a:pt x="4651" y="1"/>
                    </a:moveTo>
                    <a:cubicBezTo>
                      <a:pt x="4384" y="1"/>
                      <a:pt x="4064" y="55"/>
                      <a:pt x="3681" y="191"/>
                    </a:cubicBezTo>
                    <a:cubicBezTo>
                      <a:pt x="1868" y="837"/>
                      <a:pt x="1" y="4434"/>
                      <a:pt x="1" y="4500"/>
                    </a:cubicBezTo>
                    <a:cubicBezTo>
                      <a:pt x="1" y="4505"/>
                      <a:pt x="24" y="4508"/>
                      <a:pt x="68" y="4508"/>
                    </a:cubicBezTo>
                    <a:cubicBezTo>
                      <a:pt x="506" y="4508"/>
                      <a:pt x="2947" y="4250"/>
                      <a:pt x="2947" y="4250"/>
                    </a:cubicBezTo>
                    <a:cubicBezTo>
                      <a:pt x="3127" y="2177"/>
                      <a:pt x="5860" y="747"/>
                      <a:pt x="5905" y="747"/>
                    </a:cubicBezTo>
                    <a:cubicBezTo>
                      <a:pt x="5906" y="747"/>
                      <a:pt x="5906" y="747"/>
                      <a:pt x="5906" y="747"/>
                    </a:cubicBezTo>
                    <a:cubicBezTo>
                      <a:pt x="5906" y="747"/>
                      <a:pt x="5647" y="1"/>
                      <a:pt x="4651"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9"/>
              <p:cNvSpPr/>
              <p:nvPr/>
            </p:nvSpPr>
            <p:spPr>
              <a:xfrm flipH="1">
                <a:off x="7041110" y="2164672"/>
                <a:ext cx="423552" cy="165222"/>
              </a:xfrm>
              <a:custGeom>
                <a:rect b="b" l="l" r="r" t="t"/>
                <a:pathLst>
                  <a:path extrusionOk="0" h="2605" w="6678">
                    <a:moveTo>
                      <a:pt x="5824" y="0"/>
                    </a:moveTo>
                    <a:cubicBezTo>
                      <a:pt x="4336" y="2130"/>
                      <a:pt x="1" y="2267"/>
                      <a:pt x="1" y="2267"/>
                    </a:cubicBezTo>
                    <a:cubicBezTo>
                      <a:pt x="803" y="2507"/>
                      <a:pt x="1564" y="2605"/>
                      <a:pt x="2264" y="2605"/>
                    </a:cubicBezTo>
                    <a:cubicBezTo>
                      <a:pt x="4360" y="2605"/>
                      <a:pt x="5947" y="1745"/>
                      <a:pt x="6678" y="1257"/>
                    </a:cubicBezTo>
                    <a:cubicBezTo>
                      <a:pt x="6558" y="1032"/>
                      <a:pt x="6282" y="557"/>
                      <a:pt x="5824" y="0"/>
                    </a:cubicBezTo>
                    <a:close/>
                  </a:path>
                </a:pathLst>
              </a:custGeom>
              <a:solidFill>
                <a:srgbClr val="007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9"/>
              <p:cNvSpPr/>
              <p:nvPr/>
            </p:nvSpPr>
            <p:spPr>
              <a:xfrm flipH="1">
                <a:off x="6912920" y="2270340"/>
                <a:ext cx="119746" cy="502580"/>
              </a:xfrm>
              <a:custGeom>
                <a:rect b="b" l="l" r="r" t="t"/>
                <a:pathLst>
                  <a:path extrusionOk="0" h="7924" w="1888">
                    <a:moveTo>
                      <a:pt x="0" y="1"/>
                    </a:moveTo>
                    <a:cubicBezTo>
                      <a:pt x="492" y="2202"/>
                      <a:pt x="1215" y="5609"/>
                      <a:pt x="1536" y="7923"/>
                    </a:cubicBezTo>
                    <a:cubicBezTo>
                      <a:pt x="1888" y="6544"/>
                      <a:pt x="1594" y="4571"/>
                      <a:pt x="1157" y="3048"/>
                    </a:cubicBezTo>
                    <a:cubicBezTo>
                      <a:pt x="785" y="1755"/>
                      <a:pt x="352" y="724"/>
                      <a:pt x="0" y="1"/>
                    </a:cubicBezTo>
                    <a:close/>
                  </a:path>
                </a:pathLst>
              </a:custGeom>
              <a:solidFill>
                <a:srgbClr val="FF7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9"/>
              <p:cNvSpPr/>
              <p:nvPr/>
            </p:nvSpPr>
            <p:spPr>
              <a:xfrm flipH="1">
                <a:off x="7080507" y="2194165"/>
                <a:ext cx="983024" cy="1201206"/>
              </a:xfrm>
              <a:custGeom>
                <a:rect b="b" l="l" r="r" t="t"/>
                <a:pathLst>
                  <a:path extrusionOk="0" h="18939" w="15499">
                    <a:moveTo>
                      <a:pt x="4929" y="0"/>
                    </a:moveTo>
                    <a:cubicBezTo>
                      <a:pt x="4622" y="0"/>
                      <a:pt x="4330" y="21"/>
                      <a:pt x="4059" y="55"/>
                    </a:cubicBezTo>
                    <a:cubicBezTo>
                      <a:pt x="3288" y="1645"/>
                      <a:pt x="0" y="8667"/>
                      <a:pt x="581" y="11651"/>
                    </a:cubicBezTo>
                    <a:cubicBezTo>
                      <a:pt x="1113" y="14388"/>
                      <a:pt x="2906" y="17764"/>
                      <a:pt x="3561" y="18939"/>
                    </a:cubicBezTo>
                    <a:cubicBezTo>
                      <a:pt x="3667" y="18864"/>
                      <a:pt x="3772" y="18785"/>
                      <a:pt x="3889" y="18703"/>
                    </a:cubicBezTo>
                    <a:cubicBezTo>
                      <a:pt x="5050" y="17860"/>
                      <a:pt x="5800" y="15651"/>
                      <a:pt x="5800" y="15651"/>
                    </a:cubicBezTo>
                    <a:cubicBezTo>
                      <a:pt x="4752" y="14515"/>
                      <a:pt x="4615" y="12193"/>
                      <a:pt x="4615" y="12193"/>
                    </a:cubicBezTo>
                    <a:cubicBezTo>
                      <a:pt x="4615" y="12193"/>
                      <a:pt x="8576" y="9804"/>
                      <a:pt x="10764" y="9326"/>
                    </a:cubicBezTo>
                    <a:cubicBezTo>
                      <a:pt x="11033" y="9267"/>
                      <a:pt x="11266" y="9240"/>
                      <a:pt x="11474" y="9240"/>
                    </a:cubicBezTo>
                    <a:cubicBezTo>
                      <a:pt x="12921" y="9240"/>
                      <a:pt x="13113" y="10513"/>
                      <a:pt x="15499" y="10770"/>
                    </a:cubicBezTo>
                    <a:cubicBezTo>
                      <a:pt x="15403" y="8643"/>
                      <a:pt x="15335" y="2713"/>
                      <a:pt x="15311" y="269"/>
                    </a:cubicBezTo>
                    <a:cubicBezTo>
                      <a:pt x="14815" y="693"/>
                      <a:pt x="13679" y="1492"/>
                      <a:pt x="11877" y="1837"/>
                    </a:cubicBezTo>
                    <a:cubicBezTo>
                      <a:pt x="11601" y="1889"/>
                      <a:pt x="11337" y="1913"/>
                      <a:pt x="11083" y="1913"/>
                    </a:cubicBezTo>
                    <a:cubicBezTo>
                      <a:pt x="9029" y="1913"/>
                      <a:pt x="7617" y="368"/>
                      <a:pt x="5937" y="82"/>
                    </a:cubicBezTo>
                    <a:cubicBezTo>
                      <a:pt x="5591" y="24"/>
                      <a:pt x="5252" y="0"/>
                      <a:pt x="4929"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9"/>
              <p:cNvSpPr/>
              <p:nvPr/>
            </p:nvSpPr>
            <p:spPr>
              <a:xfrm flipH="1">
                <a:off x="6938515" y="2195212"/>
                <a:ext cx="157294" cy="684546"/>
              </a:xfrm>
              <a:custGeom>
                <a:rect b="b" l="l" r="r" t="t"/>
                <a:pathLst>
                  <a:path extrusionOk="0" h="10793" w="2480">
                    <a:moveTo>
                      <a:pt x="288" y="1"/>
                    </a:moveTo>
                    <a:cubicBezTo>
                      <a:pt x="288" y="1"/>
                      <a:pt x="192" y="107"/>
                      <a:pt x="1" y="270"/>
                    </a:cubicBezTo>
                    <a:cubicBezTo>
                      <a:pt x="25" y="2714"/>
                      <a:pt x="93" y="8644"/>
                      <a:pt x="189" y="10771"/>
                    </a:cubicBezTo>
                    <a:cubicBezTo>
                      <a:pt x="233" y="10774"/>
                      <a:pt x="277" y="10778"/>
                      <a:pt x="325" y="10781"/>
                    </a:cubicBezTo>
                    <a:cubicBezTo>
                      <a:pt x="410" y="10788"/>
                      <a:pt x="492" y="10792"/>
                      <a:pt x="572" y="10792"/>
                    </a:cubicBezTo>
                    <a:cubicBezTo>
                      <a:pt x="1654" y="10792"/>
                      <a:pt x="2231" y="10111"/>
                      <a:pt x="2479" y="9125"/>
                    </a:cubicBezTo>
                    <a:cubicBezTo>
                      <a:pt x="2158" y="6811"/>
                      <a:pt x="1435" y="3404"/>
                      <a:pt x="943" y="1203"/>
                    </a:cubicBezTo>
                    <a:cubicBezTo>
                      <a:pt x="567" y="420"/>
                      <a:pt x="288" y="1"/>
                      <a:pt x="288" y="1"/>
                    </a:cubicBezTo>
                    <a:close/>
                  </a:path>
                </a:pathLst>
              </a:custGeom>
              <a:solidFill>
                <a:srgbClr val="FFA9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9"/>
              <p:cNvSpPr/>
              <p:nvPr/>
            </p:nvSpPr>
            <p:spPr>
              <a:xfrm flipH="1">
                <a:off x="7794812" y="2197590"/>
                <a:ext cx="373320" cy="1246492"/>
              </a:xfrm>
              <a:custGeom>
                <a:rect b="b" l="l" r="r" t="t"/>
                <a:pathLst>
                  <a:path extrusionOk="0" h="19653" w="5886">
                    <a:moveTo>
                      <a:pt x="5885" y="1"/>
                    </a:moveTo>
                    <a:cubicBezTo>
                      <a:pt x="4875" y="124"/>
                      <a:pt x="4165" y="417"/>
                      <a:pt x="4165" y="417"/>
                    </a:cubicBezTo>
                    <a:cubicBezTo>
                      <a:pt x="4165" y="417"/>
                      <a:pt x="2096" y="2782"/>
                      <a:pt x="1048" y="8361"/>
                    </a:cubicBezTo>
                    <a:cubicBezTo>
                      <a:pt x="0" y="13938"/>
                      <a:pt x="3120" y="19287"/>
                      <a:pt x="3550" y="19561"/>
                    </a:cubicBezTo>
                    <a:cubicBezTo>
                      <a:pt x="3649" y="19623"/>
                      <a:pt x="3754" y="19653"/>
                      <a:pt x="3872" y="19653"/>
                    </a:cubicBezTo>
                    <a:cubicBezTo>
                      <a:pt x="4222" y="19653"/>
                      <a:pt x="4679" y="19385"/>
                      <a:pt x="5387" y="18885"/>
                    </a:cubicBezTo>
                    <a:cubicBezTo>
                      <a:pt x="4732" y="17710"/>
                      <a:pt x="2939" y="14334"/>
                      <a:pt x="2407" y="11597"/>
                    </a:cubicBezTo>
                    <a:cubicBezTo>
                      <a:pt x="1826" y="8613"/>
                      <a:pt x="5114" y="1591"/>
                      <a:pt x="5885" y="1"/>
                    </a:cubicBezTo>
                    <a:close/>
                  </a:path>
                </a:pathLst>
              </a:custGeom>
              <a:solidFill>
                <a:srgbClr val="FFA9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9"/>
              <p:cNvSpPr/>
              <p:nvPr/>
            </p:nvSpPr>
            <p:spPr>
              <a:xfrm flipH="1">
                <a:off x="7216654" y="3194851"/>
                <a:ext cx="177160" cy="1272747"/>
              </a:xfrm>
              <a:custGeom>
                <a:rect b="b" l="l" r="r" t="t"/>
                <a:pathLst>
                  <a:path extrusionOk="0" h="17865" w="2793">
                    <a:moveTo>
                      <a:pt x="2792" y="1"/>
                    </a:moveTo>
                    <a:cubicBezTo>
                      <a:pt x="2792" y="1"/>
                      <a:pt x="1406" y="1120"/>
                      <a:pt x="836" y="1800"/>
                    </a:cubicBezTo>
                    <a:cubicBezTo>
                      <a:pt x="262" y="2479"/>
                      <a:pt x="0" y="17864"/>
                      <a:pt x="0" y="17864"/>
                    </a:cubicBezTo>
                    <a:lnTo>
                      <a:pt x="744" y="17625"/>
                    </a:lnTo>
                    <a:cubicBezTo>
                      <a:pt x="744" y="17625"/>
                      <a:pt x="1191" y="3817"/>
                      <a:pt x="1341" y="2854"/>
                    </a:cubicBezTo>
                    <a:cubicBezTo>
                      <a:pt x="1488" y="1888"/>
                      <a:pt x="2792" y="1"/>
                      <a:pt x="2792" y="1"/>
                    </a:cubicBez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9"/>
              <p:cNvSpPr/>
              <p:nvPr/>
            </p:nvSpPr>
            <p:spPr>
              <a:xfrm flipH="1">
                <a:off x="6632322" y="3508355"/>
                <a:ext cx="44398" cy="34503"/>
              </a:xfrm>
              <a:custGeom>
                <a:rect b="b" l="l" r="r" t="t"/>
                <a:pathLst>
                  <a:path extrusionOk="0" h="544" w="700">
                    <a:moveTo>
                      <a:pt x="348" y="1"/>
                    </a:moveTo>
                    <a:cubicBezTo>
                      <a:pt x="0" y="1"/>
                      <a:pt x="0" y="543"/>
                      <a:pt x="348" y="543"/>
                    </a:cubicBezTo>
                    <a:cubicBezTo>
                      <a:pt x="700" y="543"/>
                      <a:pt x="700" y="1"/>
                      <a:pt x="348"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9"/>
              <p:cNvSpPr/>
              <p:nvPr/>
            </p:nvSpPr>
            <p:spPr>
              <a:xfrm flipH="1">
                <a:off x="6547022" y="2021519"/>
                <a:ext cx="532199" cy="434842"/>
              </a:xfrm>
              <a:custGeom>
                <a:rect b="b" l="l" r="r" t="t"/>
                <a:pathLst>
                  <a:path extrusionOk="0" h="6856" w="8391">
                    <a:moveTo>
                      <a:pt x="4454" y="0"/>
                    </a:moveTo>
                    <a:cubicBezTo>
                      <a:pt x="4286" y="0"/>
                      <a:pt x="4114" y="9"/>
                      <a:pt x="3936" y="28"/>
                    </a:cubicBezTo>
                    <a:cubicBezTo>
                      <a:pt x="744" y="370"/>
                      <a:pt x="0" y="2125"/>
                      <a:pt x="48" y="2633"/>
                    </a:cubicBezTo>
                    <a:lnTo>
                      <a:pt x="433" y="6856"/>
                    </a:lnTo>
                    <a:lnTo>
                      <a:pt x="8390" y="6436"/>
                    </a:lnTo>
                    <a:lnTo>
                      <a:pt x="7988" y="2032"/>
                    </a:lnTo>
                    <a:cubicBezTo>
                      <a:pt x="7915" y="1515"/>
                      <a:pt x="6635" y="0"/>
                      <a:pt x="4454"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9"/>
              <p:cNvSpPr/>
              <p:nvPr/>
            </p:nvSpPr>
            <p:spPr>
              <a:xfrm flipH="1">
                <a:off x="6520818" y="2868322"/>
                <a:ext cx="11099" cy="52452"/>
              </a:xfrm>
              <a:custGeom>
                <a:rect b="b" l="l" r="r" t="t"/>
                <a:pathLst>
                  <a:path extrusionOk="0" h="827" w="175">
                    <a:moveTo>
                      <a:pt x="0" y="1"/>
                    </a:moveTo>
                    <a:lnTo>
                      <a:pt x="65" y="827"/>
                    </a:lnTo>
                    <a:lnTo>
                      <a:pt x="175" y="827"/>
                    </a:lnTo>
                    <a:lnTo>
                      <a:pt x="175" y="4"/>
                    </a:lnTo>
                    <a:lnTo>
                      <a:pt x="0" y="1"/>
                    </a:lnTo>
                    <a:close/>
                  </a:path>
                </a:pathLst>
              </a:custGeom>
              <a:solidFill>
                <a:srgbClr val="4D31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9"/>
              <p:cNvSpPr/>
              <p:nvPr/>
            </p:nvSpPr>
            <p:spPr>
              <a:xfrm flipH="1">
                <a:off x="6520818" y="2818596"/>
                <a:ext cx="15032" cy="46554"/>
              </a:xfrm>
              <a:custGeom>
                <a:rect b="b" l="l" r="r" t="t"/>
                <a:pathLst>
                  <a:path extrusionOk="0" h="734" w="237">
                    <a:moveTo>
                      <a:pt x="237" y="0"/>
                    </a:moveTo>
                    <a:cubicBezTo>
                      <a:pt x="209" y="7"/>
                      <a:pt x="179" y="7"/>
                      <a:pt x="151" y="7"/>
                    </a:cubicBezTo>
                    <a:lnTo>
                      <a:pt x="1" y="7"/>
                    </a:lnTo>
                    <a:lnTo>
                      <a:pt x="59" y="733"/>
                    </a:lnTo>
                    <a:lnTo>
                      <a:pt x="237" y="733"/>
                    </a:lnTo>
                    <a:lnTo>
                      <a:pt x="237" y="0"/>
                    </a:lnTo>
                    <a:close/>
                  </a:path>
                </a:pathLst>
              </a:custGeom>
              <a:solidFill>
                <a:srgbClr val="4D31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9"/>
              <p:cNvSpPr/>
              <p:nvPr/>
            </p:nvSpPr>
            <p:spPr>
              <a:xfrm flipH="1">
                <a:off x="6520818" y="2865087"/>
                <a:ext cx="11290" cy="3552"/>
              </a:xfrm>
              <a:custGeom>
                <a:rect b="b" l="l" r="r" t="t"/>
                <a:pathLst>
                  <a:path extrusionOk="0" h="56" w="178">
                    <a:moveTo>
                      <a:pt x="0" y="0"/>
                    </a:moveTo>
                    <a:lnTo>
                      <a:pt x="3" y="52"/>
                    </a:lnTo>
                    <a:lnTo>
                      <a:pt x="178" y="55"/>
                    </a:lnTo>
                    <a:lnTo>
                      <a:pt x="178" y="0"/>
                    </a:lnTo>
                    <a:close/>
                  </a:path>
                </a:pathLst>
              </a:custGeom>
              <a:solidFill>
                <a:srgbClr val="4D2C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9"/>
              <p:cNvSpPr/>
              <p:nvPr/>
            </p:nvSpPr>
            <p:spPr>
              <a:xfrm flipH="1">
                <a:off x="6520819" y="2763351"/>
                <a:ext cx="19345" cy="49598"/>
              </a:xfrm>
              <a:custGeom>
                <a:rect b="b" l="l" r="r" t="t"/>
                <a:pathLst>
                  <a:path extrusionOk="0" h="782" w="305">
                    <a:moveTo>
                      <a:pt x="1" y="0"/>
                    </a:moveTo>
                    <a:lnTo>
                      <a:pt x="62" y="778"/>
                    </a:lnTo>
                    <a:lnTo>
                      <a:pt x="305" y="782"/>
                    </a:lnTo>
                    <a:lnTo>
                      <a:pt x="305" y="27"/>
                    </a:lnTo>
                    <a:cubicBezTo>
                      <a:pt x="250" y="11"/>
                      <a:pt x="192" y="3"/>
                      <a:pt x="134" y="0"/>
                    </a:cubicBezTo>
                    <a:close/>
                  </a:path>
                </a:pathLst>
              </a:custGeom>
              <a:solidFill>
                <a:srgbClr val="4D31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9"/>
              <p:cNvSpPr/>
              <p:nvPr/>
            </p:nvSpPr>
            <p:spPr>
              <a:xfrm flipH="1">
                <a:off x="6520818" y="2812697"/>
                <a:ext cx="15412" cy="6342"/>
              </a:xfrm>
              <a:custGeom>
                <a:rect b="b" l="l" r="r" t="t"/>
                <a:pathLst>
                  <a:path extrusionOk="0" h="100" w="243">
                    <a:moveTo>
                      <a:pt x="0" y="0"/>
                    </a:moveTo>
                    <a:lnTo>
                      <a:pt x="7" y="100"/>
                    </a:lnTo>
                    <a:lnTo>
                      <a:pt x="157" y="100"/>
                    </a:lnTo>
                    <a:cubicBezTo>
                      <a:pt x="185" y="100"/>
                      <a:pt x="215" y="100"/>
                      <a:pt x="243" y="93"/>
                    </a:cubicBezTo>
                    <a:lnTo>
                      <a:pt x="243" y="4"/>
                    </a:lnTo>
                    <a:lnTo>
                      <a:pt x="0" y="0"/>
                    </a:lnTo>
                    <a:close/>
                  </a:path>
                </a:pathLst>
              </a:custGeom>
              <a:solidFill>
                <a:srgbClr val="4D2C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9"/>
              <p:cNvSpPr/>
              <p:nvPr/>
            </p:nvSpPr>
            <p:spPr>
              <a:xfrm flipH="1">
                <a:off x="6404377" y="2257084"/>
                <a:ext cx="509049" cy="2251588"/>
              </a:xfrm>
              <a:custGeom>
                <a:rect b="b" l="l" r="r" t="t"/>
                <a:pathLst>
                  <a:path extrusionOk="0" h="35500" w="8026">
                    <a:moveTo>
                      <a:pt x="2186" y="0"/>
                    </a:moveTo>
                    <a:cubicBezTo>
                      <a:pt x="2017" y="0"/>
                      <a:pt x="1843" y="9"/>
                      <a:pt x="1663" y="29"/>
                    </a:cubicBezTo>
                    <a:cubicBezTo>
                      <a:pt x="1011" y="97"/>
                      <a:pt x="462" y="226"/>
                      <a:pt x="0" y="390"/>
                    </a:cubicBezTo>
                    <a:lnTo>
                      <a:pt x="2773" y="35500"/>
                    </a:lnTo>
                    <a:lnTo>
                      <a:pt x="8026" y="35103"/>
                    </a:lnTo>
                    <a:lnTo>
                      <a:pt x="5366" y="1408"/>
                    </a:lnTo>
                    <a:cubicBezTo>
                      <a:pt x="4843" y="776"/>
                      <a:pt x="3744" y="0"/>
                      <a:pt x="2186" y="0"/>
                    </a:cubicBezTo>
                    <a:close/>
                  </a:path>
                </a:pathLst>
              </a:custGeom>
              <a:solidFill>
                <a:srgbClr val="66B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9"/>
              <p:cNvSpPr/>
              <p:nvPr/>
            </p:nvSpPr>
            <p:spPr>
              <a:xfrm flipH="1">
                <a:off x="6737551" y="2281820"/>
                <a:ext cx="319408" cy="2236365"/>
              </a:xfrm>
              <a:custGeom>
                <a:rect b="b" l="l" r="r" t="t"/>
                <a:pathLst>
                  <a:path extrusionOk="0" h="35260" w="5036">
                    <a:moveTo>
                      <a:pt x="2263" y="0"/>
                    </a:moveTo>
                    <a:cubicBezTo>
                      <a:pt x="465" y="642"/>
                      <a:pt x="0" y="1837"/>
                      <a:pt x="38" y="2240"/>
                    </a:cubicBezTo>
                    <a:lnTo>
                      <a:pt x="38" y="2243"/>
                    </a:lnTo>
                    <a:lnTo>
                      <a:pt x="3025" y="35260"/>
                    </a:lnTo>
                    <a:lnTo>
                      <a:pt x="5036" y="35110"/>
                    </a:lnTo>
                    <a:lnTo>
                      <a:pt x="2263" y="0"/>
                    </a:ln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9"/>
              <p:cNvSpPr/>
              <p:nvPr/>
            </p:nvSpPr>
            <p:spPr>
              <a:xfrm flipH="1">
                <a:off x="6361496" y="2346324"/>
                <a:ext cx="211586" cy="2137232"/>
              </a:xfrm>
              <a:custGeom>
                <a:rect b="b" l="l" r="r" t="t"/>
                <a:pathLst>
                  <a:path extrusionOk="0" h="33697" w="3336">
                    <a:moveTo>
                      <a:pt x="0" y="1"/>
                    </a:moveTo>
                    <a:lnTo>
                      <a:pt x="2660" y="33696"/>
                    </a:lnTo>
                    <a:lnTo>
                      <a:pt x="3336" y="33645"/>
                    </a:lnTo>
                    <a:lnTo>
                      <a:pt x="349" y="626"/>
                    </a:lnTo>
                    <a:cubicBezTo>
                      <a:pt x="328" y="478"/>
                      <a:pt x="209" y="250"/>
                      <a:pt x="0"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9"/>
              <p:cNvSpPr/>
              <p:nvPr/>
            </p:nvSpPr>
            <p:spPr>
              <a:xfrm flipH="1">
                <a:off x="6466022" y="4725694"/>
                <a:ext cx="226998" cy="184123"/>
              </a:xfrm>
              <a:custGeom>
                <a:rect b="b" l="l" r="r" t="t"/>
                <a:pathLst>
                  <a:path extrusionOk="0" h="2903" w="3579">
                    <a:moveTo>
                      <a:pt x="2101" y="0"/>
                    </a:moveTo>
                    <a:cubicBezTo>
                      <a:pt x="1525" y="0"/>
                      <a:pt x="818" y="184"/>
                      <a:pt x="1" y="743"/>
                    </a:cubicBezTo>
                    <a:cubicBezTo>
                      <a:pt x="924" y="1923"/>
                      <a:pt x="1803" y="2902"/>
                      <a:pt x="2113" y="2902"/>
                    </a:cubicBezTo>
                    <a:cubicBezTo>
                      <a:pt x="2122" y="2902"/>
                      <a:pt x="2130" y="2902"/>
                      <a:pt x="2137" y="2900"/>
                    </a:cubicBezTo>
                    <a:cubicBezTo>
                      <a:pt x="2383" y="2853"/>
                      <a:pt x="2977" y="1761"/>
                      <a:pt x="3578" y="466"/>
                    </a:cubicBezTo>
                    <a:cubicBezTo>
                      <a:pt x="3302" y="268"/>
                      <a:pt x="2797" y="0"/>
                      <a:pt x="2101" y="0"/>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9"/>
              <p:cNvSpPr/>
              <p:nvPr/>
            </p:nvSpPr>
            <p:spPr>
              <a:xfrm flipH="1">
                <a:off x="6358393" y="4351416"/>
                <a:ext cx="509556" cy="421459"/>
              </a:xfrm>
              <a:custGeom>
                <a:rect b="b" l="l" r="r" t="t"/>
                <a:pathLst>
                  <a:path extrusionOk="0" h="6645" w="8034">
                    <a:moveTo>
                      <a:pt x="4450" y="1"/>
                    </a:moveTo>
                    <a:cubicBezTo>
                      <a:pt x="4283" y="1"/>
                      <a:pt x="4110" y="10"/>
                      <a:pt x="3933" y="29"/>
                    </a:cubicBezTo>
                    <a:cubicBezTo>
                      <a:pt x="742" y="370"/>
                      <a:pt x="0" y="2124"/>
                      <a:pt x="45" y="2630"/>
                    </a:cubicBezTo>
                    <a:cubicBezTo>
                      <a:pt x="72" y="2923"/>
                      <a:pt x="1462" y="4985"/>
                      <a:pt x="2759" y="6644"/>
                    </a:cubicBezTo>
                    <a:cubicBezTo>
                      <a:pt x="3576" y="6085"/>
                      <a:pt x="4283" y="5901"/>
                      <a:pt x="4859" y="5901"/>
                    </a:cubicBezTo>
                    <a:cubicBezTo>
                      <a:pt x="5555" y="5901"/>
                      <a:pt x="6060" y="6169"/>
                      <a:pt x="6336" y="6367"/>
                    </a:cubicBezTo>
                    <a:cubicBezTo>
                      <a:pt x="7176" y="4558"/>
                      <a:pt x="8033" y="2357"/>
                      <a:pt x="7985" y="2032"/>
                    </a:cubicBezTo>
                    <a:cubicBezTo>
                      <a:pt x="7912" y="1516"/>
                      <a:pt x="6632" y="1"/>
                      <a:pt x="4450" y="1"/>
                    </a:cubicBezTo>
                    <a:close/>
                  </a:path>
                </a:pathLst>
              </a:custGeom>
              <a:solidFill>
                <a:srgbClr val="FDD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9"/>
              <p:cNvSpPr/>
              <p:nvPr/>
            </p:nvSpPr>
            <p:spPr>
              <a:xfrm flipH="1">
                <a:off x="6652494" y="4385856"/>
                <a:ext cx="212854" cy="387019"/>
              </a:xfrm>
              <a:custGeom>
                <a:rect b="b" l="l" r="r" t="t"/>
                <a:pathLst>
                  <a:path extrusionOk="0" h="6102" w="3356">
                    <a:moveTo>
                      <a:pt x="1854" y="1"/>
                    </a:moveTo>
                    <a:lnTo>
                      <a:pt x="1854" y="1"/>
                    </a:lnTo>
                    <a:cubicBezTo>
                      <a:pt x="424" y="636"/>
                      <a:pt x="0" y="1636"/>
                      <a:pt x="0" y="2042"/>
                    </a:cubicBezTo>
                    <a:cubicBezTo>
                      <a:pt x="0" y="2060"/>
                      <a:pt x="4" y="2073"/>
                      <a:pt x="4" y="2087"/>
                    </a:cubicBezTo>
                    <a:cubicBezTo>
                      <a:pt x="31" y="2380"/>
                      <a:pt x="1421" y="4442"/>
                      <a:pt x="2718" y="6101"/>
                    </a:cubicBezTo>
                    <a:cubicBezTo>
                      <a:pt x="2940" y="5951"/>
                      <a:pt x="3154" y="5828"/>
                      <a:pt x="3356" y="5726"/>
                    </a:cubicBezTo>
                    <a:cubicBezTo>
                      <a:pt x="2458" y="3927"/>
                      <a:pt x="1602" y="1704"/>
                      <a:pt x="1854" y="1"/>
                    </a:cubicBezTo>
                    <a:close/>
                  </a:path>
                </a:pathLst>
              </a:custGeom>
              <a:solidFill>
                <a:srgbClr val="FBC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9"/>
              <p:cNvSpPr/>
              <p:nvPr/>
            </p:nvSpPr>
            <p:spPr>
              <a:xfrm flipH="1">
                <a:off x="6257575" y="810650"/>
                <a:ext cx="2253237" cy="1137781"/>
              </a:xfrm>
              <a:custGeom>
                <a:rect b="b" l="l" r="r" t="t"/>
                <a:pathLst>
                  <a:path extrusionOk="0" h="17939" w="35526">
                    <a:moveTo>
                      <a:pt x="16263" y="0"/>
                    </a:moveTo>
                    <a:cubicBezTo>
                      <a:pt x="15165" y="0"/>
                      <a:pt x="13956" y="211"/>
                      <a:pt x="12723" y="826"/>
                    </a:cubicBezTo>
                    <a:cubicBezTo>
                      <a:pt x="8305" y="3021"/>
                      <a:pt x="9917" y="6851"/>
                      <a:pt x="9364" y="7257"/>
                    </a:cubicBezTo>
                    <a:cubicBezTo>
                      <a:pt x="9278" y="7319"/>
                      <a:pt x="9106" y="7338"/>
                      <a:pt x="8869" y="7338"/>
                    </a:cubicBezTo>
                    <a:cubicBezTo>
                      <a:pt x="8702" y="7338"/>
                      <a:pt x="8503" y="7328"/>
                      <a:pt x="8278" y="7318"/>
                    </a:cubicBezTo>
                    <a:cubicBezTo>
                      <a:pt x="8056" y="7310"/>
                      <a:pt x="7809" y="7301"/>
                      <a:pt x="7546" y="7301"/>
                    </a:cubicBezTo>
                    <a:cubicBezTo>
                      <a:pt x="6476" y="7301"/>
                      <a:pt x="5134" y="7447"/>
                      <a:pt x="4021" y="8343"/>
                    </a:cubicBezTo>
                    <a:cubicBezTo>
                      <a:pt x="1963" y="9998"/>
                      <a:pt x="4352" y="12672"/>
                      <a:pt x="4185" y="12954"/>
                    </a:cubicBezTo>
                    <a:cubicBezTo>
                      <a:pt x="4021" y="13238"/>
                      <a:pt x="1795" y="12815"/>
                      <a:pt x="898" y="14743"/>
                    </a:cubicBezTo>
                    <a:cubicBezTo>
                      <a:pt x="0" y="16675"/>
                      <a:pt x="2034" y="17939"/>
                      <a:pt x="3383" y="17939"/>
                    </a:cubicBezTo>
                    <a:lnTo>
                      <a:pt x="7166" y="17939"/>
                    </a:lnTo>
                    <a:cubicBezTo>
                      <a:pt x="7608" y="17939"/>
                      <a:pt x="7820" y="16691"/>
                      <a:pt x="8005" y="16691"/>
                    </a:cubicBezTo>
                    <a:cubicBezTo>
                      <a:pt x="8008" y="16691"/>
                      <a:pt x="8012" y="16692"/>
                      <a:pt x="8015" y="16692"/>
                    </a:cubicBezTo>
                    <a:cubicBezTo>
                      <a:pt x="8199" y="16737"/>
                      <a:pt x="8251" y="17866"/>
                      <a:pt x="8943" y="17935"/>
                    </a:cubicBezTo>
                    <a:cubicBezTo>
                      <a:pt x="8729" y="17621"/>
                      <a:pt x="8609" y="17187"/>
                      <a:pt x="8684" y="16597"/>
                    </a:cubicBezTo>
                    <a:cubicBezTo>
                      <a:pt x="8956" y="14510"/>
                      <a:pt x="13069" y="13686"/>
                      <a:pt x="13085" y="13678"/>
                    </a:cubicBezTo>
                    <a:lnTo>
                      <a:pt x="13085" y="13678"/>
                    </a:lnTo>
                    <a:lnTo>
                      <a:pt x="15675" y="17939"/>
                    </a:lnTo>
                    <a:lnTo>
                      <a:pt x="29040" y="17939"/>
                    </a:lnTo>
                    <a:cubicBezTo>
                      <a:pt x="29371" y="17939"/>
                      <a:pt x="29108" y="17307"/>
                      <a:pt x="29275" y="17307"/>
                    </a:cubicBezTo>
                    <a:cubicBezTo>
                      <a:pt x="29439" y="17307"/>
                      <a:pt x="29535" y="17939"/>
                      <a:pt x="30033" y="17939"/>
                    </a:cubicBezTo>
                    <a:lnTo>
                      <a:pt x="35188" y="17939"/>
                    </a:lnTo>
                    <a:cubicBezTo>
                      <a:pt x="35188" y="17939"/>
                      <a:pt x="35525" y="17501"/>
                      <a:pt x="35188" y="16385"/>
                    </a:cubicBezTo>
                    <a:cubicBezTo>
                      <a:pt x="34737" y="14893"/>
                      <a:pt x="33767" y="14965"/>
                      <a:pt x="33341" y="14743"/>
                    </a:cubicBezTo>
                    <a:cubicBezTo>
                      <a:pt x="32918" y="14521"/>
                      <a:pt x="33696" y="13261"/>
                      <a:pt x="32845" y="11845"/>
                    </a:cubicBezTo>
                    <a:cubicBezTo>
                      <a:pt x="31996" y="10425"/>
                      <a:pt x="31095" y="10545"/>
                      <a:pt x="30576" y="10237"/>
                    </a:cubicBezTo>
                    <a:cubicBezTo>
                      <a:pt x="30057" y="9930"/>
                      <a:pt x="31191" y="5387"/>
                      <a:pt x="28163" y="2833"/>
                    </a:cubicBezTo>
                    <a:cubicBezTo>
                      <a:pt x="26224" y="1197"/>
                      <a:pt x="24042" y="843"/>
                      <a:pt x="22606" y="843"/>
                    </a:cubicBezTo>
                    <a:cubicBezTo>
                      <a:pt x="21801" y="843"/>
                      <a:pt x="21230" y="954"/>
                      <a:pt x="21068" y="1013"/>
                    </a:cubicBezTo>
                    <a:cubicBezTo>
                      <a:pt x="21053" y="1019"/>
                      <a:pt x="21033" y="1022"/>
                      <a:pt x="21010" y="1022"/>
                    </a:cubicBezTo>
                    <a:cubicBezTo>
                      <a:pt x="20786" y="1022"/>
                      <a:pt x="20204" y="769"/>
                      <a:pt x="19376" y="512"/>
                    </a:cubicBezTo>
                    <a:cubicBezTo>
                      <a:pt x="18548" y="256"/>
                      <a:pt x="17472" y="0"/>
                      <a:pt x="16263"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9"/>
              <p:cNvSpPr/>
              <p:nvPr/>
            </p:nvSpPr>
            <p:spPr>
              <a:xfrm flipH="1">
                <a:off x="7516545" y="1674212"/>
                <a:ext cx="454814" cy="274227"/>
              </a:xfrm>
              <a:custGeom>
                <a:rect b="b" l="l" r="r" t="t"/>
                <a:pathLst>
                  <a:path extrusionOk="0" h="4261" w="7067">
                    <a:moveTo>
                      <a:pt x="4476" y="0"/>
                    </a:moveTo>
                    <a:lnTo>
                      <a:pt x="4476" y="0"/>
                    </a:lnTo>
                    <a:lnTo>
                      <a:pt x="4476" y="0"/>
                    </a:lnTo>
                    <a:cubicBezTo>
                      <a:pt x="4476" y="0"/>
                      <a:pt x="4476" y="0"/>
                      <a:pt x="4476" y="0"/>
                    </a:cubicBezTo>
                    <a:close/>
                    <a:moveTo>
                      <a:pt x="4476" y="0"/>
                    </a:moveTo>
                    <a:cubicBezTo>
                      <a:pt x="4460" y="8"/>
                      <a:pt x="347" y="832"/>
                      <a:pt x="75" y="2919"/>
                    </a:cubicBezTo>
                    <a:cubicBezTo>
                      <a:pt x="0" y="3509"/>
                      <a:pt x="120" y="3943"/>
                      <a:pt x="334" y="4257"/>
                    </a:cubicBezTo>
                    <a:cubicBezTo>
                      <a:pt x="355" y="4261"/>
                      <a:pt x="375" y="4261"/>
                      <a:pt x="400" y="4261"/>
                    </a:cubicBezTo>
                    <a:lnTo>
                      <a:pt x="7066" y="4261"/>
                    </a:lnTo>
                    <a:lnTo>
                      <a:pt x="4476" y="0"/>
                    </a:ln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9"/>
              <p:cNvSpPr/>
              <p:nvPr/>
            </p:nvSpPr>
            <p:spPr>
              <a:xfrm flipH="1">
                <a:off x="6576275" y="1013867"/>
                <a:ext cx="1333637" cy="1070995"/>
              </a:xfrm>
              <a:custGeom>
                <a:rect b="b" l="l" r="r" t="t"/>
                <a:pathLst>
                  <a:path extrusionOk="0" h="16886" w="21027">
                    <a:moveTo>
                      <a:pt x="12782" y="1"/>
                    </a:moveTo>
                    <a:cubicBezTo>
                      <a:pt x="12782" y="1"/>
                      <a:pt x="12240" y="3579"/>
                      <a:pt x="10066" y="6006"/>
                    </a:cubicBezTo>
                    <a:cubicBezTo>
                      <a:pt x="7055" y="9368"/>
                      <a:pt x="3914" y="10290"/>
                      <a:pt x="3914" y="10290"/>
                    </a:cubicBezTo>
                    <a:cubicBezTo>
                      <a:pt x="3225" y="9790"/>
                      <a:pt x="2513" y="9546"/>
                      <a:pt x="1892" y="9546"/>
                    </a:cubicBezTo>
                    <a:cubicBezTo>
                      <a:pt x="808" y="9546"/>
                      <a:pt x="0" y="10293"/>
                      <a:pt x="81" y="11734"/>
                    </a:cubicBezTo>
                    <a:cubicBezTo>
                      <a:pt x="203" y="14001"/>
                      <a:pt x="4215" y="13751"/>
                      <a:pt x="4737" y="13826"/>
                    </a:cubicBezTo>
                    <a:cubicBezTo>
                      <a:pt x="5262" y="13901"/>
                      <a:pt x="5235" y="15072"/>
                      <a:pt x="5311" y="15745"/>
                    </a:cubicBezTo>
                    <a:cubicBezTo>
                      <a:pt x="5375" y="16325"/>
                      <a:pt x="7073" y="16885"/>
                      <a:pt x="8017" y="16885"/>
                    </a:cubicBezTo>
                    <a:cubicBezTo>
                      <a:pt x="8167" y="16885"/>
                      <a:pt x="8297" y="16871"/>
                      <a:pt x="8399" y="16841"/>
                    </a:cubicBezTo>
                    <a:cubicBezTo>
                      <a:pt x="9147" y="16616"/>
                      <a:pt x="9120" y="16168"/>
                      <a:pt x="9147" y="15642"/>
                    </a:cubicBezTo>
                    <a:cubicBezTo>
                      <a:pt x="9171" y="15120"/>
                      <a:pt x="13008" y="15294"/>
                      <a:pt x="17019" y="14250"/>
                    </a:cubicBezTo>
                    <a:cubicBezTo>
                      <a:pt x="21027" y="13202"/>
                      <a:pt x="20006" y="9866"/>
                      <a:pt x="19757" y="5781"/>
                    </a:cubicBezTo>
                    <a:cubicBezTo>
                      <a:pt x="19508" y="1694"/>
                      <a:pt x="14602" y="1"/>
                      <a:pt x="12782" y="1"/>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9"/>
              <p:cNvSpPr/>
              <p:nvPr/>
            </p:nvSpPr>
            <p:spPr>
              <a:xfrm flipH="1">
                <a:off x="7680440" y="1693415"/>
                <a:ext cx="147971" cy="104778"/>
              </a:xfrm>
              <a:custGeom>
                <a:rect b="b" l="l" r="r" t="t"/>
                <a:pathLst>
                  <a:path extrusionOk="0" h="1652" w="2333">
                    <a:moveTo>
                      <a:pt x="934" y="0"/>
                    </a:moveTo>
                    <a:cubicBezTo>
                      <a:pt x="795" y="0"/>
                      <a:pt x="662" y="25"/>
                      <a:pt x="540" y="74"/>
                    </a:cubicBezTo>
                    <a:cubicBezTo>
                      <a:pt x="192" y="218"/>
                      <a:pt x="1" y="545"/>
                      <a:pt x="1" y="1007"/>
                    </a:cubicBezTo>
                    <a:cubicBezTo>
                      <a:pt x="1" y="1061"/>
                      <a:pt x="45" y="1102"/>
                      <a:pt x="97" y="1102"/>
                    </a:cubicBezTo>
                    <a:cubicBezTo>
                      <a:pt x="151" y="1102"/>
                      <a:pt x="196" y="1061"/>
                      <a:pt x="196" y="1007"/>
                    </a:cubicBezTo>
                    <a:cubicBezTo>
                      <a:pt x="196" y="630"/>
                      <a:pt x="346" y="364"/>
                      <a:pt x="615" y="255"/>
                    </a:cubicBezTo>
                    <a:cubicBezTo>
                      <a:pt x="710" y="216"/>
                      <a:pt x="816" y="197"/>
                      <a:pt x="927" y="197"/>
                    </a:cubicBezTo>
                    <a:cubicBezTo>
                      <a:pt x="1210" y="197"/>
                      <a:pt x="1531" y="320"/>
                      <a:pt x="1814" y="539"/>
                    </a:cubicBezTo>
                    <a:cubicBezTo>
                      <a:pt x="1584" y="549"/>
                      <a:pt x="1267" y="600"/>
                      <a:pt x="1080" y="777"/>
                    </a:cubicBezTo>
                    <a:cubicBezTo>
                      <a:pt x="970" y="884"/>
                      <a:pt x="919" y="1016"/>
                      <a:pt x="926" y="1177"/>
                    </a:cubicBezTo>
                    <a:cubicBezTo>
                      <a:pt x="933" y="1371"/>
                      <a:pt x="1001" y="1508"/>
                      <a:pt x="1127" y="1583"/>
                    </a:cubicBezTo>
                    <a:cubicBezTo>
                      <a:pt x="1209" y="1634"/>
                      <a:pt x="1302" y="1651"/>
                      <a:pt x="1393" y="1651"/>
                    </a:cubicBezTo>
                    <a:cubicBezTo>
                      <a:pt x="1592" y="1651"/>
                      <a:pt x="1779" y="1569"/>
                      <a:pt x="1806" y="1555"/>
                    </a:cubicBezTo>
                    <a:cubicBezTo>
                      <a:pt x="1858" y="1535"/>
                      <a:pt x="1878" y="1473"/>
                      <a:pt x="1855" y="1426"/>
                    </a:cubicBezTo>
                    <a:cubicBezTo>
                      <a:pt x="1840" y="1389"/>
                      <a:pt x="1806" y="1369"/>
                      <a:pt x="1768" y="1369"/>
                    </a:cubicBezTo>
                    <a:cubicBezTo>
                      <a:pt x="1754" y="1369"/>
                      <a:pt x="1739" y="1372"/>
                      <a:pt x="1724" y="1378"/>
                    </a:cubicBezTo>
                    <a:cubicBezTo>
                      <a:pt x="1668" y="1404"/>
                      <a:pt x="1523" y="1454"/>
                      <a:pt x="1392" y="1454"/>
                    </a:cubicBezTo>
                    <a:cubicBezTo>
                      <a:pt x="1332" y="1454"/>
                      <a:pt x="1274" y="1444"/>
                      <a:pt x="1230" y="1416"/>
                    </a:cubicBezTo>
                    <a:cubicBezTo>
                      <a:pt x="1162" y="1375"/>
                      <a:pt x="1127" y="1293"/>
                      <a:pt x="1121" y="1170"/>
                    </a:cubicBezTo>
                    <a:cubicBezTo>
                      <a:pt x="1117" y="1068"/>
                      <a:pt x="1148" y="986"/>
                      <a:pt x="1216" y="920"/>
                    </a:cubicBezTo>
                    <a:cubicBezTo>
                      <a:pt x="1373" y="769"/>
                      <a:pt x="1701" y="734"/>
                      <a:pt x="1917" y="734"/>
                    </a:cubicBezTo>
                    <a:cubicBezTo>
                      <a:pt x="1977" y="734"/>
                      <a:pt x="2029" y="736"/>
                      <a:pt x="2066" y="740"/>
                    </a:cubicBezTo>
                    <a:lnTo>
                      <a:pt x="2332" y="761"/>
                    </a:lnTo>
                    <a:lnTo>
                      <a:pt x="2145" y="572"/>
                    </a:lnTo>
                    <a:cubicBezTo>
                      <a:pt x="1784" y="204"/>
                      <a:pt x="1336" y="0"/>
                      <a:pt x="934"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9"/>
              <p:cNvSpPr/>
              <p:nvPr/>
            </p:nvSpPr>
            <p:spPr>
              <a:xfrm flipH="1">
                <a:off x="6685728" y="1408695"/>
                <a:ext cx="123235" cy="65772"/>
              </a:xfrm>
              <a:custGeom>
                <a:rect b="b" l="l" r="r" t="t"/>
                <a:pathLst>
                  <a:path extrusionOk="0" h="1037" w="1943">
                    <a:moveTo>
                      <a:pt x="659" y="1"/>
                    </a:moveTo>
                    <a:cubicBezTo>
                      <a:pt x="447" y="1"/>
                      <a:pt x="263" y="60"/>
                      <a:pt x="170" y="201"/>
                    </a:cubicBezTo>
                    <a:cubicBezTo>
                      <a:pt x="1" y="452"/>
                      <a:pt x="943" y="1037"/>
                      <a:pt x="1481" y="1037"/>
                    </a:cubicBezTo>
                    <a:cubicBezTo>
                      <a:pt x="1651" y="1037"/>
                      <a:pt x="1781" y="978"/>
                      <a:pt x="1822" y="832"/>
                    </a:cubicBezTo>
                    <a:cubicBezTo>
                      <a:pt x="1942" y="397"/>
                      <a:pt x="1205" y="1"/>
                      <a:pt x="659" y="1"/>
                    </a:cubicBez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9"/>
              <p:cNvSpPr/>
              <p:nvPr/>
            </p:nvSpPr>
            <p:spPr>
              <a:xfrm flipH="1">
                <a:off x="7197767" y="1434383"/>
                <a:ext cx="145687" cy="58288"/>
              </a:xfrm>
              <a:custGeom>
                <a:rect b="b" l="l" r="r" t="t"/>
                <a:pathLst>
                  <a:path extrusionOk="0" h="919" w="2297">
                    <a:moveTo>
                      <a:pt x="1721" y="0"/>
                    </a:moveTo>
                    <a:cubicBezTo>
                      <a:pt x="1105" y="0"/>
                      <a:pt x="1" y="429"/>
                      <a:pt x="240" y="881"/>
                    </a:cubicBezTo>
                    <a:cubicBezTo>
                      <a:pt x="254" y="907"/>
                      <a:pt x="302" y="919"/>
                      <a:pt x="373" y="919"/>
                    </a:cubicBezTo>
                    <a:cubicBezTo>
                      <a:pt x="836" y="919"/>
                      <a:pt x="2297" y="424"/>
                      <a:pt x="2087" y="113"/>
                    </a:cubicBezTo>
                    <a:cubicBezTo>
                      <a:pt x="2032" y="35"/>
                      <a:pt x="1897" y="0"/>
                      <a:pt x="1721" y="0"/>
                    </a:cubicBez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9"/>
              <p:cNvSpPr/>
              <p:nvPr/>
            </p:nvSpPr>
            <p:spPr>
              <a:xfrm flipH="1">
                <a:off x="6729935" y="1577663"/>
                <a:ext cx="71099" cy="35645"/>
              </a:xfrm>
              <a:custGeom>
                <a:rect b="b" l="l" r="r" t="t"/>
                <a:pathLst>
                  <a:path extrusionOk="0" h="562" w="1121">
                    <a:moveTo>
                      <a:pt x="0" y="1"/>
                    </a:moveTo>
                    <a:cubicBezTo>
                      <a:pt x="0" y="312"/>
                      <a:pt x="249" y="561"/>
                      <a:pt x="560" y="561"/>
                    </a:cubicBezTo>
                    <a:cubicBezTo>
                      <a:pt x="870" y="561"/>
                      <a:pt x="1120" y="312"/>
                      <a:pt x="1120" y="1"/>
                    </a:cubicBezTo>
                    <a:close/>
                  </a:path>
                </a:pathLst>
              </a:custGeom>
              <a:solidFill>
                <a:srgbClr val="252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9"/>
              <p:cNvSpPr/>
              <p:nvPr/>
            </p:nvSpPr>
            <p:spPr>
              <a:xfrm flipH="1">
                <a:off x="7192692" y="1577663"/>
                <a:ext cx="97674" cy="48837"/>
              </a:xfrm>
              <a:custGeom>
                <a:rect b="b" l="l" r="r" t="t"/>
                <a:pathLst>
                  <a:path extrusionOk="0" h="770" w="1540">
                    <a:moveTo>
                      <a:pt x="0" y="1"/>
                    </a:moveTo>
                    <a:cubicBezTo>
                      <a:pt x="0" y="424"/>
                      <a:pt x="345" y="769"/>
                      <a:pt x="772" y="769"/>
                    </a:cubicBezTo>
                    <a:cubicBezTo>
                      <a:pt x="1196" y="769"/>
                      <a:pt x="1540" y="424"/>
                      <a:pt x="1540" y="1"/>
                    </a:cubicBezTo>
                    <a:close/>
                  </a:path>
                </a:pathLst>
              </a:custGeom>
              <a:solidFill>
                <a:srgbClr val="252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9"/>
              <p:cNvSpPr/>
              <p:nvPr/>
            </p:nvSpPr>
            <p:spPr>
              <a:xfrm flipH="1">
                <a:off x="7062099" y="1721703"/>
                <a:ext cx="134968" cy="68880"/>
              </a:xfrm>
              <a:custGeom>
                <a:rect b="b" l="l" r="r" t="t"/>
                <a:pathLst>
                  <a:path extrusionOk="0" h="1086" w="2128">
                    <a:moveTo>
                      <a:pt x="134" y="0"/>
                    </a:moveTo>
                    <a:lnTo>
                      <a:pt x="1" y="143"/>
                    </a:lnTo>
                    <a:cubicBezTo>
                      <a:pt x="4" y="151"/>
                      <a:pt x="11" y="161"/>
                      <a:pt x="21" y="175"/>
                    </a:cubicBezTo>
                    <a:cubicBezTo>
                      <a:pt x="486" y="775"/>
                      <a:pt x="1039" y="1086"/>
                      <a:pt x="1622" y="1086"/>
                    </a:cubicBezTo>
                    <a:cubicBezTo>
                      <a:pt x="1789" y="1086"/>
                      <a:pt x="1957" y="1062"/>
                      <a:pt x="2128" y="1007"/>
                    </a:cubicBezTo>
                    <a:lnTo>
                      <a:pt x="2069" y="819"/>
                    </a:lnTo>
                    <a:cubicBezTo>
                      <a:pt x="1915" y="867"/>
                      <a:pt x="1763" y="890"/>
                      <a:pt x="1613" y="890"/>
                    </a:cubicBezTo>
                    <a:cubicBezTo>
                      <a:pt x="1093" y="890"/>
                      <a:pt x="605" y="607"/>
                      <a:pt x="179" y="55"/>
                    </a:cubicBezTo>
                    <a:cubicBezTo>
                      <a:pt x="155" y="24"/>
                      <a:pt x="147" y="11"/>
                      <a:pt x="134"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9"/>
              <p:cNvSpPr/>
              <p:nvPr/>
            </p:nvSpPr>
            <p:spPr>
              <a:xfrm flipH="1">
                <a:off x="7170619" y="1707940"/>
                <a:ext cx="50677" cy="37167"/>
              </a:xfrm>
              <a:custGeom>
                <a:rect b="b" l="l" r="r" t="t"/>
                <a:pathLst>
                  <a:path extrusionOk="0" h="586" w="799">
                    <a:moveTo>
                      <a:pt x="691" y="1"/>
                    </a:moveTo>
                    <a:cubicBezTo>
                      <a:pt x="685" y="1"/>
                      <a:pt x="679" y="1"/>
                      <a:pt x="673" y="2"/>
                    </a:cubicBezTo>
                    <a:cubicBezTo>
                      <a:pt x="376" y="61"/>
                      <a:pt x="52" y="405"/>
                      <a:pt x="35" y="419"/>
                    </a:cubicBezTo>
                    <a:cubicBezTo>
                      <a:pt x="0" y="460"/>
                      <a:pt x="0" y="521"/>
                      <a:pt x="41" y="559"/>
                    </a:cubicBezTo>
                    <a:cubicBezTo>
                      <a:pt x="58" y="576"/>
                      <a:pt x="82" y="586"/>
                      <a:pt x="107" y="586"/>
                    </a:cubicBezTo>
                    <a:cubicBezTo>
                      <a:pt x="134" y="586"/>
                      <a:pt x="161" y="576"/>
                      <a:pt x="178" y="555"/>
                    </a:cubicBezTo>
                    <a:cubicBezTo>
                      <a:pt x="260" y="466"/>
                      <a:pt x="516" y="234"/>
                      <a:pt x="710" y="197"/>
                    </a:cubicBezTo>
                    <a:cubicBezTo>
                      <a:pt x="762" y="187"/>
                      <a:pt x="799" y="135"/>
                      <a:pt x="789" y="81"/>
                    </a:cubicBezTo>
                    <a:cubicBezTo>
                      <a:pt x="780" y="35"/>
                      <a:pt x="739" y="1"/>
                      <a:pt x="691"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9"/>
              <p:cNvSpPr/>
              <p:nvPr/>
            </p:nvSpPr>
            <p:spPr>
              <a:xfrm flipH="1">
                <a:off x="7241153" y="1637220"/>
                <a:ext cx="285856" cy="252114"/>
              </a:xfrm>
              <a:custGeom>
                <a:rect b="b" l="l" r="r" t="t"/>
                <a:pathLst>
                  <a:path extrusionOk="0" h="3975" w="4507">
                    <a:moveTo>
                      <a:pt x="2253" y="1"/>
                    </a:moveTo>
                    <a:cubicBezTo>
                      <a:pt x="1007" y="1"/>
                      <a:pt x="0" y="892"/>
                      <a:pt x="0" y="1988"/>
                    </a:cubicBezTo>
                    <a:cubicBezTo>
                      <a:pt x="0" y="3087"/>
                      <a:pt x="1007" y="3974"/>
                      <a:pt x="2253" y="3974"/>
                    </a:cubicBezTo>
                    <a:cubicBezTo>
                      <a:pt x="3496" y="3974"/>
                      <a:pt x="4506" y="3087"/>
                      <a:pt x="4506" y="1988"/>
                    </a:cubicBezTo>
                    <a:cubicBezTo>
                      <a:pt x="4506" y="892"/>
                      <a:pt x="3496" y="1"/>
                      <a:pt x="2253"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9"/>
              <p:cNvSpPr/>
              <p:nvPr/>
            </p:nvSpPr>
            <p:spPr>
              <a:xfrm flipH="1">
                <a:off x="6670887" y="1653520"/>
                <a:ext cx="150317" cy="170613"/>
              </a:xfrm>
              <a:custGeom>
                <a:rect b="b" l="l" r="r" t="t"/>
                <a:pathLst>
                  <a:path extrusionOk="0" h="2690" w="2370">
                    <a:moveTo>
                      <a:pt x="1185" y="0"/>
                    </a:moveTo>
                    <a:cubicBezTo>
                      <a:pt x="530" y="0"/>
                      <a:pt x="0" y="601"/>
                      <a:pt x="0" y="1345"/>
                    </a:cubicBezTo>
                    <a:cubicBezTo>
                      <a:pt x="0" y="2089"/>
                      <a:pt x="530" y="2690"/>
                      <a:pt x="1185" y="2690"/>
                    </a:cubicBezTo>
                    <a:cubicBezTo>
                      <a:pt x="1837" y="2690"/>
                      <a:pt x="2370" y="2089"/>
                      <a:pt x="2370" y="1345"/>
                    </a:cubicBezTo>
                    <a:cubicBezTo>
                      <a:pt x="2370" y="601"/>
                      <a:pt x="1837" y="0"/>
                      <a:pt x="1185"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9"/>
              <p:cNvSpPr/>
              <p:nvPr/>
            </p:nvSpPr>
            <p:spPr>
              <a:xfrm flipH="1">
                <a:off x="6718964" y="1571447"/>
                <a:ext cx="150508" cy="12622"/>
              </a:xfrm>
              <a:custGeom>
                <a:rect b="b" l="l" r="r" t="t"/>
                <a:pathLst>
                  <a:path extrusionOk="0" h="199" w="2373">
                    <a:moveTo>
                      <a:pt x="0" y="1"/>
                    </a:moveTo>
                    <a:lnTo>
                      <a:pt x="0" y="198"/>
                    </a:lnTo>
                    <a:lnTo>
                      <a:pt x="2373" y="198"/>
                    </a:lnTo>
                    <a:lnTo>
                      <a:pt x="2373" y="1"/>
                    </a:ln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9"/>
              <p:cNvSpPr/>
              <p:nvPr/>
            </p:nvSpPr>
            <p:spPr>
              <a:xfrm flipH="1">
                <a:off x="7177535" y="1569037"/>
                <a:ext cx="206575" cy="17188"/>
              </a:xfrm>
              <a:custGeom>
                <a:rect b="b" l="l" r="r" t="t"/>
                <a:pathLst>
                  <a:path extrusionOk="0" h="271" w="3257">
                    <a:moveTo>
                      <a:pt x="0" y="1"/>
                    </a:moveTo>
                    <a:lnTo>
                      <a:pt x="0" y="270"/>
                    </a:lnTo>
                    <a:lnTo>
                      <a:pt x="3257" y="270"/>
                    </a:lnTo>
                    <a:lnTo>
                      <a:pt x="3257" y="1"/>
                    </a:ln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9"/>
              <p:cNvSpPr/>
              <p:nvPr/>
            </p:nvSpPr>
            <p:spPr>
              <a:xfrm flipH="1">
                <a:off x="6599214" y="1424425"/>
                <a:ext cx="54419" cy="261818"/>
              </a:xfrm>
              <a:custGeom>
                <a:rect b="b" l="l" r="r" t="t"/>
                <a:pathLst>
                  <a:path extrusionOk="0" h="4128" w="858">
                    <a:moveTo>
                      <a:pt x="1" y="0"/>
                    </a:moveTo>
                    <a:cubicBezTo>
                      <a:pt x="8" y="127"/>
                      <a:pt x="18" y="250"/>
                      <a:pt x="32" y="373"/>
                    </a:cubicBezTo>
                    <a:cubicBezTo>
                      <a:pt x="400" y="830"/>
                      <a:pt x="424" y="1503"/>
                      <a:pt x="394" y="2079"/>
                    </a:cubicBezTo>
                    <a:cubicBezTo>
                      <a:pt x="387" y="2219"/>
                      <a:pt x="305" y="2308"/>
                      <a:pt x="202" y="2346"/>
                    </a:cubicBezTo>
                    <a:cubicBezTo>
                      <a:pt x="205" y="2428"/>
                      <a:pt x="213" y="2513"/>
                      <a:pt x="219" y="2595"/>
                    </a:cubicBezTo>
                    <a:cubicBezTo>
                      <a:pt x="500" y="2653"/>
                      <a:pt x="509" y="3083"/>
                      <a:pt x="243" y="3165"/>
                    </a:cubicBezTo>
                    <a:cubicBezTo>
                      <a:pt x="254" y="3499"/>
                      <a:pt x="254" y="3820"/>
                      <a:pt x="233" y="4128"/>
                    </a:cubicBezTo>
                    <a:cubicBezTo>
                      <a:pt x="725" y="3370"/>
                      <a:pt x="749" y="2387"/>
                      <a:pt x="749" y="2212"/>
                    </a:cubicBezTo>
                    <a:cubicBezTo>
                      <a:pt x="749" y="1946"/>
                      <a:pt x="766" y="1659"/>
                      <a:pt x="783" y="1383"/>
                    </a:cubicBezTo>
                    <a:cubicBezTo>
                      <a:pt x="817" y="860"/>
                      <a:pt x="858" y="212"/>
                      <a:pt x="714" y="14"/>
                    </a:cubicBezTo>
                    <a:cubicBezTo>
                      <a:pt x="704" y="14"/>
                      <a:pt x="694" y="11"/>
                      <a:pt x="681" y="11"/>
                    </a:cubicBezTo>
                    <a:cubicBezTo>
                      <a:pt x="547" y="11"/>
                      <a:pt x="305" y="7"/>
                      <a:pt x="1"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9"/>
              <p:cNvSpPr/>
              <p:nvPr/>
            </p:nvSpPr>
            <p:spPr>
              <a:xfrm flipH="1">
                <a:off x="6637527" y="1419478"/>
                <a:ext cx="269620" cy="309451"/>
              </a:xfrm>
              <a:custGeom>
                <a:rect b="b" l="l" r="r" t="t"/>
                <a:pathLst>
                  <a:path extrusionOk="0" h="4879" w="4251">
                    <a:moveTo>
                      <a:pt x="2991" y="54"/>
                    </a:moveTo>
                    <a:lnTo>
                      <a:pt x="2991" y="54"/>
                    </a:lnTo>
                    <a:cubicBezTo>
                      <a:pt x="3155" y="153"/>
                      <a:pt x="3288" y="276"/>
                      <a:pt x="3346" y="413"/>
                    </a:cubicBezTo>
                    <a:cubicBezTo>
                      <a:pt x="3373" y="273"/>
                      <a:pt x="3482" y="153"/>
                      <a:pt x="3616" y="153"/>
                    </a:cubicBezTo>
                    <a:cubicBezTo>
                      <a:pt x="3663" y="153"/>
                      <a:pt x="3718" y="171"/>
                      <a:pt x="3769" y="208"/>
                    </a:cubicBezTo>
                    <a:cubicBezTo>
                      <a:pt x="3871" y="280"/>
                      <a:pt x="3953" y="362"/>
                      <a:pt x="4029" y="451"/>
                    </a:cubicBezTo>
                    <a:cubicBezTo>
                      <a:pt x="4015" y="328"/>
                      <a:pt x="4005" y="205"/>
                      <a:pt x="3998" y="78"/>
                    </a:cubicBezTo>
                    <a:cubicBezTo>
                      <a:pt x="3708" y="72"/>
                      <a:pt x="3363" y="65"/>
                      <a:pt x="2991" y="54"/>
                    </a:cubicBezTo>
                    <a:close/>
                    <a:moveTo>
                      <a:pt x="2967" y="2397"/>
                    </a:moveTo>
                    <a:lnTo>
                      <a:pt x="2967" y="2594"/>
                    </a:lnTo>
                    <a:lnTo>
                      <a:pt x="2786" y="2594"/>
                    </a:lnTo>
                    <a:cubicBezTo>
                      <a:pt x="2738" y="2857"/>
                      <a:pt x="2510" y="3055"/>
                      <a:pt x="2233" y="3055"/>
                    </a:cubicBezTo>
                    <a:cubicBezTo>
                      <a:pt x="1957" y="3055"/>
                      <a:pt x="1728" y="2857"/>
                      <a:pt x="1680" y="2594"/>
                    </a:cubicBezTo>
                    <a:lnTo>
                      <a:pt x="594" y="2594"/>
                    </a:lnTo>
                    <a:lnTo>
                      <a:pt x="594" y="2397"/>
                    </a:lnTo>
                    <a:close/>
                    <a:moveTo>
                      <a:pt x="219" y="0"/>
                    </a:moveTo>
                    <a:cubicBezTo>
                      <a:pt x="113" y="167"/>
                      <a:pt x="0" y="1055"/>
                      <a:pt x="131" y="2878"/>
                    </a:cubicBezTo>
                    <a:cubicBezTo>
                      <a:pt x="205" y="3933"/>
                      <a:pt x="598" y="4581"/>
                      <a:pt x="1363" y="4878"/>
                    </a:cubicBezTo>
                    <a:cubicBezTo>
                      <a:pt x="1431" y="4209"/>
                      <a:pt x="1933" y="3690"/>
                      <a:pt x="2540" y="3690"/>
                    </a:cubicBezTo>
                    <a:cubicBezTo>
                      <a:pt x="3114" y="3690"/>
                      <a:pt x="3588" y="4151"/>
                      <a:pt x="3701" y="4765"/>
                    </a:cubicBezTo>
                    <a:cubicBezTo>
                      <a:pt x="3920" y="4612"/>
                      <a:pt x="4093" y="4417"/>
                      <a:pt x="4230" y="4206"/>
                    </a:cubicBezTo>
                    <a:cubicBezTo>
                      <a:pt x="4251" y="3898"/>
                      <a:pt x="4251" y="3577"/>
                      <a:pt x="4240" y="3243"/>
                    </a:cubicBezTo>
                    <a:lnTo>
                      <a:pt x="4240" y="3243"/>
                    </a:lnTo>
                    <a:cubicBezTo>
                      <a:pt x="4213" y="3253"/>
                      <a:pt x="4182" y="3257"/>
                      <a:pt x="4148" y="3257"/>
                    </a:cubicBezTo>
                    <a:cubicBezTo>
                      <a:pt x="3769" y="3257"/>
                      <a:pt x="3769" y="2666"/>
                      <a:pt x="4148" y="2666"/>
                    </a:cubicBezTo>
                    <a:cubicBezTo>
                      <a:pt x="4172" y="2666"/>
                      <a:pt x="4196" y="2669"/>
                      <a:pt x="4216" y="2673"/>
                    </a:cubicBezTo>
                    <a:cubicBezTo>
                      <a:pt x="4210" y="2591"/>
                      <a:pt x="4202" y="2506"/>
                      <a:pt x="4199" y="2424"/>
                    </a:cubicBezTo>
                    <a:cubicBezTo>
                      <a:pt x="4161" y="2438"/>
                      <a:pt x="4121" y="2444"/>
                      <a:pt x="4084" y="2444"/>
                    </a:cubicBezTo>
                    <a:cubicBezTo>
                      <a:pt x="3936" y="2444"/>
                      <a:pt x="3793" y="2348"/>
                      <a:pt x="3803" y="2157"/>
                    </a:cubicBezTo>
                    <a:cubicBezTo>
                      <a:pt x="3824" y="1731"/>
                      <a:pt x="3879" y="1004"/>
                      <a:pt x="3472" y="717"/>
                    </a:cubicBezTo>
                    <a:cubicBezTo>
                      <a:pt x="3432" y="689"/>
                      <a:pt x="3400" y="652"/>
                      <a:pt x="3377" y="615"/>
                    </a:cubicBezTo>
                    <a:cubicBezTo>
                      <a:pt x="3377" y="631"/>
                      <a:pt x="3373" y="648"/>
                      <a:pt x="3370" y="662"/>
                    </a:cubicBezTo>
                    <a:cubicBezTo>
                      <a:pt x="3329" y="809"/>
                      <a:pt x="3199" y="867"/>
                      <a:pt x="3028" y="867"/>
                    </a:cubicBezTo>
                    <a:cubicBezTo>
                      <a:pt x="2493" y="867"/>
                      <a:pt x="1550" y="283"/>
                      <a:pt x="1718" y="31"/>
                    </a:cubicBezTo>
                    <a:cubicBezTo>
                      <a:pt x="1718" y="31"/>
                      <a:pt x="1721" y="27"/>
                      <a:pt x="1721" y="24"/>
                    </a:cubicBezTo>
                    <a:cubicBezTo>
                      <a:pt x="1127" y="10"/>
                      <a:pt x="577" y="0"/>
                      <a:pt x="219" y="0"/>
                    </a:cubicBezTo>
                    <a:close/>
                  </a:path>
                </a:pathLst>
              </a:custGeom>
              <a:solidFill>
                <a:srgbClr val="D1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9"/>
              <p:cNvSpPr/>
              <p:nvPr/>
            </p:nvSpPr>
            <p:spPr>
              <a:xfrm flipH="1">
                <a:off x="6692959" y="1421000"/>
                <a:ext cx="115877" cy="53531"/>
              </a:xfrm>
              <a:custGeom>
                <a:rect b="b" l="l" r="r" t="t"/>
                <a:pathLst>
                  <a:path extrusionOk="0" h="844" w="1827">
                    <a:moveTo>
                      <a:pt x="171" y="0"/>
                    </a:moveTo>
                    <a:cubicBezTo>
                      <a:pt x="171" y="3"/>
                      <a:pt x="168" y="7"/>
                      <a:pt x="168" y="7"/>
                    </a:cubicBezTo>
                    <a:cubicBezTo>
                      <a:pt x="0" y="259"/>
                      <a:pt x="943" y="843"/>
                      <a:pt x="1478" y="843"/>
                    </a:cubicBezTo>
                    <a:cubicBezTo>
                      <a:pt x="1649" y="843"/>
                      <a:pt x="1779" y="785"/>
                      <a:pt x="1820" y="638"/>
                    </a:cubicBezTo>
                    <a:cubicBezTo>
                      <a:pt x="1823" y="624"/>
                      <a:pt x="1827" y="607"/>
                      <a:pt x="1827" y="591"/>
                    </a:cubicBezTo>
                    <a:cubicBezTo>
                      <a:pt x="1792" y="529"/>
                      <a:pt x="1786" y="454"/>
                      <a:pt x="1796" y="389"/>
                    </a:cubicBezTo>
                    <a:cubicBezTo>
                      <a:pt x="1738" y="252"/>
                      <a:pt x="1605" y="129"/>
                      <a:pt x="1441" y="30"/>
                    </a:cubicBezTo>
                    <a:lnTo>
                      <a:pt x="1397" y="30"/>
                    </a:lnTo>
                    <a:cubicBezTo>
                      <a:pt x="993" y="21"/>
                      <a:pt x="574" y="10"/>
                      <a:pt x="171" y="0"/>
                    </a:cubicBez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9"/>
              <p:cNvSpPr/>
              <p:nvPr/>
            </p:nvSpPr>
            <p:spPr>
              <a:xfrm flipH="1">
                <a:off x="6730443" y="1584005"/>
                <a:ext cx="70211" cy="29302"/>
              </a:xfrm>
              <a:custGeom>
                <a:rect b="b" l="l" r="r" t="t"/>
                <a:pathLst>
                  <a:path extrusionOk="0" h="462" w="1107">
                    <a:moveTo>
                      <a:pt x="1" y="0"/>
                    </a:moveTo>
                    <a:cubicBezTo>
                      <a:pt x="49" y="263"/>
                      <a:pt x="278" y="461"/>
                      <a:pt x="554" y="461"/>
                    </a:cubicBezTo>
                    <a:cubicBezTo>
                      <a:pt x="831" y="461"/>
                      <a:pt x="1059" y="263"/>
                      <a:pt x="1107" y="0"/>
                    </a:cubicBezTo>
                    <a:close/>
                  </a:path>
                </a:pathLst>
              </a:custGeom>
              <a:solidFill>
                <a:srgbClr val="252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9"/>
              <p:cNvSpPr/>
              <p:nvPr/>
            </p:nvSpPr>
            <p:spPr>
              <a:xfrm flipH="1">
                <a:off x="6672346" y="1653520"/>
                <a:ext cx="148415" cy="87526"/>
              </a:xfrm>
              <a:custGeom>
                <a:rect b="b" l="l" r="r" t="t"/>
                <a:pathLst>
                  <a:path extrusionOk="0" h="1380" w="2340">
                    <a:moveTo>
                      <a:pt x="1178" y="0"/>
                    </a:moveTo>
                    <a:cubicBezTo>
                      <a:pt x="571" y="0"/>
                      <a:pt x="69" y="519"/>
                      <a:pt x="1" y="1188"/>
                    </a:cubicBezTo>
                    <a:cubicBezTo>
                      <a:pt x="332" y="1318"/>
                      <a:pt x="735" y="1379"/>
                      <a:pt x="1209" y="1379"/>
                    </a:cubicBezTo>
                    <a:lnTo>
                      <a:pt x="1284" y="1379"/>
                    </a:lnTo>
                    <a:cubicBezTo>
                      <a:pt x="1575" y="1376"/>
                      <a:pt x="1827" y="1324"/>
                      <a:pt x="2046" y="1239"/>
                    </a:cubicBezTo>
                    <a:cubicBezTo>
                      <a:pt x="2151" y="1191"/>
                      <a:pt x="2251" y="1137"/>
                      <a:pt x="2339" y="1075"/>
                    </a:cubicBezTo>
                    <a:cubicBezTo>
                      <a:pt x="2226" y="461"/>
                      <a:pt x="1752" y="0"/>
                      <a:pt x="1178"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9"/>
              <p:cNvSpPr/>
              <p:nvPr/>
            </p:nvSpPr>
            <p:spPr>
              <a:xfrm flipH="1">
                <a:off x="6718964" y="1571447"/>
                <a:ext cx="150508" cy="12622"/>
              </a:xfrm>
              <a:custGeom>
                <a:rect b="b" l="l" r="r" t="t"/>
                <a:pathLst>
                  <a:path extrusionOk="0" h="199" w="2373">
                    <a:moveTo>
                      <a:pt x="0" y="1"/>
                    </a:moveTo>
                    <a:lnTo>
                      <a:pt x="0" y="198"/>
                    </a:lnTo>
                    <a:lnTo>
                      <a:pt x="2373" y="198"/>
                    </a:lnTo>
                    <a:lnTo>
                      <a:pt x="2373" y="1"/>
                    </a:ln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9"/>
              <p:cNvSpPr/>
              <p:nvPr/>
            </p:nvSpPr>
            <p:spPr>
              <a:xfrm flipH="1">
                <a:off x="7272548" y="1395820"/>
                <a:ext cx="234102" cy="196237"/>
              </a:xfrm>
              <a:custGeom>
                <a:rect b="b" l="l" r="r" t="t"/>
                <a:pathLst>
                  <a:path extrusionOk="0" h="3094" w="3691">
                    <a:moveTo>
                      <a:pt x="615" y="0"/>
                    </a:moveTo>
                    <a:cubicBezTo>
                      <a:pt x="376" y="0"/>
                      <a:pt x="1" y="205"/>
                      <a:pt x="1" y="752"/>
                    </a:cubicBezTo>
                    <a:lnTo>
                      <a:pt x="1" y="2906"/>
                    </a:lnTo>
                    <a:cubicBezTo>
                      <a:pt x="1" y="2970"/>
                      <a:pt x="1" y="3032"/>
                      <a:pt x="4" y="3093"/>
                    </a:cubicBezTo>
                    <a:cubicBezTo>
                      <a:pt x="1083" y="2431"/>
                      <a:pt x="2397" y="1442"/>
                      <a:pt x="3691"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9"/>
              <p:cNvSpPr/>
              <p:nvPr/>
            </p:nvSpPr>
            <p:spPr>
              <a:xfrm flipH="1">
                <a:off x="7013838" y="1395820"/>
                <a:ext cx="492622" cy="399578"/>
              </a:xfrm>
              <a:custGeom>
                <a:rect b="b" l="l" r="r" t="t"/>
                <a:pathLst>
                  <a:path extrusionOk="0" h="6300" w="7767">
                    <a:moveTo>
                      <a:pt x="4288" y="608"/>
                    </a:moveTo>
                    <a:cubicBezTo>
                      <a:pt x="4466" y="608"/>
                      <a:pt x="4603" y="643"/>
                      <a:pt x="4657" y="721"/>
                    </a:cubicBezTo>
                    <a:cubicBezTo>
                      <a:pt x="4869" y="1032"/>
                      <a:pt x="3407" y="1527"/>
                      <a:pt x="2944" y="1527"/>
                    </a:cubicBezTo>
                    <a:cubicBezTo>
                      <a:pt x="2872" y="1527"/>
                      <a:pt x="2824" y="1513"/>
                      <a:pt x="2810" y="1489"/>
                    </a:cubicBezTo>
                    <a:cubicBezTo>
                      <a:pt x="2571" y="1035"/>
                      <a:pt x="3674" y="608"/>
                      <a:pt x="4288" y="608"/>
                    </a:cubicBezTo>
                    <a:close/>
                    <a:moveTo>
                      <a:pt x="6442" y="82"/>
                    </a:moveTo>
                    <a:cubicBezTo>
                      <a:pt x="6490" y="82"/>
                      <a:pt x="6544" y="100"/>
                      <a:pt x="6596" y="137"/>
                    </a:cubicBezTo>
                    <a:cubicBezTo>
                      <a:pt x="7217" y="571"/>
                      <a:pt x="7255" y="1393"/>
                      <a:pt x="7220" y="2086"/>
                    </a:cubicBezTo>
                    <a:cubicBezTo>
                      <a:pt x="7210" y="2274"/>
                      <a:pt x="7056" y="2370"/>
                      <a:pt x="6910" y="2370"/>
                    </a:cubicBezTo>
                    <a:cubicBezTo>
                      <a:pt x="6763" y="2370"/>
                      <a:pt x="6620" y="2274"/>
                      <a:pt x="6630" y="2086"/>
                    </a:cubicBezTo>
                    <a:cubicBezTo>
                      <a:pt x="6651" y="1656"/>
                      <a:pt x="6708" y="933"/>
                      <a:pt x="6299" y="646"/>
                    </a:cubicBezTo>
                    <a:cubicBezTo>
                      <a:pt x="6043" y="465"/>
                      <a:pt x="6203" y="82"/>
                      <a:pt x="6442" y="82"/>
                    </a:cubicBezTo>
                    <a:close/>
                    <a:moveTo>
                      <a:pt x="6974" y="2595"/>
                    </a:moveTo>
                    <a:cubicBezTo>
                      <a:pt x="7357" y="2595"/>
                      <a:pt x="7357" y="3186"/>
                      <a:pt x="6974" y="3186"/>
                    </a:cubicBezTo>
                    <a:cubicBezTo>
                      <a:pt x="6596" y="3186"/>
                      <a:pt x="6596" y="2595"/>
                      <a:pt x="6974" y="2595"/>
                    </a:cubicBezTo>
                    <a:close/>
                    <a:moveTo>
                      <a:pt x="5186" y="2732"/>
                    </a:moveTo>
                    <a:lnTo>
                      <a:pt x="5186" y="3001"/>
                    </a:lnTo>
                    <a:lnTo>
                      <a:pt x="4937" y="3001"/>
                    </a:lnTo>
                    <a:cubicBezTo>
                      <a:pt x="4872" y="3364"/>
                      <a:pt x="4558" y="3636"/>
                      <a:pt x="4179" y="3636"/>
                    </a:cubicBezTo>
                    <a:cubicBezTo>
                      <a:pt x="3800" y="3636"/>
                      <a:pt x="3483" y="3364"/>
                      <a:pt x="3418" y="3001"/>
                    </a:cubicBezTo>
                    <a:lnTo>
                      <a:pt x="1929" y="3001"/>
                    </a:lnTo>
                    <a:lnTo>
                      <a:pt x="1929" y="2732"/>
                    </a:lnTo>
                    <a:close/>
                    <a:moveTo>
                      <a:pt x="3688" y="0"/>
                    </a:moveTo>
                    <a:cubicBezTo>
                      <a:pt x="2394" y="1442"/>
                      <a:pt x="1080" y="2431"/>
                      <a:pt x="1" y="3093"/>
                    </a:cubicBezTo>
                    <a:cubicBezTo>
                      <a:pt x="11" y="3609"/>
                      <a:pt x="79" y="4076"/>
                      <a:pt x="236" y="4479"/>
                    </a:cubicBezTo>
                    <a:cubicBezTo>
                      <a:pt x="650" y="4067"/>
                      <a:pt x="1257" y="3807"/>
                      <a:pt x="1929" y="3807"/>
                    </a:cubicBezTo>
                    <a:cubicBezTo>
                      <a:pt x="3172" y="3807"/>
                      <a:pt x="4182" y="4698"/>
                      <a:pt x="4182" y="5794"/>
                    </a:cubicBezTo>
                    <a:cubicBezTo>
                      <a:pt x="4182" y="5965"/>
                      <a:pt x="4159" y="6132"/>
                      <a:pt x="4111" y="6288"/>
                    </a:cubicBezTo>
                    <a:cubicBezTo>
                      <a:pt x="4288" y="6296"/>
                      <a:pt x="4476" y="6299"/>
                      <a:pt x="4667" y="6299"/>
                    </a:cubicBezTo>
                    <a:cubicBezTo>
                      <a:pt x="4906" y="6299"/>
                      <a:pt x="5135" y="6275"/>
                      <a:pt x="5347" y="6234"/>
                    </a:cubicBezTo>
                    <a:cubicBezTo>
                      <a:pt x="5504" y="6190"/>
                      <a:pt x="5650" y="6132"/>
                      <a:pt x="5791" y="6063"/>
                    </a:cubicBezTo>
                    <a:cubicBezTo>
                      <a:pt x="5469" y="5913"/>
                      <a:pt x="5169" y="5661"/>
                      <a:pt x="4899" y="5313"/>
                    </a:cubicBezTo>
                    <a:cubicBezTo>
                      <a:pt x="4893" y="5302"/>
                      <a:pt x="4889" y="5295"/>
                      <a:pt x="4882" y="5289"/>
                    </a:cubicBezTo>
                    <a:cubicBezTo>
                      <a:pt x="4794" y="5360"/>
                      <a:pt x="4715" y="5436"/>
                      <a:pt x="4674" y="5476"/>
                    </a:cubicBezTo>
                    <a:cubicBezTo>
                      <a:pt x="4657" y="5497"/>
                      <a:pt x="4630" y="5507"/>
                      <a:pt x="4603" y="5507"/>
                    </a:cubicBezTo>
                    <a:cubicBezTo>
                      <a:pt x="4578" y="5507"/>
                      <a:pt x="4554" y="5497"/>
                      <a:pt x="4537" y="5480"/>
                    </a:cubicBezTo>
                    <a:cubicBezTo>
                      <a:pt x="4496" y="5442"/>
                      <a:pt x="4496" y="5381"/>
                      <a:pt x="4531" y="5340"/>
                    </a:cubicBezTo>
                    <a:cubicBezTo>
                      <a:pt x="4548" y="5326"/>
                      <a:pt x="4872" y="4982"/>
                      <a:pt x="5169" y="4923"/>
                    </a:cubicBezTo>
                    <a:lnTo>
                      <a:pt x="5189" y="4923"/>
                    </a:lnTo>
                    <a:cubicBezTo>
                      <a:pt x="5233" y="4923"/>
                      <a:pt x="5274" y="4954"/>
                      <a:pt x="5285" y="5002"/>
                    </a:cubicBezTo>
                    <a:cubicBezTo>
                      <a:pt x="5295" y="5056"/>
                      <a:pt x="5258" y="5108"/>
                      <a:pt x="5206" y="5118"/>
                    </a:cubicBezTo>
                    <a:cubicBezTo>
                      <a:pt x="5156" y="5128"/>
                      <a:pt x="5101" y="5149"/>
                      <a:pt x="5046" y="5179"/>
                    </a:cubicBezTo>
                    <a:cubicBezTo>
                      <a:pt x="5049" y="5182"/>
                      <a:pt x="5053" y="5186"/>
                      <a:pt x="5057" y="5193"/>
                    </a:cubicBezTo>
                    <a:cubicBezTo>
                      <a:pt x="5347" y="5568"/>
                      <a:pt x="5668" y="5821"/>
                      <a:pt x="6005" y="5940"/>
                    </a:cubicBezTo>
                    <a:cubicBezTo>
                      <a:pt x="6183" y="5831"/>
                      <a:pt x="6347" y="5694"/>
                      <a:pt x="6494" y="5538"/>
                    </a:cubicBezTo>
                    <a:cubicBezTo>
                      <a:pt x="7767" y="4183"/>
                      <a:pt x="7603" y="1541"/>
                      <a:pt x="7548" y="670"/>
                    </a:cubicBezTo>
                    <a:cubicBezTo>
                      <a:pt x="7541" y="553"/>
                      <a:pt x="7535" y="465"/>
                      <a:pt x="7535" y="418"/>
                    </a:cubicBezTo>
                    <a:cubicBezTo>
                      <a:pt x="7535" y="216"/>
                      <a:pt x="7422" y="96"/>
                      <a:pt x="7258" y="28"/>
                    </a:cubicBezTo>
                    <a:cubicBezTo>
                      <a:pt x="7155" y="8"/>
                      <a:pt x="7043" y="0"/>
                      <a:pt x="6941" y="0"/>
                    </a:cubicBezTo>
                    <a:close/>
                  </a:path>
                </a:pathLst>
              </a:custGeom>
              <a:solidFill>
                <a:srgbClr val="D1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9"/>
              <p:cNvSpPr/>
              <p:nvPr/>
            </p:nvSpPr>
            <p:spPr>
              <a:xfrm flipH="1">
                <a:off x="7197640" y="1434383"/>
                <a:ext cx="145814" cy="58288"/>
              </a:xfrm>
              <a:custGeom>
                <a:rect b="b" l="l" r="r" t="t"/>
                <a:pathLst>
                  <a:path extrusionOk="0" h="919" w="2299">
                    <a:moveTo>
                      <a:pt x="1718" y="0"/>
                    </a:moveTo>
                    <a:cubicBezTo>
                      <a:pt x="1104" y="0"/>
                      <a:pt x="1" y="427"/>
                      <a:pt x="240" y="881"/>
                    </a:cubicBezTo>
                    <a:cubicBezTo>
                      <a:pt x="254" y="905"/>
                      <a:pt x="302" y="919"/>
                      <a:pt x="374" y="919"/>
                    </a:cubicBezTo>
                    <a:cubicBezTo>
                      <a:pt x="837" y="919"/>
                      <a:pt x="2299" y="424"/>
                      <a:pt x="2087" y="113"/>
                    </a:cubicBezTo>
                    <a:cubicBezTo>
                      <a:pt x="2033" y="35"/>
                      <a:pt x="1896" y="0"/>
                      <a:pt x="1718" y="0"/>
                    </a:cubicBez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9"/>
              <p:cNvSpPr/>
              <p:nvPr/>
            </p:nvSpPr>
            <p:spPr>
              <a:xfrm flipH="1">
                <a:off x="7193327" y="1586162"/>
                <a:ext cx="96406" cy="40338"/>
              </a:xfrm>
              <a:custGeom>
                <a:rect b="b" l="l" r="r" t="t"/>
                <a:pathLst>
                  <a:path extrusionOk="0" h="636" w="1520">
                    <a:moveTo>
                      <a:pt x="1" y="0"/>
                    </a:moveTo>
                    <a:cubicBezTo>
                      <a:pt x="66" y="363"/>
                      <a:pt x="383" y="635"/>
                      <a:pt x="762" y="635"/>
                    </a:cubicBezTo>
                    <a:cubicBezTo>
                      <a:pt x="1141" y="635"/>
                      <a:pt x="1455" y="363"/>
                      <a:pt x="1520" y="0"/>
                    </a:cubicBezTo>
                    <a:close/>
                  </a:path>
                </a:pathLst>
              </a:custGeom>
              <a:solidFill>
                <a:srgbClr val="252A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9"/>
              <p:cNvSpPr/>
              <p:nvPr/>
            </p:nvSpPr>
            <p:spPr>
              <a:xfrm flipH="1">
                <a:off x="7125524" y="1724304"/>
                <a:ext cx="71290" cy="56131"/>
              </a:xfrm>
              <a:custGeom>
                <a:rect b="b" l="l" r="r" t="t"/>
                <a:pathLst>
                  <a:path extrusionOk="0" h="885" w="1124">
                    <a:moveTo>
                      <a:pt x="164" y="0"/>
                    </a:moveTo>
                    <a:cubicBezTo>
                      <a:pt x="110" y="31"/>
                      <a:pt x="55" y="72"/>
                      <a:pt x="0" y="110"/>
                    </a:cubicBezTo>
                    <a:cubicBezTo>
                      <a:pt x="7" y="116"/>
                      <a:pt x="11" y="123"/>
                      <a:pt x="17" y="134"/>
                    </a:cubicBezTo>
                    <a:cubicBezTo>
                      <a:pt x="287" y="482"/>
                      <a:pt x="587" y="734"/>
                      <a:pt x="909" y="884"/>
                    </a:cubicBezTo>
                    <a:cubicBezTo>
                      <a:pt x="980" y="847"/>
                      <a:pt x="1052" y="806"/>
                      <a:pt x="1123" y="761"/>
                    </a:cubicBezTo>
                    <a:cubicBezTo>
                      <a:pt x="786" y="642"/>
                      <a:pt x="465" y="389"/>
                      <a:pt x="175" y="14"/>
                    </a:cubicBezTo>
                    <a:cubicBezTo>
                      <a:pt x="171" y="7"/>
                      <a:pt x="167" y="3"/>
                      <a:pt x="164"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9"/>
              <p:cNvSpPr/>
              <p:nvPr/>
            </p:nvSpPr>
            <p:spPr>
              <a:xfrm flipH="1">
                <a:off x="7170619" y="1708067"/>
                <a:ext cx="50677" cy="37040"/>
              </a:xfrm>
              <a:custGeom>
                <a:rect b="b" l="l" r="r" t="t"/>
                <a:pathLst>
                  <a:path extrusionOk="0" h="584" w="799">
                    <a:moveTo>
                      <a:pt x="673" y="0"/>
                    </a:moveTo>
                    <a:cubicBezTo>
                      <a:pt x="376" y="59"/>
                      <a:pt x="52" y="403"/>
                      <a:pt x="35" y="417"/>
                    </a:cubicBezTo>
                    <a:cubicBezTo>
                      <a:pt x="0" y="458"/>
                      <a:pt x="0" y="519"/>
                      <a:pt x="41" y="557"/>
                    </a:cubicBezTo>
                    <a:cubicBezTo>
                      <a:pt x="58" y="574"/>
                      <a:pt x="82" y="584"/>
                      <a:pt x="107" y="584"/>
                    </a:cubicBezTo>
                    <a:cubicBezTo>
                      <a:pt x="134" y="584"/>
                      <a:pt x="161" y="574"/>
                      <a:pt x="178" y="553"/>
                    </a:cubicBezTo>
                    <a:cubicBezTo>
                      <a:pt x="219" y="513"/>
                      <a:pt x="298" y="437"/>
                      <a:pt x="386" y="366"/>
                    </a:cubicBezTo>
                    <a:cubicBezTo>
                      <a:pt x="441" y="328"/>
                      <a:pt x="496" y="287"/>
                      <a:pt x="550" y="256"/>
                    </a:cubicBezTo>
                    <a:cubicBezTo>
                      <a:pt x="605" y="226"/>
                      <a:pt x="660" y="205"/>
                      <a:pt x="710" y="195"/>
                    </a:cubicBezTo>
                    <a:cubicBezTo>
                      <a:pt x="762" y="185"/>
                      <a:pt x="799" y="133"/>
                      <a:pt x="789" y="79"/>
                    </a:cubicBezTo>
                    <a:cubicBezTo>
                      <a:pt x="778" y="31"/>
                      <a:pt x="737" y="0"/>
                      <a:pt x="693"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9"/>
              <p:cNvSpPr/>
              <p:nvPr/>
            </p:nvSpPr>
            <p:spPr>
              <a:xfrm flipH="1">
                <a:off x="7241153" y="1637220"/>
                <a:ext cx="250402" cy="157484"/>
              </a:xfrm>
              <a:custGeom>
                <a:rect b="b" l="l" r="r" t="t"/>
                <a:pathLst>
                  <a:path extrusionOk="0" h="2483" w="3948">
                    <a:moveTo>
                      <a:pt x="1694" y="1"/>
                    </a:moveTo>
                    <a:cubicBezTo>
                      <a:pt x="1022" y="1"/>
                      <a:pt x="415" y="261"/>
                      <a:pt x="1" y="673"/>
                    </a:cubicBezTo>
                    <a:cubicBezTo>
                      <a:pt x="421" y="1745"/>
                      <a:pt x="1483" y="2397"/>
                      <a:pt x="3876" y="2482"/>
                    </a:cubicBezTo>
                    <a:cubicBezTo>
                      <a:pt x="3924" y="2326"/>
                      <a:pt x="3947" y="2159"/>
                      <a:pt x="3947" y="1988"/>
                    </a:cubicBezTo>
                    <a:cubicBezTo>
                      <a:pt x="3947" y="892"/>
                      <a:pt x="2937" y="1"/>
                      <a:pt x="1694"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9"/>
              <p:cNvSpPr/>
              <p:nvPr/>
            </p:nvSpPr>
            <p:spPr>
              <a:xfrm flipH="1">
                <a:off x="7177535" y="1569037"/>
                <a:ext cx="206575" cy="17188"/>
              </a:xfrm>
              <a:custGeom>
                <a:rect b="b" l="l" r="r" t="t"/>
                <a:pathLst>
                  <a:path extrusionOk="0" h="271" w="3257">
                    <a:moveTo>
                      <a:pt x="0" y="1"/>
                    </a:moveTo>
                    <a:lnTo>
                      <a:pt x="0" y="270"/>
                    </a:lnTo>
                    <a:lnTo>
                      <a:pt x="3257" y="270"/>
                    </a:lnTo>
                    <a:lnTo>
                      <a:pt x="3257" y="1"/>
                    </a:ln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9"/>
              <p:cNvSpPr/>
              <p:nvPr/>
            </p:nvSpPr>
            <p:spPr>
              <a:xfrm flipH="1">
                <a:off x="6573468" y="1391317"/>
                <a:ext cx="369197" cy="377188"/>
              </a:xfrm>
              <a:custGeom>
                <a:rect b="b" l="l" r="r" t="t"/>
                <a:pathLst>
                  <a:path extrusionOk="0" h="5947" w="5821">
                    <a:moveTo>
                      <a:pt x="629" y="393"/>
                    </a:moveTo>
                    <a:cubicBezTo>
                      <a:pt x="1236" y="396"/>
                      <a:pt x="2387" y="424"/>
                      <a:pt x="3404" y="448"/>
                    </a:cubicBezTo>
                    <a:cubicBezTo>
                      <a:pt x="4203" y="468"/>
                      <a:pt x="4896" y="485"/>
                      <a:pt x="5169" y="485"/>
                    </a:cubicBezTo>
                    <a:cubicBezTo>
                      <a:pt x="5217" y="485"/>
                      <a:pt x="5241" y="502"/>
                      <a:pt x="5254" y="519"/>
                    </a:cubicBezTo>
                    <a:cubicBezTo>
                      <a:pt x="5418" y="690"/>
                      <a:pt x="5374" y="1362"/>
                      <a:pt x="5340" y="1905"/>
                    </a:cubicBezTo>
                    <a:cubicBezTo>
                      <a:pt x="5323" y="2181"/>
                      <a:pt x="5306" y="2468"/>
                      <a:pt x="5306" y="2734"/>
                    </a:cubicBezTo>
                    <a:cubicBezTo>
                      <a:pt x="5306" y="3021"/>
                      <a:pt x="5244" y="5530"/>
                      <a:pt x="3097" y="5554"/>
                    </a:cubicBezTo>
                    <a:cubicBezTo>
                      <a:pt x="3073" y="5554"/>
                      <a:pt x="3049" y="5554"/>
                      <a:pt x="3026" y="5554"/>
                    </a:cubicBezTo>
                    <a:cubicBezTo>
                      <a:pt x="1422" y="5554"/>
                      <a:pt x="648" y="4862"/>
                      <a:pt x="540" y="3325"/>
                    </a:cubicBezTo>
                    <a:cubicBezTo>
                      <a:pt x="407" y="1468"/>
                      <a:pt x="519" y="563"/>
                      <a:pt x="629" y="393"/>
                    </a:cubicBezTo>
                    <a:close/>
                    <a:moveTo>
                      <a:pt x="592" y="0"/>
                    </a:moveTo>
                    <a:cubicBezTo>
                      <a:pt x="530" y="0"/>
                      <a:pt x="438" y="21"/>
                      <a:pt x="356" y="109"/>
                    </a:cubicBezTo>
                    <a:cubicBezTo>
                      <a:pt x="1" y="492"/>
                      <a:pt x="72" y="2304"/>
                      <a:pt x="148" y="3353"/>
                    </a:cubicBezTo>
                    <a:cubicBezTo>
                      <a:pt x="270" y="5097"/>
                      <a:pt x="1216" y="5946"/>
                      <a:pt x="3035" y="5946"/>
                    </a:cubicBezTo>
                    <a:lnTo>
                      <a:pt x="3100" y="5946"/>
                    </a:lnTo>
                    <a:cubicBezTo>
                      <a:pt x="5019" y="5926"/>
                      <a:pt x="5698" y="4202"/>
                      <a:pt x="5698" y="2734"/>
                    </a:cubicBezTo>
                    <a:cubicBezTo>
                      <a:pt x="5698" y="2479"/>
                      <a:pt x="5715" y="2202"/>
                      <a:pt x="5732" y="1929"/>
                    </a:cubicBezTo>
                    <a:cubicBezTo>
                      <a:pt x="5780" y="1188"/>
                      <a:pt x="5821" y="547"/>
                      <a:pt x="5541" y="249"/>
                    </a:cubicBezTo>
                    <a:cubicBezTo>
                      <a:pt x="5446" y="147"/>
                      <a:pt x="5315" y="92"/>
                      <a:pt x="5169" y="92"/>
                    </a:cubicBezTo>
                    <a:cubicBezTo>
                      <a:pt x="4899" y="92"/>
                      <a:pt x="4214" y="76"/>
                      <a:pt x="3415" y="55"/>
                    </a:cubicBezTo>
                    <a:cubicBezTo>
                      <a:pt x="2373" y="31"/>
                      <a:pt x="1195" y="0"/>
                      <a:pt x="592" y="0"/>
                    </a:cubicBezTo>
                    <a:close/>
                  </a:path>
                </a:pathLst>
              </a:custGeom>
              <a:solidFill>
                <a:srgbClr val="D6B2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9"/>
              <p:cNvSpPr/>
              <p:nvPr/>
            </p:nvSpPr>
            <p:spPr>
              <a:xfrm flipH="1">
                <a:off x="6988278" y="1367215"/>
                <a:ext cx="564039" cy="456533"/>
              </a:xfrm>
              <a:custGeom>
                <a:rect b="b" l="l" r="r" t="t"/>
                <a:pathLst>
                  <a:path extrusionOk="0" h="7198" w="8893">
                    <a:moveTo>
                      <a:pt x="7462" y="397"/>
                    </a:moveTo>
                    <a:cubicBezTo>
                      <a:pt x="7824" y="397"/>
                      <a:pt x="8258" y="479"/>
                      <a:pt x="8258" y="869"/>
                    </a:cubicBezTo>
                    <a:cubicBezTo>
                      <a:pt x="8258" y="916"/>
                      <a:pt x="8264" y="1004"/>
                      <a:pt x="8271" y="1121"/>
                    </a:cubicBezTo>
                    <a:cubicBezTo>
                      <a:pt x="8326" y="1992"/>
                      <a:pt x="8490" y="4634"/>
                      <a:pt x="7217" y="5989"/>
                    </a:cubicBezTo>
                    <a:cubicBezTo>
                      <a:pt x="6708" y="6531"/>
                      <a:pt x="6011" y="6805"/>
                      <a:pt x="5148" y="6805"/>
                    </a:cubicBezTo>
                    <a:cubicBezTo>
                      <a:pt x="1188" y="6805"/>
                      <a:pt x="393" y="5483"/>
                      <a:pt x="393" y="3353"/>
                    </a:cubicBezTo>
                    <a:lnTo>
                      <a:pt x="393" y="1159"/>
                    </a:lnTo>
                    <a:cubicBezTo>
                      <a:pt x="393" y="602"/>
                      <a:pt x="779" y="397"/>
                      <a:pt x="1020" y="397"/>
                    </a:cubicBezTo>
                    <a:close/>
                    <a:moveTo>
                      <a:pt x="1020" y="1"/>
                    </a:moveTo>
                    <a:cubicBezTo>
                      <a:pt x="598" y="1"/>
                      <a:pt x="0" y="363"/>
                      <a:pt x="0" y="1159"/>
                    </a:cubicBezTo>
                    <a:lnTo>
                      <a:pt x="0" y="3353"/>
                    </a:lnTo>
                    <a:cubicBezTo>
                      <a:pt x="0" y="6084"/>
                      <a:pt x="1491" y="7197"/>
                      <a:pt x="5148" y="7197"/>
                    </a:cubicBezTo>
                    <a:cubicBezTo>
                      <a:pt x="6124" y="7197"/>
                      <a:pt x="6919" y="6883"/>
                      <a:pt x="7503" y="6258"/>
                    </a:cubicBezTo>
                    <a:cubicBezTo>
                      <a:pt x="8893" y="4781"/>
                      <a:pt x="8722" y="2008"/>
                      <a:pt x="8664" y="1097"/>
                    </a:cubicBezTo>
                    <a:cubicBezTo>
                      <a:pt x="8657" y="991"/>
                      <a:pt x="8650" y="913"/>
                      <a:pt x="8650" y="869"/>
                    </a:cubicBezTo>
                    <a:cubicBezTo>
                      <a:pt x="8650" y="325"/>
                      <a:pt x="8206" y="1"/>
                      <a:pt x="7462" y="1"/>
                    </a:cubicBezTo>
                    <a:close/>
                  </a:path>
                </a:pathLst>
              </a:custGeom>
              <a:solidFill>
                <a:srgbClr val="D6B2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9"/>
              <p:cNvSpPr/>
              <p:nvPr/>
            </p:nvSpPr>
            <p:spPr>
              <a:xfrm flipH="1">
                <a:off x="6569726" y="1394995"/>
                <a:ext cx="362728" cy="370465"/>
              </a:xfrm>
              <a:custGeom>
                <a:rect b="b" l="l" r="r" t="t"/>
                <a:pathLst>
                  <a:path extrusionOk="0" h="5841" w="5719">
                    <a:moveTo>
                      <a:pt x="618" y="386"/>
                    </a:moveTo>
                    <a:cubicBezTo>
                      <a:pt x="1219" y="386"/>
                      <a:pt x="2345" y="417"/>
                      <a:pt x="3346" y="440"/>
                    </a:cubicBezTo>
                    <a:cubicBezTo>
                      <a:pt x="4130" y="461"/>
                      <a:pt x="4810" y="475"/>
                      <a:pt x="5077" y="475"/>
                    </a:cubicBezTo>
                    <a:cubicBezTo>
                      <a:pt x="5127" y="475"/>
                      <a:pt x="5148" y="492"/>
                      <a:pt x="5162" y="509"/>
                    </a:cubicBezTo>
                    <a:cubicBezTo>
                      <a:pt x="5322" y="676"/>
                      <a:pt x="5281" y="1338"/>
                      <a:pt x="5247" y="1871"/>
                    </a:cubicBezTo>
                    <a:cubicBezTo>
                      <a:pt x="5230" y="2140"/>
                      <a:pt x="5213" y="2424"/>
                      <a:pt x="5213" y="2687"/>
                    </a:cubicBezTo>
                    <a:cubicBezTo>
                      <a:pt x="5213" y="2967"/>
                      <a:pt x="5151" y="5431"/>
                      <a:pt x="3045" y="5455"/>
                    </a:cubicBezTo>
                    <a:cubicBezTo>
                      <a:pt x="3021" y="5455"/>
                      <a:pt x="2998" y="5456"/>
                      <a:pt x="2974" y="5456"/>
                    </a:cubicBezTo>
                    <a:cubicBezTo>
                      <a:pt x="1398" y="5456"/>
                      <a:pt x="637" y="4774"/>
                      <a:pt x="530" y="3264"/>
                    </a:cubicBezTo>
                    <a:cubicBezTo>
                      <a:pt x="399" y="1441"/>
                      <a:pt x="512" y="553"/>
                      <a:pt x="618" y="386"/>
                    </a:cubicBezTo>
                    <a:close/>
                    <a:moveTo>
                      <a:pt x="584" y="0"/>
                    </a:moveTo>
                    <a:cubicBezTo>
                      <a:pt x="522" y="0"/>
                      <a:pt x="431" y="18"/>
                      <a:pt x="349" y="106"/>
                    </a:cubicBezTo>
                    <a:cubicBezTo>
                      <a:pt x="0" y="481"/>
                      <a:pt x="72" y="2263"/>
                      <a:pt x="144" y="3291"/>
                    </a:cubicBezTo>
                    <a:cubicBezTo>
                      <a:pt x="267" y="5004"/>
                      <a:pt x="1195" y="5841"/>
                      <a:pt x="2983" y="5841"/>
                    </a:cubicBezTo>
                    <a:lnTo>
                      <a:pt x="3049" y="5841"/>
                    </a:lnTo>
                    <a:cubicBezTo>
                      <a:pt x="4929" y="5820"/>
                      <a:pt x="5598" y="4127"/>
                      <a:pt x="5598" y="2687"/>
                    </a:cubicBezTo>
                    <a:cubicBezTo>
                      <a:pt x="5598" y="2434"/>
                      <a:pt x="5616" y="2161"/>
                      <a:pt x="5633" y="1895"/>
                    </a:cubicBezTo>
                    <a:cubicBezTo>
                      <a:pt x="5677" y="1165"/>
                      <a:pt x="5718" y="536"/>
                      <a:pt x="5445" y="243"/>
                    </a:cubicBezTo>
                    <a:cubicBezTo>
                      <a:pt x="5349" y="144"/>
                      <a:pt x="5223" y="89"/>
                      <a:pt x="5077" y="89"/>
                    </a:cubicBezTo>
                    <a:cubicBezTo>
                      <a:pt x="4814" y="89"/>
                      <a:pt x="4138" y="72"/>
                      <a:pt x="3356" y="54"/>
                    </a:cubicBezTo>
                    <a:cubicBezTo>
                      <a:pt x="2332" y="27"/>
                      <a:pt x="1174" y="0"/>
                      <a:pt x="584"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9"/>
              <p:cNvSpPr/>
              <p:nvPr/>
            </p:nvSpPr>
            <p:spPr>
              <a:xfrm flipH="1">
                <a:off x="6977051" y="1371401"/>
                <a:ext cx="554081" cy="448415"/>
              </a:xfrm>
              <a:custGeom>
                <a:rect b="b" l="l" r="r" t="t"/>
                <a:pathLst>
                  <a:path extrusionOk="0" h="7070" w="8736">
                    <a:moveTo>
                      <a:pt x="7330" y="385"/>
                    </a:moveTo>
                    <a:cubicBezTo>
                      <a:pt x="7685" y="385"/>
                      <a:pt x="8111" y="467"/>
                      <a:pt x="8111" y="850"/>
                    </a:cubicBezTo>
                    <a:cubicBezTo>
                      <a:pt x="8111" y="898"/>
                      <a:pt x="8115" y="984"/>
                      <a:pt x="8125" y="1099"/>
                    </a:cubicBezTo>
                    <a:cubicBezTo>
                      <a:pt x="8176" y="1953"/>
                      <a:pt x="8340" y="4551"/>
                      <a:pt x="7091" y="5882"/>
                    </a:cubicBezTo>
                    <a:cubicBezTo>
                      <a:pt x="6589" y="6411"/>
                      <a:pt x="5906" y="6684"/>
                      <a:pt x="5056" y="6684"/>
                    </a:cubicBezTo>
                    <a:cubicBezTo>
                      <a:pt x="1168" y="6684"/>
                      <a:pt x="387" y="5387"/>
                      <a:pt x="387" y="3291"/>
                    </a:cubicBezTo>
                    <a:lnTo>
                      <a:pt x="387" y="1137"/>
                    </a:lnTo>
                    <a:cubicBezTo>
                      <a:pt x="387" y="590"/>
                      <a:pt x="762" y="385"/>
                      <a:pt x="1001" y="385"/>
                    </a:cubicBezTo>
                    <a:close/>
                    <a:moveTo>
                      <a:pt x="1001" y="0"/>
                    </a:moveTo>
                    <a:cubicBezTo>
                      <a:pt x="584" y="0"/>
                      <a:pt x="1" y="355"/>
                      <a:pt x="1" y="1137"/>
                    </a:cubicBezTo>
                    <a:lnTo>
                      <a:pt x="1" y="3291"/>
                    </a:lnTo>
                    <a:cubicBezTo>
                      <a:pt x="1" y="5974"/>
                      <a:pt x="1465" y="7070"/>
                      <a:pt x="5056" y="7070"/>
                    </a:cubicBezTo>
                    <a:cubicBezTo>
                      <a:pt x="6016" y="7070"/>
                      <a:pt x="6794" y="6759"/>
                      <a:pt x="7371" y="6145"/>
                    </a:cubicBezTo>
                    <a:cubicBezTo>
                      <a:pt x="8736" y="4694"/>
                      <a:pt x="8565" y="1970"/>
                      <a:pt x="8507" y="1075"/>
                    </a:cubicBezTo>
                    <a:cubicBezTo>
                      <a:pt x="8501" y="970"/>
                      <a:pt x="8497" y="894"/>
                      <a:pt x="8497" y="850"/>
                    </a:cubicBezTo>
                    <a:cubicBezTo>
                      <a:pt x="8497" y="317"/>
                      <a:pt x="8060" y="0"/>
                      <a:pt x="7330"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9"/>
              <p:cNvSpPr/>
              <p:nvPr/>
            </p:nvSpPr>
            <p:spPr>
              <a:xfrm flipH="1">
                <a:off x="6846259" y="1579883"/>
                <a:ext cx="117083" cy="166744"/>
              </a:xfrm>
              <a:custGeom>
                <a:rect b="b" l="l" r="r" t="t"/>
                <a:pathLst>
                  <a:path extrusionOk="0" h="2629" w="1846">
                    <a:moveTo>
                      <a:pt x="78" y="0"/>
                    </a:moveTo>
                    <a:cubicBezTo>
                      <a:pt x="61" y="92"/>
                      <a:pt x="0" y="1666"/>
                      <a:pt x="76" y="1666"/>
                    </a:cubicBezTo>
                    <a:cubicBezTo>
                      <a:pt x="76" y="1666"/>
                      <a:pt x="77" y="1666"/>
                      <a:pt x="78" y="1666"/>
                    </a:cubicBezTo>
                    <a:cubicBezTo>
                      <a:pt x="102" y="1656"/>
                      <a:pt x="220" y="1581"/>
                      <a:pt x="381" y="1504"/>
                    </a:cubicBezTo>
                    <a:lnTo>
                      <a:pt x="381" y="1504"/>
                    </a:lnTo>
                    <a:lnTo>
                      <a:pt x="78" y="0"/>
                    </a:lnTo>
                    <a:close/>
                    <a:moveTo>
                      <a:pt x="1025" y="1324"/>
                    </a:moveTo>
                    <a:cubicBezTo>
                      <a:pt x="805" y="1324"/>
                      <a:pt x="565" y="1416"/>
                      <a:pt x="381" y="1504"/>
                    </a:cubicBezTo>
                    <a:lnTo>
                      <a:pt x="381" y="1504"/>
                    </a:lnTo>
                    <a:lnTo>
                      <a:pt x="607" y="2629"/>
                    </a:lnTo>
                    <a:cubicBezTo>
                      <a:pt x="607" y="2629"/>
                      <a:pt x="1846" y="2134"/>
                      <a:pt x="1480" y="1560"/>
                    </a:cubicBezTo>
                    <a:cubicBezTo>
                      <a:pt x="1370" y="1386"/>
                      <a:pt x="1204" y="1324"/>
                      <a:pt x="1025" y="1324"/>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9"/>
              <p:cNvSpPr/>
              <p:nvPr/>
            </p:nvSpPr>
            <p:spPr>
              <a:xfrm flipH="1">
                <a:off x="6858564" y="1578995"/>
                <a:ext cx="111565" cy="172389"/>
              </a:xfrm>
              <a:custGeom>
                <a:rect b="b" l="l" r="r" t="t"/>
                <a:pathLst>
                  <a:path extrusionOk="0" h="2718" w="1759">
                    <a:moveTo>
                      <a:pt x="103" y="0"/>
                    </a:moveTo>
                    <a:cubicBezTo>
                      <a:pt x="103" y="18"/>
                      <a:pt x="0" y="1643"/>
                      <a:pt x="127" y="1741"/>
                    </a:cubicBezTo>
                    <a:lnTo>
                      <a:pt x="171" y="1772"/>
                    </a:lnTo>
                    <a:lnTo>
                      <a:pt x="212" y="1755"/>
                    </a:lnTo>
                    <a:cubicBezTo>
                      <a:pt x="223" y="1752"/>
                      <a:pt x="246" y="1738"/>
                      <a:pt x="280" y="1718"/>
                    </a:cubicBezTo>
                    <a:cubicBezTo>
                      <a:pt x="632" y="1519"/>
                      <a:pt x="916" y="1419"/>
                      <a:pt x="1131" y="1419"/>
                    </a:cubicBezTo>
                    <a:cubicBezTo>
                      <a:pt x="1307" y="1419"/>
                      <a:pt x="1437" y="1485"/>
                      <a:pt x="1519" y="1618"/>
                    </a:cubicBezTo>
                    <a:cubicBezTo>
                      <a:pt x="1578" y="1708"/>
                      <a:pt x="1591" y="1793"/>
                      <a:pt x="1560" y="1889"/>
                    </a:cubicBezTo>
                    <a:cubicBezTo>
                      <a:pt x="1437" y="2264"/>
                      <a:pt x="694" y="2565"/>
                      <a:pt x="686" y="2568"/>
                    </a:cubicBezTo>
                    <a:lnTo>
                      <a:pt x="744" y="2718"/>
                    </a:lnTo>
                    <a:cubicBezTo>
                      <a:pt x="779" y="2704"/>
                      <a:pt x="1567" y="2387"/>
                      <a:pt x="1714" y="1936"/>
                    </a:cubicBezTo>
                    <a:cubicBezTo>
                      <a:pt x="1759" y="1796"/>
                      <a:pt x="1738" y="1659"/>
                      <a:pt x="1656" y="1530"/>
                    </a:cubicBezTo>
                    <a:cubicBezTo>
                      <a:pt x="1541" y="1349"/>
                      <a:pt x="1369" y="1258"/>
                      <a:pt x="1141" y="1258"/>
                    </a:cubicBezTo>
                    <a:cubicBezTo>
                      <a:pt x="901" y="1258"/>
                      <a:pt x="599" y="1359"/>
                      <a:pt x="236" y="1561"/>
                    </a:cubicBezTo>
                    <a:cubicBezTo>
                      <a:pt x="212" y="1237"/>
                      <a:pt x="246" y="137"/>
                      <a:pt x="263" y="28"/>
                    </a:cubicBezTo>
                    <a:lnTo>
                      <a:pt x="103" y="0"/>
                    </a:ln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9"/>
              <p:cNvSpPr/>
              <p:nvPr/>
            </p:nvSpPr>
            <p:spPr>
              <a:xfrm flipH="1">
                <a:off x="7533482" y="1560601"/>
                <a:ext cx="149810" cy="106808"/>
              </a:xfrm>
              <a:custGeom>
                <a:rect b="b" l="l" r="r" t="t"/>
                <a:pathLst>
                  <a:path extrusionOk="0" h="1684" w="2362">
                    <a:moveTo>
                      <a:pt x="2164" y="0"/>
                    </a:moveTo>
                    <a:lnTo>
                      <a:pt x="0" y="1455"/>
                    </a:lnTo>
                    <a:lnTo>
                      <a:pt x="341" y="1683"/>
                    </a:lnTo>
                    <a:lnTo>
                      <a:pt x="2362" y="342"/>
                    </a:lnTo>
                    <a:lnTo>
                      <a:pt x="2164" y="0"/>
                    </a:lnTo>
                    <a:close/>
                  </a:path>
                </a:pathLst>
              </a:custGeom>
              <a:solidFill>
                <a:srgbClr val="D6B2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9"/>
              <p:cNvSpPr/>
              <p:nvPr/>
            </p:nvSpPr>
            <p:spPr>
              <a:xfrm flipH="1">
                <a:off x="6925288" y="1558889"/>
                <a:ext cx="78203" cy="25180"/>
              </a:xfrm>
              <a:custGeom>
                <a:rect b="b" l="l" r="r" t="t"/>
                <a:pathLst>
                  <a:path extrusionOk="0" h="397" w="1233">
                    <a:moveTo>
                      <a:pt x="1" y="0"/>
                    </a:moveTo>
                    <a:lnTo>
                      <a:pt x="1" y="396"/>
                    </a:lnTo>
                    <a:lnTo>
                      <a:pt x="1233" y="396"/>
                    </a:lnTo>
                    <a:lnTo>
                      <a:pt x="1233" y="0"/>
                    </a:lnTo>
                    <a:close/>
                  </a:path>
                </a:pathLst>
              </a:custGeom>
              <a:solidFill>
                <a:srgbClr val="D6B2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9"/>
              <p:cNvSpPr/>
              <p:nvPr/>
            </p:nvSpPr>
            <p:spPr>
              <a:xfrm flipH="1">
                <a:off x="6910319" y="1540305"/>
                <a:ext cx="93362" cy="37421"/>
              </a:xfrm>
              <a:custGeom>
                <a:rect b="b" l="l" r="r" t="t"/>
                <a:pathLst>
                  <a:path extrusionOk="0" h="590" w="1472">
                    <a:moveTo>
                      <a:pt x="0" y="0"/>
                    </a:moveTo>
                    <a:lnTo>
                      <a:pt x="0" y="590"/>
                    </a:lnTo>
                    <a:lnTo>
                      <a:pt x="1472" y="590"/>
                    </a:lnTo>
                    <a:lnTo>
                      <a:pt x="1472" y="0"/>
                    </a:ln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9"/>
              <p:cNvSpPr/>
              <p:nvPr/>
            </p:nvSpPr>
            <p:spPr>
              <a:xfrm flipH="1">
                <a:off x="6582342" y="1420429"/>
                <a:ext cx="17822" cy="33044"/>
              </a:xfrm>
              <a:custGeom>
                <a:rect b="b" l="l" r="r" t="t"/>
                <a:pathLst>
                  <a:path extrusionOk="0" h="521" w="281">
                    <a:moveTo>
                      <a:pt x="105" y="1"/>
                    </a:moveTo>
                    <a:cubicBezTo>
                      <a:pt x="53" y="1"/>
                      <a:pt x="0" y="53"/>
                      <a:pt x="38" y="108"/>
                    </a:cubicBezTo>
                    <a:cubicBezTo>
                      <a:pt x="104" y="203"/>
                      <a:pt x="134" y="313"/>
                      <a:pt x="117" y="428"/>
                    </a:cubicBezTo>
                    <a:cubicBezTo>
                      <a:pt x="111" y="484"/>
                      <a:pt x="159" y="521"/>
                      <a:pt x="201" y="521"/>
                    </a:cubicBezTo>
                    <a:cubicBezTo>
                      <a:pt x="230" y="521"/>
                      <a:pt x="255" y="505"/>
                      <a:pt x="260" y="466"/>
                    </a:cubicBezTo>
                    <a:cubicBezTo>
                      <a:pt x="281" y="313"/>
                      <a:pt x="254" y="165"/>
                      <a:pt x="165" y="33"/>
                    </a:cubicBezTo>
                    <a:cubicBezTo>
                      <a:pt x="150" y="10"/>
                      <a:pt x="128" y="1"/>
                      <a:pt x="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9"/>
              <p:cNvSpPr/>
              <p:nvPr/>
            </p:nvSpPr>
            <p:spPr>
              <a:xfrm flipH="1">
                <a:off x="6577331" y="1461212"/>
                <a:ext cx="11987" cy="9387"/>
              </a:xfrm>
              <a:custGeom>
                <a:rect b="b" l="l" r="r" t="t"/>
                <a:pathLst>
                  <a:path extrusionOk="0" h="148" w="189">
                    <a:moveTo>
                      <a:pt x="93" y="1"/>
                    </a:moveTo>
                    <a:cubicBezTo>
                      <a:pt x="1" y="1"/>
                      <a:pt x="1" y="148"/>
                      <a:pt x="93" y="148"/>
                    </a:cubicBezTo>
                    <a:cubicBezTo>
                      <a:pt x="188" y="148"/>
                      <a:pt x="188" y="1"/>
                      <a:pt x="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9"/>
              <p:cNvSpPr/>
              <p:nvPr/>
            </p:nvSpPr>
            <p:spPr>
              <a:xfrm flipH="1">
                <a:off x="6927000" y="1547091"/>
                <a:ext cx="53721" cy="9894"/>
              </a:xfrm>
              <a:custGeom>
                <a:rect b="b" l="l" r="r" t="t"/>
                <a:pathLst>
                  <a:path extrusionOk="0" h="156" w="847">
                    <a:moveTo>
                      <a:pt x="270" y="1"/>
                    </a:moveTo>
                    <a:cubicBezTo>
                      <a:pt x="211" y="1"/>
                      <a:pt x="152" y="1"/>
                      <a:pt x="92" y="2"/>
                    </a:cubicBezTo>
                    <a:cubicBezTo>
                      <a:pt x="0" y="5"/>
                      <a:pt x="0" y="152"/>
                      <a:pt x="92" y="152"/>
                    </a:cubicBezTo>
                    <a:cubicBezTo>
                      <a:pt x="177" y="149"/>
                      <a:pt x="261" y="148"/>
                      <a:pt x="345" y="148"/>
                    </a:cubicBezTo>
                    <a:cubicBezTo>
                      <a:pt x="481" y="148"/>
                      <a:pt x="616" y="151"/>
                      <a:pt x="751" y="155"/>
                    </a:cubicBezTo>
                    <a:cubicBezTo>
                      <a:pt x="752" y="155"/>
                      <a:pt x="753" y="155"/>
                      <a:pt x="755" y="155"/>
                    </a:cubicBezTo>
                    <a:cubicBezTo>
                      <a:pt x="847" y="155"/>
                      <a:pt x="845" y="12"/>
                      <a:pt x="751" y="9"/>
                    </a:cubicBezTo>
                    <a:cubicBezTo>
                      <a:pt x="591" y="4"/>
                      <a:pt x="431" y="1"/>
                      <a:pt x="2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9"/>
              <p:cNvSpPr/>
              <p:nvPr/>
            </p:nvSpPr>
            <p:spPr>
              <a:xfrm flipH="1">
                <a:off x="6997529" y="1388462"/>
                <a:ext cx="29239" cy="43002"/>
              </a:xfrm>
              <a:custGeom>
                <a:rect b="b" l="l" r="r" t="t"/>
                <a:pathLst>
                  <a:path extrusionOk="0" h="678" w="461">
                    <a:moveTo>
                      <a:pt x="103" y="1"/>
                    </a:moveTo>
                    <a:cubicBezTo>
                      <a:pt x="48" y="1"/>
                      <a:pt x="0" y="75"/>
                      <a:pt x="50" y="127"/>
                    </a:cubicBezTo>
                    <a:cubicBezTo>
                      <a:pt x="166" y="250"/>
                      <a:pt x="306" y="397"/>
                      <a:pt x="272" y="584"/>
                    </a:cubicBezTo>
                    <a:cubicBezTo>
                      <a:pt x="262" y="640"/>
                      <a:pt x="310" y="678"/>
                      <a:pt x="354" y="678"/>
                    </a:cubicBezTo>
                    <a:cubicBezTo>
                      <a:pt x="382" y="678"/>
                      <a:pt x="409" y="662"/>
                      <a:pt x="415" y="625"/>
                    </a:cubicBezTo>
                    <a:cubicBezTo>
                      <a:pt x="460" y="376"/>
                      <a:pt x="313" y="192"/>
                      <a:pt x="153" y="25"/>
                    </a:cubicBezTo>
                    <a:cubicBezTo>
                      <a:pt x="137" y="8"/>
                      <a:pt x="120" y="1"/>
                      <a:pt x="1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9"/>
              <p:cNvSpPr/>
              <p:nvPr/>
            </p:nvSpPr>
            <p:spPr>
              <a:xfrm flipH="1">
                <a:off x="6998671" y="1438062"/>
                <a:ext cx="11924" cy="9387"/>
              </a:xfrm>
              <a:custGeom>
                <a:rect b="b" l="l" r="r" t="t"/>
                <a:pathLst>
                  <a:path extrusionOk="0" h="148" w="188">
                    <a:moveTo>
                      <a:pt x="95" y="1"/>
                    </a:moveTo>
                    <a:cubicBezTo>
                      <a:pt x="0" y="1"/>
                      <a:pt x="0" y="147"/>
                      <a:pt x="95" y="147"/>
                    </a:cubicBezTo>
                    <a:cubicBezTo>
                      <a:pt x="188" y="147"/>
                      <a:pt x="188" y="1"/>
                      <a:pt x="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9"/>
              <p:cNvSpPr/>
              <p:nvPr/>
            </p:nvSpPr>
            <p:spPr>
              <a:xfrm flipH="1">
                <a:off x="6475344" y="2739630"/>
                <a:ext cx="111121" cy="67801"/>
              </a:xfrm>
              <a:custGeom>
                <a:rect b="b" l="l" r="r" t="t"/>
                <a:pathLst>
                  <a:path extrusionOk="0" h="1069" w="1752">
                    <a:moveTo>
                      <a:pt x="1248" y="1"/>
                    </a:moveTo>
                    <a:cubicBezTo>
                      <a:pt x="1221" y="1"/>
                      <a:pt x="1192" y="3"/>
                      <a:pt x="1164" y="9"/>
                    </a:cubicBezTo>
                    <a:lnTo>
                      <a:pt x="420" y="146"/>
                    </a:lnTo>
                    <a:cubicBezTo>
                      <a:pt x="167" y="193"/>
                      <a:pt x="0" y="436"/>
                      <a:pt x="48" y="688"/>
                    </a:cubicBezTo>
                    <a:cubicBezTo>
                      <a:pt x="90" y="912"/>
                      <a:pt x="285" y="1069"/>
                      <a:pt x="505" y="1069"/>
                    </a:cubicBezTo>
                    <a:cubicBezTo>
                      <a:pt x="533" y="1069"/>
                      <a:pt x="562" y="1066"/>
                      <a:pt x="591" y="1061"/>
                    </a:cubicBezTo>
                    <a:lnTo>
                      <a:pt x="1331" y="924"/>
                    </a:lnTo>
                    <a:cubicBezTo>
                      <a:pt x="1584" y="876"/>
                      <a:pt x="1752" y="634"/>
                      <a:pt x="1703" y="381"/>
                    </a:cubicBezTo>
                    <a:cubicBezTo>
                      <a:pt x="1664" y="160"/>
                      <a:pt x="1466" y="1"/>
                      <a:pt x="1248" y="1"/>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9"/>
              <p:cNvSpPr/>
              <p:nvPr/>
            </p:nvSpPr>
            <p:spPr>
              <a:xfrm flipH="1">
                <a:off x="6474519" y="2792528"/>
                <a:ext cx="106744" cy="67040"/>
              </a:xfrm>
              <a:custGeom>
                <a:rect b="b" l="l" r="r" t="t"/>
                <a:pathLst>
                  <a:path extrusionOk="0" h="1057" w="1683">
                    <a:moveTo>
                      <a:pt x="1178" y="1"/>
                    </a:moveTo>
                    <a:cubicBezTo>
                      <a:pt x="1151" y="1"/>
                      <a:pt x="1124" y="3"/>
                      <a:pt x="1096" y="8"/>
                    </a:cubicBezTo>
                    <a:lnTo>
                      <a:pt x="420" y="134"/>
                    </a:lnTo>
                    <a:cubicBezTo>
                      <a:pt x="167" y="182"/>
                      <a:pt x="0" y="424"/>
                      <a:pt x="48" y="677"/>
                    </a:cubicBezTo>
                    <a:cubicBezTo>
                      <a:pt x="91" y="899"/>
                      <a:pt x="288" y="1056"/>
                      <a:pt x="509" y="1056"/>
                    </a:cubicBezTo>
                    <a:cubicBezTo>
                      <a:pt x="536" y="1056"/>
                      <a:pt x="563" y="1054"/>
                      <a:pt x="591" y="1049"/>
                    </a:cubicBezTo>
                    <a:lnTo>
                      <a:pt x="1267" y="923"/>
                    </a:lnTo>
                    <a:cubicBezTo>
                      <a:pt x="1516" y="875"/>
                      <a:pt x="1683" y="632"/>
                      <a:pt x="1639" y="380"/>
                    </a:cubicBezTo>
                    <a:cubicBezTo>
                      <a:pt x="1596" y="158"/>
                      <a:pt x="1399" y="1"/>
                      <a:pt x="1178" y="1"/>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9"/>
              <p:cNvSpPr/>
              <p:nvPr/>
            </p:nvSpPr>
            <p:spPr>
              <a:xfrm flipH="1">
                <a:off x="6486379" y="2845742"/>
                <a:ext cx="87336" cy="63235"/>
              </a:xfrm>
              <a:custGeom>
                <a:rect b="b" l="l" r="r" t="t"/>
                <a:pathLst>
                  <a:path extrusionOk="0" h="997" w="1377">
                    <a:moveTo>
                      <a:pt x="874" y="1"/>
                    </a:moveTo>
                    <a:cubicBezTo>
                      <a:pt x="846" y="1"/>
                      <a:pt x="817" y="3"/>
                      <a:pt x="789" y="9"/>
                    </a:cubicBezTo>
                    <a:lnTo>
                      <a:pt x="420" y="77"/>
                    </a:lnTo>
                    <a:cubicBezTo>
                      <a:pt x="168" y="121"/>
                      <a:pt x="1" y="367"/>
                      <a:pt x="48" y="617"/>
                    </a:cubicBezTo>
                    <a:cubicBezTo>
                      <a:pt x="87" y="840"/>
                      <a:pt x="284" y="997"/>
                      <a:pt x="503" y="997"/>
                    </a:cubicBezTo>
                    <a:cubicBezTo>
                      <a:pt x="531" y="997"/>
                      <a:pt x="559" y="994"/>
                      <a:pt x="588" y="989"/>
                    </a:cubicBezTo>
                    <a:lnTo>
                      <a:pt x="957" y="920"/>
                    </a:lnTo>
                    <a:cubicBezTo>
                      <a:pt x="1209" y="876"/>
                      <a:pt x="1376" y="630"/>
                      <a:pt x="1329" y="381"/>
                    </a:cubicBezTo>
                    <a:cubicBezTo>
                      <a:pt x="1290" y="157"/>
                      <a:pt x="1092" y="1"/>
                      <a:pt x="874" y="1"/>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9"/>
              <p:cNvSpPr/>
              <p:nvPr/>
            </p:nvSpPr>
            <p:spPr>
              <a:xfrm flipH="1">
                <a:off x="7680883" y="2507237"/>
                <a:ext cx="113975" cy="460339"/>
              </a:xfrm>
              <a:custGeom>
                <a:rect b="b" l="l" r="r" t="t"/>
                <a:pathLst>
                  <a:path extrusionOk="0" h="7258" w="1797">
                    <a:moveTo>
                      <a:pt x="1326" y="0"/>
                    </a:moveTo>
                    <a:cubicBezTo>
                      <a:pt x="1" y="2024"/>
                      <a:pt x="379" y="7257"/>
                      <a:pt x="379" y="7257"/>
                    </a:cubicBezTo>
                    <a:lnTo>
                      <a:pt x="1797" y="6448"/>
                    </a:lnTo>
                    <a:lnTo>
                      <a:pt x="1326" y="0"/>
                    </a:lnTo>
                    <a:close/>
                  </a:path>
                </a:pathLst>
              </a:custGeom>
              <a:solidFill>
                <a:srgbClr val="FFA9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9"/>
              <p:cNvSpPr/>
              <p:nvPr/>
            </p:nvSpPr>
            <p:spPr>
              <a:xfrm flipH="1">
                <a:off x="7686974" y="3205559"/>
                <a:ext cx="249641" cy="253700"/>
              </a:xfrm>
              <a:custGeom>
                <a:rect b="b" l="l" r="r" t="t"/>
                <a:pathLst>
                  <a:path extrusionOk="0" h="4000" w="3936">
                    <a:moveTo>
                      <a:pt x="3823" y="1"/>
                    </a:moveTo>
                    <a:cubicBezTo>
                      <a:pt x="3782" y="1"/>
                      <a:pt x="3745" y="27"/>
                      <a:pt x="3731" y="71"/>
                    </a:cubicBezTo>
                    <a:lnTo>
                      <a:pt x="3720" y="105"/>
                    </a:lnTo>
                    <a:cubicBezTo>
                      <a:pt x="3704" y="156"/>
                      <a:pt x="3731" y="211"/>
                      <a:pt x="3782" y="228"/>
                    </a:cubicBezTo>
                    <a:cubicBezTo>
                      <a:pt x="3793" y="231"/>
                      <a:pt x="3802" y="234"/>
                      <a:pt x="3813" y="234"/>
                    </a:cubicBezTo>
                    <a:cubicBezTo>
                      <a:pt x="3854" y="234"/>
                      <a:pt x="3892" y="207"/>
                      <a:pt x="3905" y="166"/>
                    </a:cubicBezTo>
                    <a:lnTo>
                      <a:pt x="3919" y="129"/>
                    </a:lnTo>
                    <a:cubicBezTo>
                      <a:pt x="3936" y="77"/>
                      <a:pt x="3909" y="23"/>
                      <a:pt x="3854" y="6"/>
                    </a:cubicBezTo>
                    <a:cubicBezTo>
                      <a:pt x="3844" y="2"/>
                      <a:pt x="3833" y="1"/>
                      <a:pt x="3823" y="1"/>
                    </a:cubicBezTo>
                    <a:close/>
                    <a:moveTo>
                      <a:pt x="3682" y="407"/>
                    </a:moveTo>
                    <a:cubicBezTo>
                      <a:pt x="3643" y="407"/>
                      <a:pt x="3604" y="430"/>
                      <a:pt x="3588" y="470"/>
                    </a:cubicBezTo>
                    <a:cubicBezTo>
                      <a:pt x="3540" y="592"/>
                      <a:pt x="3489" y="709"/>
                      <a:pt x="3438" y="825"/>
                    </a:cubicBezTo>
                    <a:cubicBezTo>
                      <a:pt x="3413" y="873"/>
                      <a:pt x="3434" y="931"/>
                      <a:pt x="3485" y="955"/>
                    </a:cubicBezTo>
                    <a:cubicBezTo>
                      <a:pt x="3499" y="961"/>
                      <a:pt x="3512" y="965"/>
                      <a:pt x="3526" y="965"/>
                    </a:cubicBezTo>
                    <a:cubicBezTo>
                      <a:pt x="3564" y="965"/>
                      <a:pt x="3598" y="945"/>
                      <a:pt x="3615" y="907"/>
                    </a:cubicBezTo>
                    <a:cubicBezTo>
                      <a:pt x="3670" y="791"/>
                      <a:pt x="3720" y="668"/>
                      <a:pt x="3772" y="542"/>
                    </a:cubicBezTo>
                    <a:cubicBezTo>
                      <a:pt x="3793" y="490"/>
                      <a:pt x="3765" y="433"/>
                      <a:pt x="3714" y="412"/>
                    </a:cubicBezTo>
                    <a:cubicBezTo>
                      <a:pt x="3704" y="408"/>
                      <a:pt x="3693" y="407"/>
                      <a:pt x="3682" y="407"/>
                    </a:cubicBezTo>
                    <a:close/>
                    <a:moveTo>
                      <a:pt x="3348" y="1119"/>
                    </a:moveTo>
                    <a:cubicBezTo>
                      <a:pt x="3314" y="1119"/>
                      <a:pt x="3282" y="1137"/>
                      <a:pt x="3263" y="1170"/>
                    </a:cubicBezTo>
                    <a:cubicBezTo>
                      <a:pt x="3202" y="1289"/>
                      <a:pt x="3137" y="1399"/>
                      <a:pt x="3072" y="1504"/>
                    </a:cubicBezTo>
                    <a:cubicBezTo>
                      <a:pt x="3041" y="1552"/>
                      <a:pt x="3055" y="1613"/>
                      <a:pt x="3103" y="1641"/>
                    </a:cubicBezTo>
                    <a:cubicBezTo>
                      <a:pt x="3117" y="1651"/>
                      <a:pt x="3137" y="1654"/>
                      <a:pt x="3154" y="1654"/>
                    </a:cubicBezTo>
                    <a:cubicBezTo>
                      <a:pt x="3188" y="1654"/>
                      <a:pt x="3219" y="1641"/>
                      <a:pt x="3236" y="1610"/>
                    </a:cubicBezTo>
                    <a:cubicBezTo>
                      <a:pt x="3304" y="1501"/>
                      <a:pt x="3372" y="1385"/>
                      <a:pt x="3438" y="1265"/>
                    </a:cubicBezTo>
                    <a:cubicBezTo>
                      <a:pt x="3462" y="1218"/>
                      <a:pt x="3444" y="1156"/>
                      <a:pt x="3397" y="1132"/>
                    </a:cubicBezTo>
                    <a:cubicBezTo>
                      <a:pt x="3381" y="1123"/>
                      <a:pt x="3364" y="1119"/>
                      <a:pt x="3348" y="1119"/>
                    </a:cubicBezTo>
                    <a:close/>
                    <a:moveTo>
                      <a:pt x="2935" y="1784"/>
                    </a:moveTo>
                    <a:cubicBezTo>
                      <a:pt x="2905" y="1784"/>
                      <a:pt x="2875" y="1799"/>
                      <a:pt x="2857" y="1825"/>
                    </a:cubicBezTo>
                    <a:cubicBezTo>
                      <a:pt x="2782" y="1931"/>
                      <a:pt x="2700" y="2034"/>
                      <a:pt x="2619" y="2133"/>
                    </a:cubicBezTo>
                    <a:cubicBezTo>
                      <a:pt x="2584" y="2174"/>
                      <a:pt x="2591" y="2235"/>
                      <a:pt x="2632" y="2269"/>
                    </a:cubicBezTo>
                    <a:cubicBezTo>
                      <a:pt x="2649" y="2286"/>
                      <a:pt x="2673" y="2292"/>
                      <a:pt x="2693" y="2292"/>
                    </a:cubicBezTo>
                    <a:cubicBezTo>
                      <a:pt x="2724" y="2292"/>
                      <a:pt x="2751" y="2279"/>
                      <a:pt x="2772" y="2259"/>
                    </a:cubicBezTo>
                    <a:cubicBezTo>
                      <a:pt x="2854" y="2156"/>
                      <a:pt x="2936" y="2051"/>
                      <a:pt x="3014" y="1941"/>
                    </a:cubicBezTo>
                    <a:cubicBezTo>
                      <a:pt x="3049" y="1897"/>
                      <a:pt x="3038" y="1835"/>
                      <a:pt x="2994" y="1805"/>
                    </a:cubicBezTo>
                    <a:cubicBezTo>
                      <a:pt x="2976" y="1791"/>
                      <a:pt x="2955" y="1784"/>
                      <a:pt x="2935" y="1784"/>
                    </a:cubicBezTo>
                    <a:close/>
                    <a:moveTo>
                      <a:pt x="2435" y="2389"/>
                    </a:moveTo>
                    <a:cubicBezTo>
                      <a:pt x="2408" y="2389"/>
                      <a:pt x="2382" y="2400"/>
                      <a:pt x="2362" y="2419"/>
                    </a:cubicBezTo>
                    <a:cubicBezTo>
                      <a:pt x="2274" y="2511"/>
                      <a:pt x="2178" y="2604"/>
                      <a:pt x="2086" y="2689"/>
                    </a:cubicBezTo>
                    <a:cubicBezTo>
                      <a:pt x="2045" y="2723"/>
                      <a:pt x="2041" y="2784"/>
                      <a:pt x="2079" y="2825"/>
                    </a:cubicBezTo>
                    <a:cubicBezTo>
                      <a:pt x="2096" y="2850"/>
                      <a:pt x="2123" y="2859"/>
                      <a:pt x="2151" y="2859"/>
                    </a:cubicBezTo>
                    <a:cubicBezTo>
                      <a:pt x="2174" y="2859"/>
                      <a:pt x="2198" y="2850"/>
                      <a:pt x="2215" y="2832"/>
                    </a:cubicBezTo>
                    <a:cubicBezTo>
                      <a:pt x="2315" y="2747"/>
                      <a:pt x="2410" y="2651"/>
                      <a:pt x="2502" y="2555"/>
                    </a:cubicBezTo>
                    <a:cubicBezTo>
                      <a:pt x="2543" y="2518"/>
                      <a:pt x="2540" y="2453"/>
                      <a:pt x="2502" y="2415"/>
                    </a:cubicBezTo>
                    <a:cubicBezTo>
                      <a:pt x="2483" y="2398"/>
                      <a:pt x="2459" y="2389"/>
                      <a:pt x="2435" y="2389"/>
                    </a:cubicBezTo>
                    <a:close/>
                    <a:moveTo>
                      <a:pt x="1848" y="2914"/>
                    </a:moveTo>
                    <a:cubicBezTo>
                      <a:pt x="1828" y="2914"/>
                      <a:pt x="1807" y="2921"/>
                      <a:pt x="1789" y="2935"/>
                    </a:cubicBezTo>
                    <a:cubicBezTo>
                      <a:pt x="1686" y="3013"/>
                      <a:pt x="1580" y="3088"/>
                      <a:pt x="1475" y="3160"/>
                    </a:cubicBezTo>
                    <a:cubicBezTo>
                      <a:pt x="1431" y="3190"/>
                      <a:pt x="1417" y="3252"/>
                      <a:pt x="1447" y="3296"/>
                    </a:cubicBezTo>
                    <a:cubicBezTo>
                      <a:pt x="1467" y="3324"/>
                      <a:pt x="1499" y="3341"/>
                      <a:pt x="1529" y="3341"/>
                    </a:cubicBezTo>
                    <a:cubicBezTo>
                      <a:pt x="1546" y="3341"/>
                      <a:pt x="1567" y="3334"/>
                      <a:pt x="1584" y="3324"/>
                    </a:cubicBezTo>
                    <a:cubicBezTo>
                      <a:pt x="1693" y="3249"/>
                      <a:pt x="1803" y="3170"/>
                      <a:pt x="1908" y="3091"/>
                    </a:cubicBezTo>
                    <a:cubicBezTo>
                      <a:pt x="1952" y="3058"/>
                      <a:pt x="1959" y="2996"/>
                      <a:pt x="1925" y="2952"/>
                    </a:cubicBezTo>
                    <a:cubicBezTo>
                      <a:pt x="1907" y="2928"/>
                      <a:pt x="1878" y="2914"/>
                      <a:pt x="1848" y="2914"/>
                    </a:cubicBezTo>
                    <a:close/>
                    <a:moveTo>
                      <a:pt x="1194" y="3348"/>
                    </a:moveTo>
                    <a:cubicBezTo>
                      <a:pt x="1178" y="3348"/>
                      <a:pt x="1162" y="3353"/>
                      <a:pt x="1147" y="3362"/>
                    </a:cubicBezTo>
                    <a:cubicBezTo>
                      <a:pt x="1034" y="3423"/>
                      <a:pt x="919" y="3480"/>
                      <a:pt x="802" y="3535"/>
                    </a:cubicBezTo>
                    <a:cubicBezTo>
                      <a:pt x="751" y="3559"/>
                      <a:pt x="730" y="3617"/>
                      <a:pt x="755" y="3665"/>
                    </a:cubicBezTo>
                    <a:cubicBezTo>
                      <a:pt x="771" y="3702"/>
                      <a:pt x="805" y="3723"/>
                      <a:pt x="843" y="3723"/>
                    </a:cubicBezTo>
                    <a:cubicBezTo>
                      <a:pt x="857" y="3723"/>
                      <a:pt x="870" y="3720"/>
                      <a:pt x="884" y="3713"/>
                    </a:cubicBezTo>
                    <a:cubicBezTo>
                      <a:pt x="1004" y="3658"/>
                      <a:pt x="1123" y="3597"/>
                      <a:pt x="1242" y="3532"/>
                    </a:cubicBezTo>
                    <a:cubicBezTo>
                      <a:pt x="1287" y="3505"/>
                      <a:pt x="1304" y="3447"/>
                      <a:pt x="1280" y="3398"/>
                    </a:cubicBezTo>
                    <a:cubicBezTo>
                      <a:pt x="1262" y="3366"/>
                      <a:pt x="1228" y="3348"/>
                      <a:pt x="1194" y="3348"/>
                    </a:cubicBezTo>
                    <a:close/>
                    <a:moveTo>
                      <a:pt x="477" y="3677"/>
                    </a:moveTo>
                    <a:cubicBezTo>
                      <a:pt x="467" y="3677"/>
                      <a:pt x="457" y="3678"/>
                      <a:pt x="447" y="3682"/>
                    </a:cubicBezTo>
                    <a:cubicBezTo>
                      <a:pt x="325" y="3730"/>
                      <a:pt x="229" y="3757"/>
                      <a:pt x="164" y="3778"/>
                    </a:cubicBezTo>
                    <a:cubicBezTo>
                      <a:pt x="79" y="3805"/>
                      <a:pt x="58" y="3812"/>
                      <a:pt x="38" y="3833"/>
                    </a:cubicBezTo>
                    <a:cubicBezTo>
                      <a:pt x="0" y="3874"/>
                      <a:pt x="0" y="3935"/>
                      <a:pt x="38" y="3972"/>
                    </a:cubicBezTo>
                    <a:cubicBezTo>
                      <a:pt x="58" y="3992"/>
                      <a:pt x="82" y="4000"/>
                      <a:pt x="106" y="4000"/>
                    </a:cubicBezTo>
                    <a:cubicBezTo>
                      <a:pt x="123" y="4000"/>
                      <a:pt x="144" y="3997"/>
                      <a:pt x="157" y="3986"/>
                    </a:cubicBezTo>
                    <a:cubicBezTo>
                      <a:pt x="171" y="3983"/>
                      <a:pt x="191" y="3976"/>
                      <a:pt x="222" y="3965"/>
                    </a:cubicBezTo>
                    <a:cubicBezTo>
                      <a:pt x="290" y="3945"/>
                      <a:pt x="389" y="3915"/>
                      <a:pt x="512" y="3866"/>
                    </a:cubicBezTo>
                    <a:cubicBezTo>
                      <a:pt x="563" y="3849"/>
                      <a:pt x="591" y="3792"/>
                      <a:pt x="570" y="3740"/>
                    </a:cubicBezTo>
                    <a:cubicBezTo>
                      <a:pt x="557" y="3702"/>
                      <a:pt x="517" y="3677"/>
                      <a:pt x="477" y="3677"/>
                    </a:cubicBez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9"/>
              <p:cNvSpPr/>
              <p:nvPr/>
            </p:nvSpPr>
            <p:spPr>
              <a:xfrm flipH="1">
                <a:off x="6419402" y="1504025"/>
                <a:ext cx="113340" cy="130021"/>
              </a:xfrm>
              <a:custGeom>
                <a:rect b="b" l="l" r="r" t="t"/>
                <a:pathLst>
                  <a:path extrusionOk="0" h="2050" w="1787">
                    <a:moveTo>
                      <a:pt x="411" y="1"/>
                    </a:moveTo>
                    <a:cubicBezTo>
                      <a:pt x="165" y="1"/>
                      <a:pt x="0" y="387"/>
                      <a:pt x="266" y="558"/>
                    </a:cubicBezTo>
                    <a:cubicBezTo>
                      <a:pt x="727" y="859"/>
                      <a:pt x="1034" y="1305"/>
                      <a:pt x="1164" y="1838"/>
                    </a:cubicBezTo>
                    <a:cubicBezTo>
                      <a:pt x="1201" y="1985"/>
                      <a:pt x="1313" y="2049"/>
                      <a:pt x="1429" y="2049"/>
                    </a:cubicBezTo>
                    <a:cubicBezTo>
                      <a:pt x="1604" y="2049"/>
                      <a:pt x="1787" y="1905"/>
                      <a:pt x="1734" y="1681"/>
                    </a:cubicBezTo>
                    <a:cubicBezTo>
                      <a:pt x="1567" y="1002"/>
                      <a:pt x="1150" y="432"/>
                      <a:pt x="563" y="49"/>
                    </a:cubicBezTo>
                    <a:cubicBezTo>
                      <a:pt x="511" y="15"/>
                      <a:pt x="460" y="1"/>
                      <a:pt x="411" y="1"/>
                    </a:cubicBez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9"/>
              <p:cNvSpPr/>
              <p:nvPr/>
            </p:nvSpPr>
            <p:spPr>
              <a:xfrm flipH="1">
                <a:off x="7156921" y="1045327"/>
                <a:ext cx="157104" cy="290423"/>
              </a:xfrm>
              <a:custGeom>
                <a:rect b="b" l="l" r="r" t="t"/>
                <a:pathLst>
                  <a:path extrusionOk="0" h="4579" w="2477">
                    <a:moveTo>
                      <a:pt x="2191" y="1"/>
                    </a:moveTo>
                    <a:cubicBezTo>
                      <a:pt x="2043" y="1"/>
                      <a:pt x="1886" y="95"/>
                      <a:pt x="1869" y="283"/>
                    </a:cubicBezTo>
                    <a:cubicBezTo>
                      <a:pt x="1736" y="1714"/>
                      <a:pt x="1077" y="2970"/>
                      <a:pt x="182" y="4062"/>
                    </a:cubicBezTo>
                    <a:cubicBezTo>
                      <a:pt x="1" y="4283"/>
                      <a:pt x="196" y="4579"/>
                      <a:pt x="406" y="4579"/>
                    </a:cubicBezTo>
                    <a:cubicBezTo>
                      <a:pt x="473" y="4579"/>
                      <a:pt x="540" y="4549"/>
                      <a:pt x="599" y="4479"/>
                    </a:cubicBezTo>
                    <a:cubicBezTo>
                      <a:pt x="1602" y="3253"/>
                      <a:pt x="2313" y="1885"/>
                      <a:pt x="2459" y="283"/>
                    </a:cubicBezTo>
                    <a:cubicBezTo>
                      <a:pt x="2476" y="94"/>
                      <a:pt x="2338" y="1"/>
                      <a:pt x="2191" y="1"/>
                    </a:cubicBez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9"/>
              <p:cNvSpPr/>
              <p:nvPr/>
            </p:nvSpPr>
            <p:spPr>
              <a:xfrm flipH="1">
                <a:off x="7046305" y="1401021"/>
                <a:ext cx="76935" cy="145116"/>
              </a:xfrm>
              <a:custGeom>
                <a:rect b="b" l="l" r="r" t="t"/>
                <a:pathLst>
                  <a:path extrusionOk="0" h="2288" w="1213">
                    <a:moveTo>
                      <a:pt x="400" y="0"/>
                    </a:moveTo>
                    <a:cubicBezTo>
                      <a:pt x="161" y="0"/>
                      <a:pt x="1" y="383"/>
                      <a:pt x="257" y="564"/>
                    </a:cubicBezTo>
                    <a:cubicBezTo>
                      <a:pt x="666" y="851"/>
                      <a:pt x="609" y="1574"/>
                      <a:pt x="588" y="2004"/>
                    </a:cubicBezTo>
                    <a:cubicBezTo>
                      <a:pt x="578" y="2192"/>
                      <a:pt x="721" y="2288"/>
                      <a:pt x="868" y="2288"/>
                    </a:cubicBezTo>
                    <a:cubicBezTo>
                      <a:pt x="1014" y="2288"/>
                      <a:pt x="1168" y="2192"/>
                      <a:pt x="1178" y="2004"/>
                    </a:cubicBezTo>
                    <a:cubicBezTo>
                      <a:pt x="1213" y="1311"/>
                      <a:pt x="1175" y="489"/>
                      <a:pt x="554" y="55"/>
                    </a:cubicBezTo>
                    <a:cubicBezTo>
                      <a:pt x="502" y="18"/>
                      <a:pt x="448" y="0"/>
                      <a:pt x="400" y="0"/>
                    </a:cubicBezTo>
                    <a:close/>
                  </a:path>
                </a:pathLst>
              </a:custGeom>
              <a:solidFill>
                <a:srgbClr val="EBDE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9"/>
              <p:cNvSpPr/>
              <p:nvPr/>
            </p:nvSpPr>
            <p:spPr>
              <a:xfrm flipH="1">
                <a:off x="7039771" y="1560411"/>
                <a:ext cx="48393" cy="37484"/>
              </a:xfrm>
              <a:custGeom>
                <a:rect b="b" l="l" r="r" t="t"/>
                <a:pathLst>
                  <a:path extrusionOk="0" h="591" w="763">
                    <a:moveTo>
                      <a:pt x="379" y="0"/>
                    </a:moveTo>
                    <a:cubicBezTo>
                      <a:pt x="1" y="0"/>
                      <a:pt x="1" y="591"/>
                      <a:pt x="379" y="591"/>
                    </a:cubicBezTo>
                    <a:cubicBezTo>
                      <a:pt x="762" y="591"/>
                      <a:pt x="762" y="0"/>
                      <a:pt x="379" y="0"/>
                    </a:cubicBezTo>
                    <a:close/>
                  </a:path>
                </a:pathLst>
              </a:custGeom>
              <a:solidFill>
                <a:srgbClr val="EBDE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9"/>
              <p:cNvSpPr/>
              <p:nvPr/>
            </p:nvSpPr>
            <p:spPr>
              <a:xfrm flipH="1">
                <a:off x="6626677" y="1448020"/>
                <a:ext cx="24989" cy="125201"/>
              </a:xfrm>
              <a:custGeom>
                <a:rect b="b" l="l" r="r" t="t"/>
                <a:pathLst>
                  <a:path extrusionOk="0" h="1974" w="394">
                    <a:moveTo>
                      <a:pt x="1" y="1"/>
                    </a:moveTo>
                    <a:lnTo>
                      <a:pt x="1" y="1"/>
                    </a:lnTo>
                    <a:cubicBezTo>
                      <a:pt x="59" y="687"/>
                      <a:pt x="127" y="1345"/>
                      <a:pt x="171" y="1974"/>
                    </a:cubicBezTo>
                    <a:cubicBezTo>
                      <a:pt x="274" y="1936"/>
                      <a:pt x="356" y="1847"/>
                      <a:pt x="363" y="1707"/>
                    </a:cubicBezTo>
                    <a:cubicBezTo>
                      <a:pt x="393" y="1131"/>
                      <a:pt x="369" y="458"/>
                      <a:pt x="1" y="1"/>
                    </a:cubicBezTo>
                    <a:close/>
                  </a:path>
                </a:pathLst>
              </a:custGeom>
              <a:solidFill>
                <a:srgbClr val="B2A9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9"/>
              <p:cNvSpPr/>
              <p:nvPr/>
            </p:nvSpPr>
            <p:spPr>
              <a:xfrm flipH="1">
                <a:off x="6640758" y="1429182"/>
                <a:ext cx="54165" cy="145370"/>
              </a:xfrm>
              <a:custGeom>
                <a:rect b="b" l="l" r="r" t="t"/>
                <a:pathLst>
                  <a:path extrusionOk="0" h="2292" w="854">
                    <a:moveTo>
                      <a:pt x="270" y="0"/>
                    </a:moveTo>
                    <a:cubicBezTo>
                      <a:pt x="136" y="0"/>
                      <a:pt x="27" y="120"/>
                      <a:pt x="0" y="260"/>
                    </a:cubicBezTo>
                    <a:cubicBezTo>
                      <a:pt x="31" y="325"/>
                      <a:pt x="41" y="393"/>
                      <a:pt x="31" y="462"/>
                    </a:cubicBezTo>
                    <a:cubicBezTo>
                      <a:pt x="54" y="499"/>
                      <a:pt x="86" y="536"/>
                      <a:pt x="126" y="564"/>
                    </a:cubicBezTo>
                    <a:cubicBezTo>
                      <a:pt x="533" y="851"/>
                      <a:pt x="478" y="1578"/>
                      <a:pt x="457" y="2004"/>
                    </a:cubicBezTo>
                    <a:cubicBezTo>
                      <a:pt x="447" y="2195"/>
                      <a:pt x="590" y="2291"/>
                      <a:pt x="738" y="2291"/>
                    </a:cubicBezTo>
                    <a:cubicBezTo>
                      <a:pt x="775" y="2291"/>
                      <a:pt x="815" y="2285"/>
                      <a:pt x="853" y="2271"/>
                    </a:cubicBezTo>
                    <a:cubicBezTo>
                      <a:pt x="809" y="1642"/>
                      <a:pt x="741" y="984"/>
                      <a:pt x="683" y="298"/>
                    </a:cubicBezTo>
                    <a:cubicBezTo>
                      <a:pt x="607" y="209"/>
                      <a:pt x="525" y="127"/>
                      <a:pt x="423" y="55"/>
                    </a:cubicBezTo>
                    <a:cubicBezTo>
                      <a:pt x="372" y="18"/>
                      <a:pt x="317" y="0"/>
                      <a:pt x="270" y="0"/>
                    </a:cubicBezTo>
                    <a:close/>
                  </a:path>
                </a:pathLst>
              </a:custGeom>
              <a:solidFill>
                <a:srgbClr val="EBDE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9"/>
              <p:cNvSpPr/>
              <p:nvPr/>
            </p:nvSpPr>
            <p:spPr>
              <a:xfrm flipH="1">
                <a:off x="6692259" y="1445673"/>
                <a:ext cx="3362" cy="12812"/>
              </a:xfrm>
              <a:custGeom>
                <a:rect b="b" l="l" r="r" t="t"/>
                <a:pathLst>
                  <a:path extrusionOk="0" h="202" w="53">
                    <a:moveTo>
                      <a:pt x="11" y="0"/>
                    </a:moveTo>
                    <a:lnTo>
                      <a:pt x="11" y="0"/>
                    </a:lnTo>
                    <a:cubicBezTo>
                      <a:pt x="1" y="65"/>
                      <a:pt x="7" y="140"/>
                      <a:pt x="42" y="202"/>
                    </a:cubicBezTo>
                    <a:cubicBezTo>
                      <a:pt x="52" y="133"/>
                      <a:pt x="42" y="65"/>
                      <a:pt x="11" y="0"/>
                    </a:cubicBezTo>
                    <a:close/>
                  </a:path>
                </a:pathLst>
              </a:custGeom>
              <a:solidFill>
                <a:srgbClr val="A6A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9"/>
              <p:cNvSpPr/>
              <p:nvPr/>
            </p:nvSpPr>
            <p:spPr>
              <a:xfrm flipH="1">
                <a:off x="6621285" y="1588953"/>
                <a:ext cx="18457" cy="36216"/>
              </a:xfrm>
              <a:custGeom>
                <a:rect b="b" l="l" r="r" t="t"/>
                <a:pathLst>
                  <a:path extrusionOk="0" h="571" w="291">
                    <a:moveTo>
                      <a:pt x="0" y="1"/>
                    </a:moveTo>
                    <a:lnTo>
                      <a:pt x="0" y="1"/>
                    </a:lnTo>
                    <a:cubicBezTo>
                      <a:pt x="11" y="196"/>
                      <a:pt x="21" y="387"/>
                      <a:pt x="24" y="571"/>
                    </a:cubicBezTo>
                    <a:cubicBezTo>
                      <a:pt x="290" y="489"/>
                      <a:pt x="281" y="59"/>
                      <a:pt x="0" y="1"/>
                    </a:cubicBezTo>
                    <a:close/>
                  </a:path>
                </a:pathLst>
              </a:custGeom>
              <a:solidFill>
                <a:srgbClr val="B2A9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9"/>
              <p:cNvSpPr/>
              <p:nvPr/>
            </p:nvSpPr>
            <p:spPr>
              <a:xfrm flipH="1">
                <a:off x="6638157" y="1588572"/>
                <a:ext cx="29937" cy="37484"/>
              </a:xfrm>
              <a:custGeom>
                <a:rect b="b" l="l" r="r" t="t"/>
                <a:pathLst>
                  <a:path extrusionOk="0" h="591" w="472">
                    <a:moveTo>
                      <a:pt x="379" y="0"/>
                    </a:moveTo>
                    <a:cubicBezTo>
                      <a:pt x="0" y="0"/>
                      <a:pt x="0" y="591"/>
                      <a:pt x="379" y="591"/>
                    </a:cubicBezTo>
                    <a:cubicBezTo>
                      <a:pt x="413" y="591"/>
                      <a:pt x="444" y="587"/>
                      <a:pt x="471" y="577"/>
                    </a:cubicBezTo>
                    <a:cubicBezTo>
                      <a:pt x="468" y="393"/>
                      <a:pt x="458" y="202"/>
                      <a:pt x="447" y="7"/>
                    </a:cubicBezTo>
                    <a:cubicBezTo>
                      <a:pt x="427" y="3"/>
                      <a:pt x="403" y="0"/>
                      <a:pt x="379" y="0"/>
                    </a:cubicBezTo>
                    <a:close/>
                  </a:path>
                </a:pathLst>
              </a:custGeom>
              <a:solidFill>
                <a:srgbClr val="EBDE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39"/>
            <p:cNvGrpSpPr/>
            <p:nvPr/>
          </p:nvGrpSpPr>
          <p:grpSpPr>
            <a:xfrm>
              <a:off x="4792158" y="1351068"/>
              <a:ext cx="2055745" cy="3313254"/>
              <a:chOff x="4319342" y="1130177"/>
              <a:chExt cx="2130085" cy="3433068"/>
            </a:xfrm>
          </p:grpSpPr>
          <p:grpSp>
            <p:nvGrpSpPr>
              <p:cNvPr id="1901" name="Google Shape;1901;p39"/>
              <p:cNvGrpSpPr/>
              <p:nvPr/>
            </p:nvGrpSpPr>
            <p:grpSpPr>
              <a:xfrm>
                <a:off x="4319342" y="1130177"/>
                <a:ext cx="2130085" cy="3433068"/>
                <a:chOff x="4633351" y="1345102"/>
                <a:chExt cx="2130085" cy="3433068"/>
              </a:xfrm>
            </p:grpSpPr>
            <p:sp>
              <p:nvSpPr>
                <p:cNvPr id="1902" name="Google Shape;1902;p39"/>
                <p:cNvSpPr/>
                <p:nvPr/>
              </p:nvSpPr>
              <p:spPr>
                <a:xfrm>
                  <a:off x="4633351" y="1608896"/>
                  <a:ext cx="2130085" cy="3169274"/>
                </a:xfrm>
                <a:custGeom>
                  <a:rect b="b" l="l" r="r" t="t"/>
                  <a:pathLst>
                    <a:path extrusionOk="0" h="79620" w="53513">
                      <a:moveTo>
                        <a:pt x="2909" y="0"/>
                      </a:moveTo>
                      <a:cubicBezTo>
                        <a:pt x="1308" y="0"/>
                        <a:pt x="1" y="1308"/>
                        <a:pt x="1" y="2905"/>
                      </a:cubicBezTo>
                      <a:lnTo>
                        <a:pt x="1" y="76714"/>
                      </a:lnTo>
                      <a:cubicBezTo>
                        <a:pt x="1" y="78312"/>
                        <a:pt x="1308" y="79619"/>
                        <a:pt x="2909" y="79619"/>
                      </a:cubicBezTo>
                      <a:lnTo>
                        <a:pt x="50604" y="79619"/>
                      </a:lnTo>
                      <a:cubicBezTo>
                        <a:pt x="52202" y="79619"/>
                        <a:pt x="53513" y="78312"/>
                        <a:pt x="53513" y="76714"/>
                      </a:cubicBezTo>
                      <a:lnTo>
                        <a:pt x="53513" y="2905"/>
                      </a:lnTo>
                      <a:cubicBezTo>
                        <a:pt x="53513" y="1308"/>
                        <a:pt x="52202" y="0"/>
                        <a:pt x="50604"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9"/>
                <p:cNvSpPr/>
                <p:nvPr/>
              </p:nvSpPr>
              <p:spPr>
                <a:xfrm>
                  <a:off x="4740707" y="1768557"/>
                  <a:ext cx="1915257" cy="2900113"/>
                </a:xfrm>
                <a:custGeom>
                  <a:rect b="b" l="l" r="r" t="t"/>
                  <a:pathLst>
                    <a:path extrusionOk="0" h="72858" w="48116">
                      <a:moveTo>
                        <a:pt x="2708" y="0"/>
                      </a:moveTo>
                      <a:cubicBezTo>
                        <a:pt x="1219" y="0"/>
                        <a:pt x="1" y="1219"/>
                        <a:pt x="1" y="2707"/>
                      </a:cubicBezTo>
                      <a:lnTo>
                        <a:pt x="1" y="70153"/>
                      </a:lnTo>
                      <a:cubicBezTo>
                        <a:pt x="1" y="71641"/>
                        <a:pt x="1219" y="72857"/>
                        <a:pt x="2708" y="72857"/>
                      </a:cubicBezTo>
                      <a:lnTo>
                        <a:pt x="45412" y="72857"/>
                      </a:lnTo>
                      <a:cubicBezTo>
                        <a:pt x="46900" y="72857"/>
                        <a:pt x="48115" y="71641"/>
                        <a:pt x="48115" y="70153"/>
                      </a:cubicBezTo>
                      <a:lnTo>
                        <a:pt x="48115" y="2707"/>
                      </a:lnTo>
                      <a:cubicBezTo>
                        <a:pt x="48115" y="1219"/>
                        <a:pt x="46900" y="0"/>
                        <a:pt x="45412"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9"/>
                <p:cNvSpPr/>
                <p:nvPr/>
              </p:nvSpPr>
              <p:spPr>
                <a:xfrm>
                  <a:off x="4799421" y="1783484"/>
                  <a:ext cx="1797833" cy="2820065"/>
                </a:xfrm>
                <a:custGeom>
                  <a:rect b="b" l="l" r="r" t="t"/>
                  <a:pathLst>
                    <a:path extrusionOk="0" h="70847" w="45166">
                      <a:moveTo>
                        <a:pt x="2970" y="1"/>
                      </a:moveTo>
                      <a:cubicBezTo>
                        <a:pt x="1338" y="1"/>
                        <a:pt x="0" y="1335"/>
                        <a:pt x="0" y="2967"/>
                      </a:cubicBezTo>
                      <a:lnTo>
                        <a:pt x="0" y="67880"/>
                      </a:lnTo>
                      <a:cubicBezTo>
                        <a:pt x="0" y="69512"/>
                        <a:pt x="1338" y="70847"/>
                        <a:pt x="2970" y="70847"/>
                      </a:cubicBezTo>
                      <a:lnTo>
                        <a:pt x="42199" y="70847"/>
                      </a:lnTo>
                      <a:cubicBezTo>
                        <a:pt x="43831" y="70847"/>
                        <a:pt x="45166" y="69512"/>
                        <a:pt x="45166" y="67880"/>
                      </a:cubicBezTo>
                      <a:lnTo>
                        <a:pt x="45166" y="2967"/>
                      </a:lnTo>
                      <a:cubicBezTo>
                        <a:pt x="45166" y="1335"/>
                        <a:pt x="43831" y="1"/>
                        <a:pt x="4219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9"/>
                <p:cNvSpPr/>
                <p:nvPr/>
              </p:nvSpPr>
              <p:spPr>
                <a:xfrm>
                  <a:off x="5025120" y="2109575"/>
                  <a:ext cx="958783" cy="17833"/>
                </a:xfrm>
                <a:custGeom>
                  <a:rect b="b" l="l" r="r" t="t"/>
                  <a:pathLst>
                    <a:path extrusionOk="0" h="448" w="24087">
                      <a:moveTo>
                        <a:pt x="229" y="0"/>
                      </a:moveTo>
                      <a:cubicBezTo>
                        <a:pt x="103" y="0"/>
                        <a:pt x="1" y="99"/>
                        <a:pt x="1" y="222"/>
                      </a:cubicBezTo>
                      <a:cubicBezTo>
                        <a:pt x="1" y="345"/>
                        <a:pt x="103" y="447"/>
                        <a:pt x="229" y="447"/>
                      </a:cubicBezTo>
                      <a:lnTo>
                        <a:pt x="23858" y="447"/>
                      </a:lnTo>
                      <a:cubicBezTo>
                        <a:pt x="23985" y="447"/>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9"/>
                <p:cNvSpPr/>
                <p:nvPr/>
              </p:nvSpPr>
              <p:spPr>
                <a:xfrm>
                  <a:off x="6087975" y="2036173"/>
                  <a:ext cx="303314" cy="296109"/>
                </a:xfrm>
                <a:custGeom>
                  <a:rect b="b" l="l" r="r" t="t"/>
                  <a:pathLst>
                    <a:path extrusionOk="0" h="7439" w="7620">
                      <a:moveTo>
                        <a:pt x="4646" y="448"/>
                      </a:moveTo>
                      <a:cubicBezTo>
                        <a:pt x="6032" y="448"/>
                        <a:pt x="7162" y="1551"/>
                        <a:pt x="7162" y="2903"/>
                      </a:cubicBezTo>
                      <a:lnTo>
                        <a:pt x="7162" y="4537"/>
                      </a:lnTo>
                      <a:cubicBezTo>
                        <a:pt x="7162" y="5893"/>
                        <a:pt x="6032" y="6992"/>
                        <a:pt x="4646" y="6992"/>
                      </a:cubicBezTo>
                      <a:lnTo>
                        <a:pt x="2973" y="6992"/>
                      </a:lnTo>
                      <a:cubicBezTo>
                        <a:pt x="1585" y="6992"/>
                        <a:pt x="458" y="5893"/>
                        <a:pt x="458" y="4537"/>
                      </a:cubicBezTo>
                      <a:lnTo>
                        <a:pt x="458" y="2903"/>
                      </a:lnTo>
                      <a:cubicBezTo>
                        <a:pt x="458" y="1551"/>
                        <a:pt x="1585" y="448"/>
                        <a:pt x="2973" y="448"/>
                      </a:cubicBezTo>
                      <a:close/>
                      <a:moveTo>
                        <a:pt x="2973" y="1"/>
                      </a:moveTo>
                      <a:cubicBezTo>
                        <a:pt x="1335" y="1"/>
                        <a:pt x="0" y="1301"/>
                        <a:pt x="0" y="2903"/>
                      </a:cubicBezTo>
                      <a:lnTo>
                        <a:pt x="0" y="4537"/>
                      </a:lnTo>
                      <a:cubicBezTo>
                        <a:pt x="0" y="6139"/>
                        <a:pt x="1335" y="7439"/>
                        <a:pt x="2973" y="7439"/>
                      </a:cubicBezTo>
                      <a:lnTo>
                        <a:pt x="4646" y="7439"/>
                      </a:lnTo>
                      <a:cubicBezTo>
                        <a:pt x="6285" y="7439"/>
                        <a:pt x="7619" y="6139"/>
                        <a:pt x="7619" y="4537"/>
                      </a:cubicBezTo>
                      <a:lnTo>
                        <a:pt x="7619" y="2903"/>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9"/>
                <p:cNvSpPr/>
                <p:nvPr/>
              </p:nvSpPr>
              <p:spPr>
                <a:xfrm>
                  <a:off x="5025120" y="2591906"/>
                  <a:ext cx="958783" cy="17872"/>
                </a:xfrm>
                <a:custGeom>
                  <a:rect b="b" l="l" r="r" t="t"/>
                  <a:pathLst>
                    <a:path extrusionOk="0" h="449" w="24087">
                      <a:moveTo>
                        <a:pt x="229" y="1"/>
                      </a:moveTo>
                      <a:cubicBezTo>
                        <a:pt x="103" y="1"/>
                        <a:pt x="1" y="103"/>
                        <a:pt x="1" y="226"/>
                      </a:cubicBezTo>
                      <a:cubicBezTo>
                        <a:pt x="1" y="349"/>
                        <a:pt x="103" y="448"/>
                        <a:pt x="229" y="448"/>
                      </a:cubicBezTo>
                      <a:lnTo>
                        <a:pt x="23858" y="448"/>
                      </a:lnTo>
                      <a:cubicBezTo>
                        <a:pt x="23985" y="448"/>
                        <a:pt x="24087" y="349"/>
                        <a:pt x="24087" y="226"/>
                      </a:cubicBezTo>
                      <a:cubicBezTo>
                        <a:pt x="24087" y="103"/>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9"/>
                <p:cNvSpPr/>
                <p:nvPr/>
              </p:nvSpPr>
              <p:spPr>
                <a:xfrm>
                  <a:off x="6087975" y="2518703"/>
                  <a:ext cx="303314" cy="296109"/>
                </a:xfrm>
                <a:custGeom>
                  <a:rect b="b" l="l" r="r" t="t"/>
                  <a:pathLst>
                    <a:path extrusionOk="0" h="7439" w="7620">
                      <a:moveTo>
                        <a:pt x="4646" y="444"/>
                      </a:moveTo>
                      <a:cubicBezTo>
                        <a:pt x="6032" y="444"/>
                        <a:pt x="7162" y="1546"/>
                        <a:pt x="7162" y="2902"/>
                      </a:cubicBezTo>
                      <a:lnTo>
                        <a:pt x="7162" y="4537"/>
                      </a:lnTo>
                      <a:cubicBezTo>
                        <a:pt x="7162" y="5889"/>
                        <a:pt x="6032" y="6991"/>
                        <a:pt x="4646" y="6991"/>
                      </a:cubicBezTo>
                      <a:lnTo>
                        <a:pt x="2973" y="6991"/>
                      </a:lnTo>
                      <a:cubicBezTo>
                        <a:pt x="1585" y="6991"/>
                        <a:pt x="458" y="5889"/>
                        <a:pt x="458" y="4537"/>
                      </a:cubicBezTo>
                      <a:lnTo>
                        <a:pt x="458" y="2902"/>
                      </a:lnTo>
                      <a:cubicBezTo>
                        <a:pt x="458" y="1546"/>
                        <a:pt x="1585" y="444"/>
                        <a:pt x="2973" y="444"/>
                      </a:cubicBezTo>
                      <a:close/>
                      <a:moveTo>
                        <a:pt x="2973" y="1"/>
                      </a:moveTo>
                      <a:cubicBezTo>
                        <a:pt x="1335" y="1"/>
                        <a:pt x="0" y="1301"/>
                        <a:pt x="0" y="2902"/>
                      </a:cubicBezTo>
                      <a:lnTo>
                        <a:pt x="0" y="4537"/>
                      </a:lnTo>
                      <a:cubicBezTo>
                        <a:pt x="0" y="6134"/>
                        <a:pt x="1335" y="7439"/>
                        <a:pt x="2973" y="7439"/>
                      </a:cubicBezTo>
                      <a:lnTo>
                        <a:pt x="4646" y="7439"/>
                      </a:lnTo>
                      <a:cubicBezTo>
                        <a:pt x="6285" y="7439"/>
                        <a:pt x="7619" y="6134"/>
                        <a:pt x="7619" y="4537"/>
                      </a:cubicBezTo>
                      <a:lnTo>
                        <a:pt x="7619" y="2902"/>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9"/>
                <p:cNvSpPr/>
                <p:nvPr/>
              </p:nvSpPr>
              <p:spPr>
                <a:xfrm>
                  <a:off x="5025120" y="3079437"/>
                  <a:ext cx="958783" cy="17833"/>
                </a:xfrm>
                <a:custGeom>
                  <a:rect b="b" l="l" r="r" t="t"/>
                  <a:pathLst>
                    <a:path extrusionOk="0" h="448" w="24087">
                      <a:moveTo>
                        <a:pt x="229" y="1"/>
                      </a:moveTo>
                      <a:cubicBezTo>
                        <a:pt x="103" y="1"/>
                        <a:pt x="1" y="100"/>
                        <a:pt x="1" y="223"/>
                      </a:cubicBezTo>
                      <a:cubicBezTo>
                        <a:pt x="1" y="346"/>
                        <a:pt x="103" y="448"/>
                        <a:pt x="229" y="448"/>
                      </a:cubicBezTo>
                      <a:lnTo>
                        <a:pt x="23858" y="448"/>
                      </a:lnTo>
                      <a:cubicBezTo>
                        <a:pt x="23985" y="448"/>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9"/>
                <p:cNvSpPr/>
                <p:nvPr/>
              </p:nvSpPr>
              <p:spPr>
                <a:xfrm>
                  <a:off x="6087975" y="3006074"/>
                  <a:ext cx="303314" cy="296109"/>
                </a:xfrm>
                <a:custGeom>
                  <a:rect b="b" l="l" r="r" t="t"/>
                  <a:pathLst>
                    <a:path extrusionOk="0" h="7439" w="7620">
                      <a:moveTo>
                        <a:pt x="4646" y="448"/>
                      </a:moveTo>
                      <a:cubicBezTo>
                        <a:pt x="6032" y="448"/>
                        <a:pt x="7162" y="1550"/>
                        <a:pt x="7162" y="2902"/>
                      </a:cubicBezTo>
                      <a:lnTo>
                        <a:pt x="7162" y="4537"/>
                      </a:lnTo>
                      <a:cubicBezTo>
                        <a:pt x="7162" y="5892"/>
                        <a:pt x="6032" y="6991"/>
                        <a:pt x="4646" y="6991"/>
                      </a:cubicBezTo>
                      <a:lnTo>
                        <a:pt x="2973" y="6991"/>
                      </a:lnTo>
                      <a:cubicBezTo>
                        <a:pt x="1585" y="6991"/>
                        <a:pt x="458" y="5892"/>
                        <a:pt x="458" y="4537"/>
                      </a:cubicBezTo>
                      <a:lnTo>
                        <a:pt x="458" y="2902"/>
                      </a:lnTo>
                      <a:cubicBezTo>
                        <a:pt x="458" y="1550"/>
                        <a:pt x="1585" y="448"/>
                        <a:pt x="2973" y="448"/>
                      </a:cubicBezTo>
                      <a:close/>
                      <a:moveTo>
                        <a:pt x="2973" y="0"/>
                      </a:moveTo>
                      <a:cubicBezTo>
                        <a:pt x="1335" y="0"/>
                        <a:pt x="0" y="1301"/>
                        <a:pt x="0" y="2902"/>
                      </a:cubicBezTo>
                      <a:lnTo>
                        <a:pt x="0" y="4537"/>
                      </a:lnTo>
                      <a:cubicBezTo>
                        <a:pt x="0" y="6138"/>
                        <a:pt x="1335" y="7438"/>
                        <a:pt x="2973" y="7438"/>
                      </a:cubicBezTo>
                      <a:lnTo>
                        <a:pt x="4646" y="7438"/>
                      </a:lnTo>
                      <a:cubicBezTo>
                        <a:pt x="6285" y="7438"/>
                        <a:pt x="7619" y="6138"/>
                        <a:pt x="7619" y="4537"/>
                      </a:cubicBezTo>
                      <a:lnTo>
                        <a:pt x="7619" y="2902"/>
                      </a:lnTo>
                      <a:cubicBezTo>
                        <a:pt x="7619" y="1301"/>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9"/>
                <p:cNvSpPr/>
                <p:nvPr/>
              </p:nvSpPr>
              <p:spPr>
                <a:xfrm>
                  <a:off x="5021420" y="4094835"/>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9"/>
                <p:cNvSpPr/>
                <p:nvPr/>
              </p:nvSpPr>
              <p:spPr>
                <a:xfrm>
                  <a:off x="5025120" y="2218125"/>
                  <a:ext cx="958783" cy="17833"/>
                </a:xfrm>
                <a:custGeom>
                  <a:rect b="b" l="l" r="r" t="t"/>
                  <a:pathLst>
                    <a:path extrusionOk="0" h="448" w="24087">
                      <a:moveTo>
                        <a:pt x="229" y="0"/>
                      </a:moveTo>
                      <a:cubicBezTo>
                        <a:pt x="103" y="0"/>
                        <a:pt x="1" y="100"/>
                        <a:pt x="1" y="222"/>
                      </a:cubicBezTo>
                      <a:cubicBezTo>
                        <a:pt x="1" y="349"/>
                        <a:pt x="103" y="448"/>
                        <a:pt x="229" y="448"/>
                      </a:cubicBezTo>
                      <a:lnTo>
                        <a:pt x="23858" y="448"/>
                      </a:lnTo>
                      <a:cubicBezTo>
                        <a:pt x="23985" y="448"/>
                        <a:pt x="24087" y="349"/>
                        <a:pt x="24087" y="222"/>
                      </a:cubicBezTo>
                      <a:cubicBezTo>
                        <a:pt x="24087" y="100"/>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9"/>
                <p:cNvSpPr/>
                <p:nvPr/>
              </p:nvSpPr>
              <p:spPr>
                <a:xfrm>
                  <a:off x="5025120" y="2700656"/>
                  <a:ext cx="958783" cy="17673"/>
                </a:xfrm>
                <a:custGeom>
                  <a:rect b="b" l="l" r="r" t="t"/>
                  <a:pathLst>
                    <a:path extrusionOk="0" h="444" w="24087">
                      <a:moveTo>
                        <a:pt x="229" y="0"/>
                      </a:moveTo>
                      <a:cubicBezTo>
                        <a:pt x="103" y="0"/>
                        <a:pt x="1" y="99"/>
                        <a:pt x="1" y="222"/>
                      </a:cubicBezTo>
                      <a:cubicBezTo>
                        <a:pt x="1" y="345"/>
                        <a:pt x="103" y="443"/>
                        <a:pt x="229" y="443"/>
                      </a:cubicBezTo>
                      <a:lnTo>
                        <a:pt x="23858" y="443"/>
                      </a:lnTo>
                      <a:cubicBezTo>
                        <a:pt x="23985" y="443"/>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9"/>
                <p:cNvSpPr/>
                <p:nvPr/>
              </p:nvSpPr>
              <p:spPr>
                <a:xfrm>
                  <a:off x="5025120" y="3187987"/>
                  <a:ext cx="958783" cy="17872"/>
                </a:xfrm>
                <a:custGeom>
                  <a:rect b="b" l="l" r="r" t="t"/>
                  <a:pathLst>
                    <a:path extrusionOk="0" h="449" w="24087">
                      <a:moveTo>
                        <a:pt x="229" y="1"/>
                      </a:moveTo>
                      <a:cubicBezTo>
                        <a:pt x="103" y="1"/>
                        <a:pt x="1" y="100"/>
                        <a:pt x="1" y="226"/>
                      </a:cubicBezTo>
                      <a:cubicBezTo>
                        <a:pt x="1" y="349"/>
                        <a:pt x="103" y="448"/>
                        <a:pt x="229" y="448"/>
                      </a:cubicBezTo>
                      <a:lnTo>
                        <a:pt x="23858" y="448"/>
                      </a:lnTo>
                      <a:cubicBezTo>
                        <a:pt x="23985" y="448"/>
                        <a:pt x="24087" y="349"/>
                        <a:pt x="24087" y="226"/>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9"/>
                <p:cNvSpPr/>
                <p:nvPr/>
              </p:nvSpPr>
              <p:spPr>
                <a:xfrm>
                  <a:off x="5021420" y="4203505"/>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9"/>
                <p:cNvSpPr/>
                <p:nvPr/>
              </p:nvSpPr>
              <p:spPr>
                <a:xfrm>
                  <a:off x="6084275" y="4021592"/>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9"/>
                <p:cNvSpPr/>
                <p:nvPr/>
              </p:nvSpPr>
              <p:spPr>
                <a:xfrm>
                  <a:off x="6103659" y="2002457"/>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9"/>
                <p:cNvSpPr/>
                <p:nvPr/>
              </p:nvSpPr>
              <p:spPr>
                <a:xfrm>
                  <a:off x="5282465" y="1608896"/>
                  <a:ext cx="831885" cy="159698"/>
                </a:xfrm>
                <a:custGeom>
                  <a:rect b="b" l="l" r="r" t="t"/>
                  <a:pathLst>
                    <a:path extrusionOk="0" h="4012" w="20899">
                      <a:moveTo>
                        <a:pt x="18" y="0"/>
                      </a:moveTo>
                      <a:cubicBezTo>
                        <a:pt x="8" y="103"/>
                        <a:pt x="0" y="208"/>
                        <a:pt x="0" y="314"/>
                      </a:cubicBezTo>
                      <a:lnTo>
                        <a:pt x="0" y="4011"/>
                      </a:lnTo>
                      <a:lnTo>
                        <a:pt x="20899" y="4011"/>
                      </a:lnTo>
                      <a:lnTo>
                        <a:pt x="20899" y="314"/>
                      </a:lnTo>
                      <a:cubicBezTo>
                        <a:pt x="20899" y="208"/>
                        <a:pt x="20892" y="103"/>
                        <a:pt x="20879" y="0"/>
                      </a:cubicBezTo>
                      <a:close/>
                    </a:path>
                  </a:pathLst>
                </a:custGeom>
                <a:solidFill>
                  <a:srgbClr val="291E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9"/>
                <p:cNvSpPr/>
                <p:nvPr/>
              </p:nvSpPr>
              <p:spPr>
                <a:xfrm>
                  <a:off x="5282465" y="1768557"/>
                  <a:ext cx="831885" cy="14967"/>
                </a:xfrm>
                <a:custGeom>
                  <a:rect b="b" l="l" r="r" t="t"/>
                  <a:pathLst>
                    <a:path extrusionOk="0" h="376" w="20899">
                      <a:moveTo>
                        <a:pt x="0" y="0"/>
                      </a:moveTo>
                      <a:lnTo>
                        <a:pt x="0" y="317"/>
                      </a:lnTo>
                      <a:lnTo>
                        <a:pt x="0" y="376"/>
                      </a:lnTo>
                      <a:lnTo>
                        <a:pt x="20899" y="376"/>
                      </a:lnTo>
                      <a:lnTo>
                        <a:pt x="20899" y="317"/>
                      </a:lnTo>
                      <a:lnTo>
                        <a:pt x="20899" y="0"/>
                      </a:lnTo>
                      <a:close/>
                    </a:path>
                  </a:pathLst>
                </a:custGeom>
                <a:solidFill>
                  <a:srgbClr val="4E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9"/>
                <p:cNvSpPr/>
                <p:nvPr/>
              </p:nvSpPr>
              <p:spPr>
                <a:xfrm>
                  <a:off x="5282465" y="1783484"/>
                  <a:ext cx="831885" cy="104409"/>
                </a:xfrm>
                <a:custGeom>
                  <a:rect b="b" l="l" r="r" t="t"/>
                  <a:pathLst>
                    <a:path extrusionOk="0" h="2623" w="20899">
                      <a:moveTo>
                        <a:pt x="0" y="1"/>
                      </a:moveTo>
                      <a:cubicBezTo>
                        <a:pt x="31" y="1448"/>
                        <a:pt x="1253" y="2622"/>
                        <a:pt x="2742" y="2622"/>
                      </a:cubicBezTo>
                      <a:lnTo>
                        <a:pt x="18154" y="2622"/>
                      </a:lnTo>
                      <a:cubicBezTo>
                        <a:pt x="19642" y="2622"/>
                        <a:pt x="20865" y="1448"/>
                        <a:pt x="20899" y="1"/>
                      </a:cubicBezTo>
                      <a:close/>
                    </a:path>
                  </a:pathLst>
                </a:custGeom>
                <a:solidFill>
                  <a:srgbClr val="827F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9"/>
                <p:cNvSpPr/>
                <p:nvPr/>
              </p:nvSpPr>
              <p:spPr>
                <a:xfrm>
                  <a:off x="5282465" y="1345102"/>
                  <a:ext cx="831885" cy="515992"/>
                </a:xfrm>
                <a:custGeom>
                  <a:rect b="b" l="l" r="r" t="t"/>
                  <a:pathLst>
                    <a:path extrusionOk="0" h="12963" w="20899">
                      <a:moveTo>
                        <a:pt x="12098" y="1599"/>
                      </a:moveTo>
                      <a:cubicBezTo>
                        <a:pt x="12505" y="1599"/>
                        <a:pt x="12836" y="1923"/>
                        <a:pt x="12836" y="2319"/>
                      </a:cubicBezTo>
                      <a:cubicBezTo>
                        <a:pt x="12836" y="2715"/>
                        <a:pt x="12505" y="3036"/>
                        <a:pt x="12098" y="3036"/>
                      </a:cubicBezTo>
                      <a:lnTo>
                        <a:pt x="8798" y="3036"/>
                      </a:lnTo>
                      <a:cubicBezTo>
                        <a:pt x="8391" y="3036"/>
                        <a:pt x="8060" y="2715"/>
                        <a:pt x="8060" y="2319"/>
                      </a:cubicBezTo>
                      <a:cubicBezTo>
                        <a:pt x="8060" y="1923"/>
                        <a:pt x="8391" y="1599"/>
                        <a:pt x="8798" y="1599"/>
                      </a:cubicBezTo>
                      <a:close/>
                      <a:moveTo>
                        <a:pt x="7930" y="1"/>
                      </a:moveTo>
                      <a:cubicBezTo>
                        <a:pt x="6422" y="1"/>
                        <a:pt x="5185" y="1206"/>
                        <a:pt x="5185" y="2681"/>
                      </a:cubicBezTo>
                      <a:lnTo>
                        <a:pt x="5185" y="3593"/>
                      </a:lnTo>
                      <a:lnTo>
                        <a:pt x="2742" y="3593"/>
                      </a:lnTo>
                      <a:cubicBezTo>
                        <a:pt x="1233" y="3593"/>
                        <a:pt x="0" y="4797"/>
                        <a:pt x="0" y="6272"/>
                      </a:cubicBezTo>
                      <a:lnTo>
                        <a:pt x="0" y="10286"/>
                      </a:lnTo>
                      <a:cubicBezTo>
                        <a:pt x="0" y="11757"/>
                        <a:pt x="1233" y="12963"/>
                        <a:pt x="2742" y="12963"/>
                      </a:cubicBezTo>
                      <a:lnTo>
                        <a:pt x="18154" y="12963"/>
                      </a:lnTo>
                      <a:cubicBezTo>
                        <a:pt x="19663" y="12963"/>
                        <a:pt x="20899" y="11757"/>
                        <a:pt x="20899" y="10286"/>
                      </a:cubicBezTo>
                      <a:lnTo>
                        <a:pt x="20899" y="6272"/>
                      </a:lnTo>
                      <a:cubicBezTo>
                        <a:pt x="20899" y="4797"/>
                        <a:pt x="19663" y="3593"/>
                        <a:pt x="18154" y="3593"/>
                      </a:cubicBezTo>
                      <a:lnTo>
                        <a:pt x="15710" y="3593"/>
                      </a:lnTo>
                      <a:lnTo>
                        <a:pt x="15710" y="2681"/>
                      </a:lnTo>
                      <a:cubicBezTo>
                        <a:pt x="15710" y="1206"/>
                        <a:pt x="14478" y="1"/>
                        <a:pt x="12968"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9"/>
                <p:cNvSpPr/>
                <p:nvPr/>
              </p:nvSpPr>
              <p:spPr>
                <a:xfrm>
                  <a:off x="5336282" y="1680745"/>
                  <a:ext cx="35227" cy="26709"/>
                </a:xfrm>
                <a:custGeom>
                  <a:rect b="b" l="l" r="r" t="t"/>
                  <a:pathLst>
                    <a:path extrusionOk="0" h="671" w="885">
                      <a:moveTo>
                        <a:pt x="444" y="1"/>
                      </a:moveTo>
                      <a:cubicBezTo>
                        <a:pt x="3" y="1"/>
                        <a:pt x="0" y="670"/>
                        <a:pt x="444" y="670"/>
                      </a:cubicBezTo>
                      <a:cubicBezTo>
                        <a:pt x="884" y="670"/>
                        <a:pt x="884" y="1"/>
                        <a:pt x="4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9"/>
                <p:cNvSpPr/>
                <p:nvPr/>
              </p:nvSpPr>
              <p:spPr>
                <a:xfrm>
                  <a:off x="5338471" y="1726363"/>
                  <a:ext cx="126381" cy="98876"/>
                </a:xfrm>
                <a:custGeom>
                  <a:rect b="b" l="l" r="r" t="t"/>
                  <a:pathLst>
                    <a:path extrusionOk="0" h="2484" w="3175">
                      <a:moveTo>
                        <a:pt x="457" y="1"/>
                      </a:moveTo>
                      <a:cubicBezTo>
                        <a:pt x="286" y="1"/>
                        <a:pt x="101" y="107"/>
                        <a:pt x="75" y="319"/>
                      </a:cubicBezTo>
                      <a:cubicBezTo>
                        <a:pt x="0" y="927"/>
                        <a:pt x="102" y="1538"/>
                        <a:pt x="608" y="1944"/>
                      </a:cubicBezTo>
                      <a:cubicBezTo>
                        <a:pt x="1195" y="2419"/>
                        <a:pt x="2004" y="2460"/>
                        <a:pt x="2731" y="2483"/>
                      </a:cubicBezTo>
                      <a:cubicBezTo>
                        <a:pt x="2735" y="2484"/>
                        <a:pt x="2740" y="2484"/>
                        <a:pt x="2744" y="2484"/>
                      </a:cubicBezTo>
                      <a:cubicBezTo>
                        <a:pt x="3175" y="2484"/>
                        <a:pt x="3167" y="1828"/>
                        <a:pt x="2731" y="1814"/>
                      </a:cubicBezTo>
                      <a:cubicBezTo>
                        <a:pt x="2195" y="1798"/>
                        <a:pt x="1563" y="1798"/>
                        <a:pt x="1106" y="1477"/>
                      </a:cubicBezTo>
                      <a:cubicBezTo>
                        <a:pt x="710" y="1200"/>
                        <a:pt x="706" y="756"/>
                        <a:pt x="758" y="319"/>
                      </a:cubicBezTo>
                      <a:cubicBezTo>
                        <a:pt x="785" y="106"/>
                        <a:pt x="628" y="1"/>
                        <a:pt x="4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9"/>
                <p:cNvSpPr/>
                <p:nvPr/>
              </p:nvSpPr>
              <p:spPr>
                <a:xfrm>
                  <a:off x="5021420" y="3604223"/>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9"/>
                <p:cNvSpPr/>
                <p:nvPr/>
              </p:nvSpPr>
              <p:spPr>
                <a:xfrm>
                  <a:off x="5021420" y="3712893"/>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9"/>
                <p:cNvSpPr/>
                <p:nvPr/>
              </p:nvSpPr>
              <p:spPr>
                <a:xfrm>
                  <a:off x="6084275" y="3530980"/>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7" name="Google Shape;1927;p39"/>
              <p:cNvSpPr/>
              <p:nvPr/>
            </p:nvSpPr>
            <p:spPr>
              <a:xfrm>
                <a:off x="5789650" y="2289345"/>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28" name="Google Shape;1928;p39"/>
          <p:cNvSpPr txBox="1"/>
          <p:nvPr>
            <p:ph idx="2" type="title"/>
          </p:nvPr>
        </p:nvSpPr>
        <p:spPr>
          <a:xfrm>
            <a:off x="532470" y="1528325"/>
            <a:ext cx="26670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9600">
                <a:solidFill>
                  <a:srgbClr val="FF7C3E"/>
                </a:solidFill>
              </a:rPr>
              <a:t>02</a:t>
            </a:r>
            <a:endParaRPr sz="9600">
              <a:solidFill>
                <a:srgbClr val="FF7C3E"/>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1932" name="Shape 1932"/>
        <p:cNvGrpSpPr/>
        <p:nvPr/>
      </p:nvGrpSpPr>
      <p:grpSpPr>
        <a:xfrm>
          <a:off x="0" y="0"/>
          <a:ext cx="0" cy="0"/>
          <a:chOff x="0" y="0"/>
          <a:chExt cx="0" cy="0"/>
        </a:xfrm>
      </p:grpSpPr>
      <p:grpSp>
        <p:nvGrpSpPr>
          <p:cNvPr id="1933" name="Google Shape;1933;p40"/>
          <p:cNvGrpSpPr/>
          <p:nvPr/>
        </p:nvGrpSpPr>
        <p:grpSpPr>
          <a:xfrm>
            <a:off x="2263965" y="1474624"/>
            <a:ext cx="335612" cy="340292"/>
            <a:chOff x="1226500" y="238125"/>
            <a:chExt cx="5147425" cy="5219200"/>
          </a:xfrm>
        </p:grpSpPr>
        <p:sp>
          <p:nvSpPr>
            <p:cNvPr id="1934" name="Google Shape;1934;p40"/>
            <p:cNvSpPr/>
            <p:nvPr/>
          </p:nvSpPr>
          <p:spPr>
            <a:xfrm>
              <a:off x="3315800" y="2414675"/>
              <a:ext cx="968825" cy="968025"/>
            </a:xfrm>
            <a:custGeom>
              <a:rect b="b" l="l" r="r" t="t"/>
              <a:pathLst>
                <a:path extrusionOk="0" h="38721" w="38753">
                  <a:moveTo>
                    <a:pt x="22443" y="6459"/>
                  </a:moveTo>
                  <a:cubicBezTo>
                    <a:pt x="28282" y="7862"/>
                    <a:pt x="32620" y="13114"/>
                    <a:pt x="32620" y="19377"/>
                  </a:cubicBezTo>
                  <a:cubicBezTo>
                    <a:pt x="32620" y="26683"/>
                    <a:pt x="26683" y="32620"/>
                    <a:pt x="19377" y="32620"/>
                  </a:cubicBezTo>
                  <a:cubicBezTo>
                    <a:pt x="12070" y="32620"/>
                    <a:pt x="6133" y="26683"/>
                    <a:pt x="6133" y="19377"/>
                  </a:cubicBezTo>
                  <a:cubicBezTo>
                    <a:pt x="6133" y="13114"/>
                    <a:pt x="10471" y="7862"/>
                    <a:pt x="16310" y="6459"/>
                  </a:cubicBezTo>
                  <a:lnTo>
                    <a:pt x="16310" y="22410"/>
                  </a:lnTo>
                  <a:lnTo>
                    <a:pt x="27532" y="22410"/>
                  </a:lnTo>
                  <a:lnTo>
                    <a:pt x="27532" y="16310"/>
                  </a:lnTo>
                  <a:lnTo>
                    <a:pt x="22443" y="16310"/>
                  </a:lnTo>
                  <a:lnTo>
                    <a:pt x="22443" y="6459"/>
                  </a:lnTo>
                  <a:close/>
                  <a:moveTo>
                    <a:pt x="19377" y="0"/>
                  </a:moveTo>
                  <a:cubicBezTo>
                    <a:pt x="8710" y="0"/>
                    <a:pt x="0" y="8677"/>
                    <a:pt x="0" y="19377"/>
                  </a:cubicBezTo>
                  <a:cubicBezTo>
                    <a:pt x="0" y="30043"/>
                    <a:pt x="8710" y="38720"/>
                    <a:pt x="19377" y="38720"/>
                  </a:cubicBezTo>
                  <a:cubicBezTo>
                    <a:pt x="30043" y="38720"/>
                    <a:pt x="38753" y="30043"/>
                    <a:pt x="38753" y="19377"/>
                  </a:cubicBezTo>
                  <a:cubicBezTo>
                    <a:pt x="38753" y="8677"/>
                    <a:pt x="30043" y="0"/>
                    <a:pt x="19377"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0"/>
            <p:cNvSpPr/>
            <p:nvPr/>
          </p:nvSpPr>
          <p:spPr>
            <a:xfrm>
              <a:off x="2959425" y="238125"/>
              <a:ext cx="1681575" cy="5219200"/>
            </a:xfrm>
            <a:custGeom>
              <a:rect b="b" l="l" r="r" t="t"/>
              <a:pathLst>
                <a:path extrusionOk="0" h="208768" w="67263">
                  <a:moveTo>
                    <a:pt x="33632" y="15364"/>
                  </a:moveTo>
                  <a:lnTo>
                    <a:pt x="42145" y="25476"/>
                  </a:lnTo>
                  <a:lnTo>
                    <a:pt x="25118" y="25476"/>
                  </a:lnTo>
                  <a:lnTo>
                    <a:pt x="33632" y="15364"/>
                  </a:lnTo>
                  <a:close/>
                  <a:moveTo>
                    <a:pt x="45668" y="31609"/>
                  </a:moveTo>
                  <a:lnTo>
                    <a:pt x="45668" y="49941"/>
                  </a:lnTo>
                  <a:lnTo>
                    <a:pt x="21595" y="49941"/>
                  </a:lnTo>
                  <a:lnTo>
                    <a:pt x="21595" y="31609"/>
                  </a:lnTo>
                  <a:close/>
                  <a:moveTo>
                    <a:pt x="47169" y="56074"/>
                  </a:moveTo>
                  <a:lnTo>
                    <a:pt x="55030" y="66642"/>
                  </a:lnTo>
                  <a:lnTo>
                    <a:pt x="55030" y="74830"/>
                  </a:lnTo>
                  <a:lnTo>
                    <a:pt x="12233" y="74830"/>
                  </a:lnTo>
                  <a:lnTo>
                    <a:pt x="12233" y="66642"/>
                  </a:lnTo>
                  <a:lnTo>
                    <a:pt x="20094" y="56074"/>
                  </a:lnTo>
                  <a:close/>
                  <a:moveTo>
                    <a:pt x="61163" y="80930"/>
                  </a:moveTo>
                  <a:lnTo>
                    <a:pt x="61163" y="87062"/>
                  </a:lnTo>
                  <a:lnTo>
                    <a:pt x="55259" y="87062"/>
                  </a:lnTo>
                  <a:lnTo>
                    <a:pt x="55259" y="93162"/>
                  </a:lnTo>
                  <a:lnTo>
                    <a:pt x="61163" y="93162"/>
                  </a:lnTo>
                  <a:lnTo>
                    <a:pt x="61163" y="119682"/>
                  </a:lnTo>
                  <a:lnTo>
                    <a:pt x="55259" y="119682"/>
                  </a:lnTo>
                  <a:lnTo>
                    <a:pt x="55259" y="125782"/>
                  </a:lnTo>
                  <a:lnTo>
                    <a:pt x="61163" y="125782"/>
                  </a:lnTo>
                  <a:lnTo>
                    <a:pt x="61163" y="131915"/>
                  </a:lnTo>
                  <a:lnTo>
                    <a:pt x="6100" y="131915"/>
                  </a:lnTo>
                  <a:lnTo>
                    <a:pt x="6100" y="125782"/>
                  </a:lnTo>
                  <a:lnTo>
                    <a:pt x="12037" y="125782"/>
                  </a:lnTo>
                  <a:lnTo>
                    <a:pt x="12037" y="119682"/>
                  </a:lnTo>
                  <a:lnTo>
                    <a:pt x="6100" y="119682"/>
                  </a:lnTo>
                  <a:lnTo>
                    <a:pt x="6100" y="93162"/>
                  </a:lnTo>
                  <a:lnTo>
                    <a:pt x="12037" y="93162"/>
                  </a:lnTo>
                  <a:lnTo>
                    <a:pt x="12037" y="87062"/>
                  </a:lnTo>
                  <a:lnTo>
                    <a:pt x="6100" y="87062"/>
                  </a:lnTo>
                  <a:lnTo>
                    <a:pt x="6100" y="80930"/>
                  </a:lnTo>
                  <a:close/>
                  <a:moveTo>
                    <a:pt x="55030" y="138015"/>
                  </a:moveTo>
                  <a:lnTo>
                    <a:pt x="55030" y="164535"/>
                  </a:lnTo>
                  <a:lnTo>
                    <a:pt x="12233" y="164535"/>
                  </a:lnTo>
                  <a:lnTo>
                    <a:pt x="12233" y="138015"/>
                  </a:lnTo>
                  <a:close/>
                  <a:moveTo>
                    <a:pt x="55030" y="170635"/>
                  </a:moveTo>
                  <a:lnTo>
                    <a:pt x="55030" y="197154"/>
                  </a:lnTo>
                  <a:lnTo>
                    <a:pt x="12233" y="197154"/>
                  </a:lnTo>
                  <a:lnTo>
                    <a:pt x="12233" y="170635"/>
                  </a:lnTo>
                  <a:close/>
                  <a:moveTo>
                    <a:pt x="30565" y="0"/>
                  </a:moveTo>
                  <a:lnTo>
                    <a:pt x="30565" y="9492"/>
                  </a:lnTo>
                  <a:lnTo>
                    <a:pt x="15495" y="27433"/>
                  </a:lnTo>
                  <a:lnTo>
                    <a:pt x="15495" y="51996"/>
                  </a:lnTo>
                  <a:lnTo>
                    <a:pt x="6100" y="64653"/>
                  </a:lnTo>
                  <a:lnTo>
                    <a:pt x="6100" y="74830"/>
                  </a:lnTo>
                  <a:lnTo>
                    <a:pt x="0" y="74830"/>
                  </a:lnTo>
                  <a:lnTo>
                    <a:pt x="0" y="138015"/>
                  </a:lnTo>
                  <a:lnTo>
                    <a:pt x="6100" y="138015"/>
                  </a:lnTo>
                  <a:lnTo>
                    <a:pt x="6100" y="208767"/>
                  </a:lnTo>
                  <a:lnTo>
                    <a:pt x="12233" y="208767"/>
                  </a:lnTo>
                  <a:lnTo>
                    <a:pt x="12233" y="203254"/>
                  </a:lnTo>
                  <a:lnTo>
                    <a:pt x="55030" y="203254"/>
                  </a:lnTo>
                  <a:lnTo>
                    <a:pt x="55030" y="208767"/>
                  </a:lnTo>
                  <a:lnTo>
                    <a:pt x="61163" y="208767"/>
                  </a:lnTo>
                  <a:lnTo>
                    <a:pt x="61163" y="138015"/>
                  </a:lnTo>
                  <a:lnTo>
                    <a:pt x="67263" y="138015"/>
                  </a:lnTo>
                  <a:lnTo>
                    <a:pt x="67263" y="74830"/>
                  </a:lnTo>
                  <a:lnTo>
                    <a:pt x="61163" y="74830"/>
                  </a:lnTo>
                  <a:lnTo>
                    <a:pt x="61163" y="64653"/>
                  </a:lnTo>
                  <a:lnTo>
                    <a:pt x="51768" y="51996"/>
                  </a:lnTo>
                  <a:lnTo>
                    <a:pt x="51768" y="27433"/>
                  </a:lnTo>
                  <a:lnTo>
                    <a:pt x="36698" y="9492"/>
                  </a:lnTo>
                  <a:lnTo>
                    <a:pt x="36698"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0"/>
            <p:cNvSpPr/>
            <p:nvPr/>
          </p:nvSpPr>
          <p:spPr>
            <a:xfrm>
              <a:off x="4488475" y="650750"/>
              <a:ext cx="1885450" cy="1019400"/>
            </a:xfrm>
            <a:custGeom>
              <a:rect b="b" l="l" r="r" t="t"/>
              <a:pathLst>
                <a:path extrusionOk="0" h="40776" w="75418">
                  <a:moveTo>
                    <a:pt x="41885" y="6133"/>
                  </a:moveTo>
                  <a:cubicBezTo>
                    <a:pt x="47626" y="6133"/>
                    <a:pt x="52812" y="9558"/>
                    <a:pt x="55030" y="14875"/>
                  </a:cubicBezTo>
                  <a:lnTo>
                    <a:pt x="56009" y="17191"/>
                  </a:lnTo>
                  <a:lnTo>
                    <a:pt x="58456" y="16702"/>
                  </a:lnTo>
                  <a:cubicBezTo>
                    <a:pt x="59043" y="16572"/>
                    <a:pt x="59630" y="16539"/>
                    <a:pt x="60250" y="16539"/>
                  </a:cubicBezTo>
                  <a:cubicBezTo>
                    <a:pt x="65240" y="16539"/>
                    <a:pt x="69318" y="20584"/>
                    <a:pt x="69318" y="25607"/>
                  </a:cubicBezTo>
                  <a:cubicBezTo>
                    <a:pt x="69318" y="30598"/>
                    <a:pt x="65240" y="34676"/>
                    <a:pt x="60250" y="34676"/>
                  </a:cubicBezTo>
                  <a:lnTo>
                    <a:pt x="11711" y="34676"/>
                  </a:lnTo>
                  <a:cubicBezTo>
                    <a:pt x="8612" y="34676"/>
                    <a:pt x="6101" y="32164"/>
                    <a:pt x="6101" y="29065"/>
                  </a:cubicBezTo>
                  <a:cubicBezTo>
                    <a:pt x="6101" y="25966"/>
                    <a:pt x="8612" y="23454"/>
                    <a:pt x="11711" y="23454"/>
                  </a:cubicBezTo>
                  <a:lnTo>
                    <a:pt x="11972" y="23454"/>
                  </a:lnTo>
                  <a:lnTo>
                    <a:pt x="14908" y="23585"/>
                  </a:lnTo>
                  <a:lnTo>
                    <a:pt x="15169" y="20649"/>
                  </a:lnTo>
                  <a:cubicBezTo>
                    <a:pt x="15560" y="16017"/>
                    <a:pt x="19507" y="12364"/>
                    <a:pt x="24205" y="12364"/>
                  </a:cubicBezTo>
                  <a:cubicBezTo>
                    <a:pt x="25183" y="12364"/>
                    <a:pt x="26162" y="12527"/>
                    <a:pt x="27075" y="12820"/>
                  </a:cubicBezTo>
                  <a:lnTo>
                    <a:pt x="29163" y="13538"/>
                  </a:lnTo>
                  <a:lnTo>
                    <a:pt x="30500" y="11776"/>
                  </a:lnTo>
                  <a:cubicBezTo>
                    <a:pt x="33208" y="8188"/>
                    <a:pt x="37350" y="6133"/>
                    <a:pt x="41885" y="6133"/>
                  </a:cubicBezTo>
                  <a:close/>
                  <a:moveTo>
                    <a:pt x="41885" y="1"/>
                  </a:moveTo>
                  <a:cubicBezTo>
                    <a:pt x="36144" y="1"/>
                    <a:pt x="30794" y="2349"/>
                    <a:pt x="26945" y="6492"/>
                  </a:cubicBezTo>
                  <a:cubicBezTo>
                    <a:pt x="26031" y="6329"/>
                    <a:pt x="25118" y="6264"/>
                    <a:pt x="24205" y="6264"/>
                  </a:cubicBezTo>
                  <a:cubicBezTo>
                    <a:pt x="17257" y="6264"/>
                    <a:pt x="11255" y="11026"/>
                    <a:pt x="9526" y="17550"/>
                  </a:cubicBezTo>
                  <a:cubicBezTo>
                    <a:pt x="4111" y="18594"/>
                    <a:pt x="1" y="23356"/>
                    <a:pt x="1" y="29065"/>
                  </a:cubicBezTo>
                  <a:cubicBezTo>
                    <a:pt x="1" y="35524"/>
                    <a:pt x="5253" y="40775"/>
                    <a:pt x="11711" y="40775"/>
                  </a:cubicBezTo>
                  <a:lnTo>
                    <a:pt x="60250" y="40775"/>
                  </a:lnTo>
                  <a:cubicBezTo>
                    <a:pt x="68600" y="40775"/>
                    <a:pt x="75418" y="33958"/>
                    <a:pt x="75418" y="25607"/>
                  </a:cubicBezTo>
                  <a:cubicBezTo>
                    <a:pt x="75418" y="17224"/>
                    <a:pt x="68600" y="10406"/>
                    <a:pt x="60250" y="10406"/>
                  </a:cubicBezTo>
                  <a:lnTo>
                    <a:pt x="59662" y="10406"/>
                  </a:lnTo>
                  <a:cubicBezTo>
                    <a:pt x="56074" y="4013"/>
                    <a:pt x="49322" y="1"/>
                    <a:pt x="41885"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0"/>
            <p:cNvSpPr/>
            <p:nvPr/>
          </p:nvSpPr>
          <p:spPr>
            <a:xfrm>
              <a:off x="1226500" y="1497250"/>
              <a:ext cx="1228975" cy="764125"/>
            </a:xfrm>
            <a:custGeom>
              <a:rect b="b" l="l" r="r" t="t"/>
              <a:pathLst>
                <a:path extrusionOk="0" h="30565" w="49159">
                  <a:moveTo>
                    <a:pt x="26520" y="6100"/>
                  </a:moveTo>
                  <a:cubicBezTo>
                    <a:pt x="30891" y="6100"/>
                    <a:pt x="34675" y="9199"/>
                    <a:pt x="35523" y="13439"/>
                  </a:cubicBezTo>
                  <a:lnTo>
                    <a:pt x="36045" y="15984"/>
                  </a:lnTo>
                  <a:lnTo>
                    <a:pt x="38622" y="15919"/>
                  </a:lnTo>
                  <a:cubicBezTo>
                    <a:pt x="38687" y="15919"/>
                    <a:pt x="38753" y="15886"/>
                    <a:pt x="38818" y="15886"/>
                  </a:cubicBezTo>
                  <a:cubicBezTo>
                    <a:pt x="41167" y="15919"/>
                    <a:pt x="43058" y="17843"/>
                    <a:pt x="43058" y="20159"/>
                  </a:cubicBezTo>
                  <a:cubicBezTo>
                    <a:pt x="43058" y="22540"/>
                    <a:pt x="41134" y="24465"/>
                    <a:pt x="38785" y="24465"/>
                  </a:cubicBezTo>
                  <a:lnTo>
                    <a:pt x="12853" y="24465"/>
                  </a:lnTo>
                  <a:cubicBezTo>
                    <a:pt x="9134" y="24465"/>
                    <a:pt x="6100" y="21431"/>
                    <a:pt x="6100" y="17745"/>
                  </a:cubicBezTo>
                  <a:cubicBezTo>
                    <a:pt x="6100" y="14027"/>
                    <a:pt x="9134" y="10993"/>
                    <a:pt x="12853" y="10993"/>
                  </a:cubicBezTo>
                  <a:cubicBezTo>
                    <a:pt x="13635" y="10993"/>
                    <a:pt x="14451" y="11156"/>
                    <a:pt x="15201" y="11450"/>
                  </a:cubicBezTo>
                  <a:lnTo>
                    <a:pt x="17517" y="12330"/>
                  </a:lnTo>
                  <a:lnTo>
                    <a:pt x="18855" y="10275"/>
                  </a:lnTo>
                  <a:cubicBezTo>
                    <a:pt x="20551" y="7666"/>
                    <a:pt x="23421" y="6100"/>
                    <a:pt x="26520" y="6100"/>
                  </a:cubicBezTo>
                  <a:close/>
                  <a:moveTo>
                    <a:pt x="26520" y="0"/>
                  </a:moveTo>
                  <a:cubicBezTo>
                    <a:pt x="22149" y="0"/>
                    <a:pt x="18006" y="1859"/>
                    <a:pt x="15136" y="5089"/>
                  </a:cubicBezTo>
                  <a:cubicBezTo>
                    <a:pt x="14386" y="4958"/>
                    <a:pt x="13603" y="4893"/>
                    <a:pt x="12820" y="4893"/>
                  </a:cubicBezTo>
                  <a:cubicBezTo>
                    <a:pt x="5741" y="4893"/>
                    <a:pt x="0" y="10634"/>
                    <a:pt x="0" y="17745"/>
                  </a:cubicBezTo>
                  <a:cubicBezTo>
                    <a:pt x="0" y="24824"/>
                    <a:pt x="5741" y="30565"/>
                    <a:pt x="12820" y="30565"/>
                  </a:cubicBezTo>
                  <a:lnTo>
                    <a:pt x="38785" y="30565"/>
                  </a:lnTo>
                  <a:cubicBezTo>
                    <a:pt x="44494" y="30565"/>
                    <a:pt x="49158" y="25900"/>
                    <a:pt x="49158" y="20192"/>
                  </a:cubicBezTo>
                  <a:cubicBezTo>
                    <a:pt x="49158" y="15168"/>
                    <a:pt x="45603" y="10960"/>
                    <a:pt x="40873" y="9982"/>
                  </a:cubicBezTo>
                  <a:cubicBezTo>
                    <a:pt x="38720" y="4078"/>
                    <a:pt x="33012" y="0"/>
                    <a:pt x="2652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0"/>
            <p:cNvSpPr/>
            <p:nvPr/>
          </p:nvSpPr>
          <p:spPr>
            <a:xfrm>
              <a:off x="2001225" y="569200"/>
              <a:ext cx="1049550" cy="663025"/>
            </a:xfrm>
            <a:custGeom>
              <a:rect b="b" l="l" r="r" t="t"/>
              <a:pathLst>
                <a:path extrusionOk="0" h="26521" w="41982">
                  <a:moveTo>
                    <a:pt x="19376" y="6133"/>
                  </a:moveTo>
                  <a:cubicBezTo>
                    <a:pt x="21758" y="6133"/>
                    <a:pt x="24008" y="7340"/>
                    <a:pt x="25346" y="9363"/>
                  </a:cubicBezTo>
                  <a:lnTo>
                    <a:pt x="26683" y="11418"/>
                  </a:lnTo>
                  <a:lnTo>
                    <a:pt x="28967" y="10537"/>
                  </a:lnTo>
                  <a:cubicBezTo>
                    <a:pt x="29554" y="10309"/>
                    <a:pt x="30174" y="10211"/>
                    <a:pt x="30793" y="10211"/>
                  </a:cubicBezTo>
                  <a:cubicBezTo>
                    <a:pt x="33599" y="10211"/>
                    <a:pt x="35882" y="12494"/>
                    <a:pt x="35882" y="15299"/>
                  </a:cubicBezTo>
                  <a:cubicBezTo>
                    <a:pt x="35882" y="18105"/>
                    <a:pt x="33599" y="20388"/>
                    <a:pt x="30793" y="20388"/>
                  </a:cubicBezTo>
                  <a:lnTo>
                    <a:pt x="9166" y="20388"/>
                  </a:lnTo>
                  <a:cubicBezTo>
                    <a:pt x="7470" y="20388"/>
                    <a:pt x="6100" y="19018"/>
                    <a:pt x="6100" y="17354"/>
                  </a:cubicBezTo>
                  <a:cubicBezTo>
                    <a:pt x="6100" y="15658"/>
                    <a:pt x="7437" y="14321"/>
                    <a:pt x="9101" y="14288"/>
                  </a:cubicBezTo>
                  <a:lnTo>
                    <a:pt x="9264" y="14288"/>
                  </a:lnTo>
                  <a:lnTo>
                    <a:pt x="11841" y="14386"/>
                  </a:lnTo>
                  <a:lnTo>
                    <a:pt x="12363" y="11842"/>
                  </a:lnTo>
                  <a:cubicBezTo>
                    <a:pt x="13048" y="8514"/>
                    <a:pt x="15984" y="6133"/>
                    <a:pt x="19376" y="6133"/>
                  </a:cubicBezTo>
                  <a:close/>
                  <a:moveTo>
                    <a:pt x="19376" y="1"/>
                  </a:moveTo>
                  <a:cubicBezTo>
                    <a:pt x="13864" y="1"/>
                    <a:pt x="8971" y="3426"/>
                    <a:pt x="7013" y="8417"/>
                  </a:cubicBezTo>
                  <a:cubicBezTo>
                    <a:pt x="3001" y="9395"/>
                    <a:pt x="0" y="13016"/>
                    <a:pt x="0" y="17354"/>
                  </a:cubicBezTo>
                  <a:cubicBezTo>
                    <a:pt x="0" y="22411"/>
                    <a:pt x="4110" y="26521"/>
                    <a:pt x="9166" y="26521"/>
                  </a:cubicBezTo>
                  <a:lnTo>
                    <a:pt x="30793" y="26521"/>
                  </a:lnTo>
                  <a:cubicBezTo>
                    <a:pt x="36958" y="26521"/>
                    <a:pt x="41982" y="21497"/>
                    <a:pt x="41982" y="15299"/>
                  </a:cubicBezTo>
                  <a:cubicBezTo>
                    <a:pt x="41982" y="9102"/>
                    <a:pt x="36958" y="4078"/>
                    <a:pt x="30793" y="4078"/>
                  </a:cubicBezTo>
                  <a:cubicBezTo>
                    <a:pt x="30206" y="4078"/>
                    <a:pt x="29619" y="4143"/>
                    <a:pt x="29064" y="4209"/>
                  </a:cubicBezTo>
                  <a:cubicBezTo>
                    <a:pt x="26553" y="1566"/>
                    <a:pt x="23062" y="1"/>
                    <a:pt x="19376"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0"/>
            <p:cNvSpPr/>
            <p:nvPr/>
          </p:nvSpPr>
          <p:spPr>
            <a:xfrm>
              <a:off x="3494400" y="1803050"/>
              <a:ext cx="153325" cy="152525"/>
            </a:xfrm>
            <a:custGeom>
              <a:rect b="b" l="l" r="r" t="t"/>
              <a:pathLst>
                <a:path extrusionOk="0" h="6101" w="6133">
                  <a:moveTo>
                    <a:pt x="0" y="1"/>
                  </a:moveTo>
                  <a:lnTo>
                    <a:pt x="0" y="6100"/>
                  </a:lnTo>
                  <a:lnTo>
                    <a:pt x="6133" y="6100"/>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0"/>
            <p:cNvSpPr/>
            <p:nvPr/>
          </p:nvSpPr>
          <p:spPr>
            <a:xfrm>
              <a:off x="3800200" y="1803050"/>
              <a:ext cx="305850" cy="152525"/>
            </a:xfrm>
            <a:custGeom>
              <a:rect b="b" l="l" r="r" t="t"/>
              <a:pathLst>
                <a:path extrusionOk="0" h="6101" w="12234">
                  <a:moveTo>
                    <a:pt x="1" y="1"/>
                  </a:moveTo>
                  <a:lnTo>
                    <a:pt x="1" y="6100"/>
                  </a:lnTo>
                  <a:lnTo>
                    <a:pt x="12233" y="6100"/>
                  </a:lnTo>
                  <a:lnTo>
                    <a:pt x="122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0"/>
            <p:cNvSpPr/>
            <p:nvPr/>
          </p:nvSpPr>
          <p:spPr>
            <a:xfrm>
              <a:off x="3417725" y="4621400"/>
              <a:ext cx="153350" cy="428175"/>
            </a:xfrm>
            <a:custGeom>
              <a:rect b="b" l="l" r="r" t="t"/>
              <a:pathLst>
                <a:path extrusionOk="0" h="17127" w="6134">
                  <a:moveTo>
                    <a:pt x="1" y="1"/>
                  </a:moveTo>
                  <a:lnTo>
                    <a:pt x="1" y="17126"/>
                  </a:lnTo>
                  <a:lnTo>
                    <a:pt x="6133" y="17126"/>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0"/>
            <p:cNvSpPr/>
            <p:nvPr/>
          </p:nvSpPr>
          <p:spPr>
            <a:xfrm>
              <a:off x="3723550" y="4621400"/>
              <a:ext cx="153325" cy="428175"/>
            </a:xfrm>
            <a:custGeom>
              <a:rect b="b" l="l" r="r" t="t"/>
              <a:pathLst>
                <a:path extrusionOk="0" h="17127" w="6133">
                  <a:moveTo>
                    <a:pt x="0" y="1"/>
                  </a:moveTo>
                  <a:lnTo>
                    <a:pt x="0" y="17126"/>
                  </a:lnTo>
                  <a:lnTo>
                    <a:pt x="6133" y="17126"/>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0"/>
            <p:cNvSpPr/>
            <p:nvPr/>
          </p:nvSpPr>
          <p:spPr>
            <a:xfrm>
              <a:off x="4029350" y="4621400"/>
              <a:ext cx="153350" cy="428175"/>
            </a:xfrm>
            <a:custGeom>
              <a:rect b="b" l="l" r="r" t="t"/>
              <a:pathLst>
                <a:path extrusionOk="0" h="17127" w="6134">
                  <a:moveTo>
                    <a:pt x="1" y="1"/>
                  </a:moveTo>
                  <a:lnTo>
                    <a:pt x="1" y="17126"/>
                  </a:lnTo>
                  <a:lnTo>
                    <a:pt x="6133" y="17126"/>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0"/>
            <p:cNvSpPr/>
            <p:nvPr/>
          </p:nvSpPr>
          <p:spPr>
            <a:xfrm>
              <a:off x="3417725" y="3805900"/>
              <a:ext cx="153350" cy="428175"/>
            </a:xfrm>
            <a:custGeom>
              <a:rect b="b" l="l" r="r" t="t"/>
              <a:pathLst>
                <a:path extrusionOk="0" h="17127" w="6134">
                  <a:moveTo>
                    <a:pt x="1" y="1"/>
                  </a:moveTo>
                  <a:lnTo>
                    <a:pt x="1" y="17126"/>
                  </a:lnTo>
                  <a:lnTo>
                    <a:pt x="6133" y="17126"/>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0"/>
            <p:cNvSpPr/>
            <p:nvPr/>
          </p:nvSpPr>
          <p:spPr>
            <a:xfrm>
              <a:off x="3723550" y="3805900"/>
              <a:ext cx="153325" cy="428175"/>
            </a:xfrm>
            <a:custGeom>
              <a:rect b="b" l="l" r="r" t="t"/>
              <a:pathLst>
                <a:path extrusionOk="0" h="17127" w="6133">
                  <a:moveTo>
                    <a:pt x="0" y="1"/>
                  </a:moveTo>
                  <a:lnTo>
                    <a:pt x="0" y="17126"/>
                  </a:lnTo>
                  <a:lnTo>
                    <a:pt x="6133" y="17126"/>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0"/>
            <p:cNvSpPr/>
            <p:nvPr/>
          </p:nvSpPr>
          <p:spPr>
            <a:xfrm>
              <a:off x="4029350" y="3805900"/>
              <a:ext cx="153350" cy="428175"/>
            </a:xfrm>
            <a:custGeom>
              <a:rect b="b" l="l" r="r" t="t"/>
              <a:pathLst>
                <a:path extrusionOk="0" h="17127" w="6134">
                  <a:moveTo>
                    <a:pt x="1" y="1"/>
                  </a:moveTo>
                  <a:lnTo>
                    <a:pt x="1" y="17126"/>
                  </a:lnTo>
                  <a:lnTo>
                    <a:pt x="6133" y="17126"/>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0"/>
            <p:cNvSpPr/>
            <p:nvPr/>
          </p:nvSpPr>
          <p:spPr>
            <a:xfrm>
              <a:off x="5339850" y="1211825"/>
              <a:ext cx="152525" cy="152525"/>
            </a:xfrm>
            <a:custGeom>
              <a:rect b="b" l="l" r="r" t="t"/>
              <a:pathLst>
                <a:path extrusionOk="0" h="6101" w="6101">
                  <a:moveTo>
                    <a:pt x="1" y="0"/>
                  </a:moveTo>
                  <a:lnTo>
                    <a:pt x="1" y="6100"/>
                  </a:lnTo>
                  <a:lnTo>
                    <a:pt x="6101" y="6100"/>
                  </a:lnTo>
                  <a:lnTo>
                    <a:pt x="6101"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0"/>
            <p:cNvSpPr/>
            <p:nvPr/>
          </p:nvSpPr>
          <p:spPr>
            <a:xfrm>
              <a:off x="5645675" y="1211825"/>
              <a:ext cx="367000" cy="152525"/>
            </a:xfrm>
            <a:custGeom>
              <a:rect b="b" l="l" r="r" t="t"/>
              <a:pathLst>
                <a:path extrusionOk="0" h="6101" w="14680">
                  <a:moveTo>
                    <a:pt x="0" y="0"/>
                  </a:moveTo>
                  <a:lnTo>
                    <a:pt x="0" y="6100"/>
                  </a:lnTo>
                  <a:lnTo>
                    <a:pt x="14679" y="6100"/>
                  </a:lnTo>
                  <a:lnTo>
                    <a:pt x="14679"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0"/>
            <p:cNvSpPr/>
            <p:nvPr/>
          </p:nvSpPr>
          <p:spPr>
            <a:xfrm>
              <a:off x="5034050" y="1211825"/>
              <a:ext cx="152525" cy="152525"/>
            </a:xfrm>
            <a:custGeom>
              <a:rect b="b" l="l" r="r" t="t"/>
              <a:pathLst>
                <a:path extrusionOk="0" h="6101" w="6101">
                  <a:moveTo>
                    <a:pt x="0" y="0"/>
                  </a:moveTo>
                  <a:lnTo>
                    <a:pt x="0" y="6100"/>
                  </a:lnTo>
                  <a:lnTo>
                    <a:pt x="6100" y="6100"/>
                  </a:lnTo>
                  <a:lnTo>
                    <a:pt x="6100"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0"/>
            <p:cNvSpPr/>
            <p:nvPr/>
          </p:nvSpPr>
          <p:spPr>
            <a:xfrm>
              <a:off x="1817725" y="1803050"/>
              <a:ext cx="152525" cy="152525"/>
            </a:xfrm>
            <a:custGeom>
              <a:rect b="b" l="l" r="r" t="t"/>
              <a:pathLst>
                <a:path extrusionOk="0" h="6101" w="6101">
                  <a:moveTo>
                    <a:pt x="1" y="1"/>
                  </a:moveTo>
                  <a:lnTo>
                    <a:pt x="1" y="6100"/>
                  </a:lnTo>
                  <a:lnTo>
                    <a:pt x="6101" y="6100"/>
                  </a:lnTo>
                  <a:lnTo>
                    <a:pt x="6101"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0"/>
            <p:cNvSpPr/>
            <p:nvPr/>
          </p:nvSpPr>
          <p:spPr>
            <a:xfrm>
              <a:off x="3647700" y="1180825"/>
              <a:ext cx="305850" cy="153350"/>
            </a:xfrm>
            <a:custGeom>
              <a:rect b="b" l="l" r="r" t="t"/>
              <a:pathLst>
                <a:path extrusionOk="0" h="6134" w="12234">
                  <a:moveTo>
                    <a:pt x="1" y="1"/>
                  </a:moveTo>
                  <a:lnTo>
                    <a:pt x="1" y="6133"/>
                  </a:lnTo>
                  <a:lnTo>
                    <a:pt x="12233" y="6133"/>
                  </a:lnTo>
                  <a:lnTo>
                    <a:pt x="122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 name="Google Shape;1952;p40"/>
          <p:cNvGrpSpPr/>
          <p:nvPr/>
        </p:nvGrpSpPr>
        <p:grpSpPr>
          <a:xfrm>
            <a:off x="6617900" y="1474633"/>
            <a:ext cx="335805" cy="335595"/>
            <a:chOff x="1188975" y="238125"/>
            <a:chExt cx="5222475" cy="5219200"/>
          </a:xfrm>
        </p:grpSpPr>
        <p:sp>
          <p:nvSpPr>
            <p:cNvPr id="1953" name="Google Shape;1953;p40"/>
            <p:cNvSpPr/>
            <p:nvPr/>
          </p:nvSpPr>
          <p:spPr>
            <a:xfrm>
              <a:off x="5353725" y="1082350"/>
              <a:ext cx="224275" cy="204525"/>
            </a:xfrm>
            <a:custGeom>
              <a:rect b="b" l="l" r="r" t="t"/>
              <a:pathLst>
                <a:path extrusionOk="0" h="8181" w="8971">
                  <a:moveTo>
                    <a:pt x="4486" y="1"/>
                  </a:moveTo>
                  <a:cubicBezTo>
                    <a:pt x="3442" y="1"/>
                    <a:pt x="2398" y="400"/>
                    <a:pt x="1599" y="1199"/>
                  </a:cubicBezTo>
                  <a:cubicBezTo>
                    <a:pt x="0" y="2798"/>
                    <a:pt x="0" y="5375"/>
                    <a:pt x="1599" y="6973"/>
                  </a:cubicBezTo>
                  <a:cubicBezTo>
                    <a:pt x="1599" y="6973"/>
                    <a:pt x="1631" y="7006"/>
                    <a:pt x="1631" y="7006"/>
                  </a:cubicBezTo>
                  <a:cubicBezTo>
                    <a:pt x="2414" y="7789"/>
                    <a:pt x="3458" y="8180"/>
                    <a:pt x="4502" y="8180"/>
                  </a:cubicBezTo>
                  <a:cubicBezTo>
                    <a:pt x="5546" y="8180"/>
                    <a:pt x="6590" y="7789"/>
                    <a:pt x="7372" y="6973"/>
                  </a:cubicBezTo>
                  <a:cubicBezTo>
                    <a:pt x="8971" y="5375"/>
                    <a:pt x="8971" y="2798"/>
                    <a:pt x="7372" y="1199"/>
                  </a:cubicBezTo>
                  <a:cubicBezTo>
                    <a:pt x="6573" y="400"/>
                    <a:pt x="5529" y="1"/>
                    <a:pt x="4486"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0"/>
            <p:cNvSpPr/>
            <p:nvPr/>
          </p:nvSpPr>
          <p:spPr>
            <a:xfrm>
              <a:off x="1188975" y="238125"/>
              <a:ext cx="5222475" cy="5219200"/>
            </a:xfrm>
            <a:custGeom>
              <a:rect b="b" l="l" r="r" t="t"/>
              <a:pathLst>
                <a:path extrusionOk="0" h="208768" w="208899">
                  <a:moveTo>
                    <a:pt x="58945" y="0"/>
                  </a:moveTo>
                  <a:cubicBezTo>
                    <a:pt x="26651" y="130"/>
                    <a:pt x="262" y="26487"/>
                    <a:pt x="66" y="58781"/>
                  </a:cubicBezTo>
                  <a:cubicBezTo>
                    <a:pt x="1" y="67849"/>
                    <a:pt x="1958" y="76591"/>
                    <a:pt x="5872" y="84714"/>
                  </a:cubicBezTo>
                  <a:cubicBezTo>
                    <a:pt x="6884" y="86769"/>
                    <a:pt x="7210" y="89117"/>
                    <a:pt x="6916" y="91466"/>
                  </a:cubicBezTo>
                  <a:cubicBezTo>
                    <a:pt x="6329" y="95772"/>
                    <a:pt x="6035" y="100176"/>
                    <a:pt x="6035" y="104514"/>
                  </a:cubicBezTo>
                  <a:cubicBezTo>
                    <a:pt x="6035" y="130806"/>
                    <a:pt x="16278" y="155499"/>
                    <a:pt x="34871" y="174092"/>
                  </a:cubicBezTo>
                  <a:cubicBezTo>
                    <a:pt x="53465" y="192686"/>
                    <a:pt x="78158" y="202928"/>
                    <a:pt x="104450" y="202928"/>
                  </a:cubicBezTo>
                  <a:cubicBezTo>
                    <a:pt x="108853" y="202928"/>
                    <a:pt x="113257" y="202635"/>
                    <a:pt x="117595" y="202047"/>
                  </a:cubicBezTo>
                  <a:cubicBezTo>
                    <a:pt x="118161" y="201969"/>
                    <a:pt x="118727" y="201930"/>
                    <a:pt x="119288" y="201930"/>
                  </a:cubicBezTo>
                  <a:cubicBezTo>
                    <a:pt x="121056" y="201930"/>
                    <a:pt x="122780" y="202316"/>
                    <a:pt x="124315" y="203059"/>
                  </a:cubicBezTo>
                  <a:cubicBezTo>
                    <a:pt x="132307" y="206843"/>
                    <a:pt x="140821" y="208767"/>
                    <a:pt x="149693" y="208767"/>
                  </a:cubicBezTo>
                  <a:lnTo>
                    <a:pt x="150215" y="208767"/>
                  </a:lnTo>
                  <a:cubicBezTo>
                    <a:pt x="182313" y="208506"/>
                    <a:pt x="208605" y="182149"/>
                    <a:pt x="208833" y="150051"/>
                  </a:cubicBezTo>
                  <a:cubicBezTo>
                    <a:pt x="208898" y="141048"/>
                    <a:pt x="206974" y="132404"/>
                    <a:pt x="203157" y="124314"/>
                  </a:cubicBezTo>
                  <a:cubicBezTo>
                    <a:pt x="202113" y="122129"/>
                    <a:pt x="201722" y="119715"/>
                    <a:pt x="202016" y="117334"/>
                  </a:cubicBezTo>
                  <a:cubicBezTo>
                    <a:pt x="202635" y="112506"/>
                    <a:pt x="202929" y="107613"/>
                    <a:pt x="202831" y="102753"/>
                  </a:cubicBezTo>
                  <a:cubicBezTo>
                    <a:pt x="202505" y="83866"/>
                    <a:pt x="196764" y="65566"/>
                    <a:pt x="186195" y="49876"/>
                  </a:cubicBezTo>
                  <a:cubicBezTo>
                    <a:pt x="185416" y="48687"/>
                    <a:pt x="184121" y="48052"/>
                    <a:pt x="182806" y="48052"/>
                  </a:cubicBezTo>
                  <a:cubicBezTo>
                    <a:pt x="182028" y="48052"/>
                    <a:pt x="181242" y="48274"/>
                    <a:pt x="180552" y="48734"/>
                  </a:cubicBezTo>
                  <a:cubicBezTo>
                    <a:pt x="178692" y="50006"/>
                    <a:pt x="178170" y="52551"/>
                    <a:pt x="179443" y="54410"/>
                  </a:cubicBezTo>
                  <a:cubicBezTo>
                    <a:pt x="189098" y="68795"/>
                    <a:pt x="194383" y="85562"/>
                    <a:pt x="194676" y="102883"/>
                  </a:cubicBezTo>
                  <a:cubicBezTo>
                    <a:pt x="194774" y="107352"/>
                    <a:pt x="194513" y="111854"/>
                    <a:pt x="193926" y="116257"/>
                  </a:cubicBezTo>
                  <a:cubicBezTo>
                    <a:pt x="193437" y="120204"/>
                    <a:pt x="194056" y="124184"/>
                    <a:pt x="195785" y="127805"/>
                  </a:cubicBezTo>
                  <a:cubicBezTo>
                    <a:pt x="199080" y="134785"/>
                    <a:pt x="200743" y="142223"/>
                    <a:pt x="200678" y="149986"/>
                  </a:cubicBezTo>
                  <a:cubicBezTo>
                    <a:pt x="200482" y="177680"/>
                    <a:pt x="177812" y="200384"/>
                    <a:pt x="150150" y="200612"/>
                  </a:cubicBezTo>
                  <a:cubicBezTo>
                    <a:pt x="150002" y="200613"/>
                    <a:pt x="149855" y="200614"/>
                    <a:pt x="149707" y="200614"/>
                  </a:cubicBezTo>
                  <a:cubicBezTo>
                    <a:pt x="142038" y="200614"/>
                    <a:pt x="134687" y="198951"/>
                    <a:pt x="127838" y="195687"/>
                  </a:cubicBezTo>
                  <a:cubicBezTo>
                    <a:pt x="125172" y="194416"/>
                    <a:pt x="122258" y="193773"/>
                    <a:pt x="119286" y="193773"/>
                  </a:cubicBezTo>
                  <a:cubicBezTo>
                    <a:pt x="118367" y="193773"/>
                    <a:pt x="117443" y="193834"/>
                    <a:pt x="116519" y="193958"/>
                  </a:cubicBezTo>
                  <a:cubicBezTo>
                    <a:pt x="112539" y="194512"/>
                    <a:pt x="108462" y="194773"/>
                    <a:pt x="104450" y="194773"/>
                  </a:cubicBezTo>
                  <a:cubicBezTo>
                    <a:pt x="54672" y="194773"/>
                    <a:pt x="14190" y="154292"/>
                    <a:pt x="14190" y="104514"/>
                  </a:cubicBezTo>
                  <a:cubicBezTo>
                    <a:pt x="14190" y="100534"/>
                    <a:pt x="14484" y="96490"/>
                    <a:pt x="15006" y="92543"/>
                  </a:cubicBezTo>
                  <a:cubicBezTo>
                    <a:pt x="15528" y="88596"/>
                    <a:pt x="14908" y="84681"/>
                    <a:pt x="13244" y="81191"/>
                  </a:cubicBezTo>
                  <a:cubicBezTo>
                    <a:pt x="9852" y="74178"/>
                    <a:pt x="8188" y="66642"/>
                    <a:pt x="8221" y="58814"/>
                  </a:cubicBezTo>
                  <a:cubicBezTo>
                    <a:pt x="8384" y="30989"/>
                    <a:pt x="31153" y="8253"/>
                    <a:pt x="58977" y="8155"/>
                  </a:cubicBezTo>
                  <a:cubicBezTo>
                    <a:pt x="59051" y="8155"/>
                    <a:pt x="59125" y="8155"/>
                    <a:pt x="59198" y="8155"/>
                  </a:cubicBezTo>
                  <a:cubicBezTo>
                    <a:pt x="66915" y="8155"/>
                    <a:pt x="74342" y="9850"/>
                    <a:pt x="81224" y="13146"/>
                  </a:cubicBezTo>
                  <a:cubicBezTo>
                    <a:pt x="84064" y="14502"/>
                    <a:pt x="87125" y="15196"/>
                    <a:pt x="90218" y="15196"/>
                  </a:cubicBezTo>
                  <a:cubicBezTo>
                    <a:pt x="91068" y="15196"/>
                    <a:pt x="91921" y="15143"/>
                    <a:pt x="92772" y="15038"/>
                  </a:cubicBezTo>
                  <a:cubicBezTo>
                    <a:pt x="96663" y="14515"/>
                    <a:pt x="100658" y="14277"/>
                    <a:pt x="104618" y="14277"/>
                  </a:cubicBezTo>
                  <a:cubicBezTo>
                    <a:pt x="105106" y="14277"/>
                    <a:pt x="105594" y="14280"/>
                    <a:pt x="106081" y="14288"/>
                  </a:cubicBezTo>
                  <a:cubicBezTo>
                    <a:pt x="123467" y="14581"/>
                    <a:pt x="140266" y="19898"/>
                    <a:pt x="154717" y="29619"/>
                  </a:cubicBezTo>
                  <a:cubicBezTo>
                    <a:pt x="155415" y="30097"/>
                    <a:pt x="156210" y="30326"/>
                    <a:pt x="156996" y="30326"/>
                  </a:cubicBezTo>
                  <a:cubicBezTo>
                    <a:pt x="158303" y="30326"/>
                    <a:pt x="159586" y="29691"/>
                    <a:pt x="160360" y="28510"/>
                  </a:cubicBezTo>
                  <a:cubicBezTo>
                    <a:pt x="161632" y="26650"/>
                    <a:pt x="161143" y="24106"/>
                    <a:pt x="159251" y="22867"/>
                  </a:cubicBezTo>
                  <a:cubicBezTo>
                    <a:pt x="143528" y="12265"/>
                    <a:pt x="125196" y="6459"/>
                    <a:pt x="106244" y="6133"/>
                  </a:cubicBezTo>
                  <a:cubicBezTo>
                    <a:pt x="105630" y="6120"/>
                    <a:pt x="105015" y="6114"/>
                    <a:pt x="104400" y="6114"/>
                  </a:cubicBezTo>
                  <a:cubicBezTo>
                    <a:pt x="100149" y="6114"/>
                    <a:pt x="95889" y="6407"/>
                    <a:pt x="91728" y="6948"/>
                  </a:cubicBezTo>
                  <a:cubicBezTo>
                    <a:pt x="91215" y="7011"/>
                    <a:pt x="90701" y="7043"/>
                    <a:pt x="90188" y="7043"/>
                  </a:cubicBezTo>
                  <a:cubicBezTo>
                    <a:pt x="88319" y="7043"/>
                    <a:pt x="86469" y="6625"/>
                    <a:pt x="84780" y="5806"/>
                  </a:cubicBezTo>
                  <a:cubicBezTo>
                    <a:pt x="76755" y="1957"/>
                    <a:pt x="68144" y="0"/>
                    <a:pt x="59206"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0"/>
            <p:cNvSpPr/>
            <p:nvPr/>
          </p:nvSpPr>
          <p:spPr>
            <a:xfrm>
              <a:off x="2352700" y="1150450"/>
              <a:ext cx="2891775" cy="3394325"/>
            </a:xfrm>
            <a:custGeom>
              <a:rect b="b" l="l" r="r" t="t"/>
              <a:pathLst>
                <a:path extrusionOk="0" h="135773" w="115671">
                  <a:moveTo>
                    <a:pt x="55199" y="8147"/>
                  </a:moveTo>
                  <a:cubicBezTo>
                    <a:pt x="70998" y="8147"/>
                    <a:pt x="83143" y="12400"/>
                    <a:pt x="93782" y="21473"/>
                  </a:cubicBezTo>
                  <a:cubicBezTo>
                    <a:pt x="98904" y="25876"/>
                    <a:pt x="101024" y="30671"/>
                    <a:pt x="99719" y="35010"/>
                  </a:cubicBezTo>
                  <a:cubicBezTo>
                    <a:pt x="98806" y="37978"/>
                    <a:pt x="96229" y="40327"/>
                    <a:pt x="93489" y="40653"/>
                  </a:cubicBezTo>
                  <a:cubicBezTo>
                    <a:pt x="93425" y="40660"/>
                    <a:pt x="93360" y="40664"/>
                    <a:pt x="93293" y="40664"/>
                  </a:cubicBezTo>
                  <a:cubicBezTo>
                    <a:pt x="91281" y="40664"/>
                    <a:pt x="87539" y="37426"/>
                    <a:pt x="84225" y="34586"/>
                  </a:cubicBezTo>
                  <a:cubicBezTo>
                    <a:pt x="77570" y="28812"/>
                    <a:pt x="68437" y="20918"/>
                    <a:pt x="55617" y="20690"/>
                  </a:cubicBezTo>
                  <a:cubicBezTo>
                    <a:pt x="55506" y="20688"/>
                    <a:pt x="55395" y="20688"/>
                    <a:pt x="55284" y="20688"/>
                  </a:cubicBezTo>
                  <a:cubicBezTo>
                    <a:pt x="49069" y="20688"/>
                    <a:pt x="42939" y="22478"/>
                    <a:pt x="38068" y="25778"/>
                  </a:cubicBezTo>
                  <a:cubicBezTo>
                    <a:pt x="33077" y="29138"/>
                    <a:pt x="29847" y="33803"/>
                    <a:pt x="29260" y="38565"/>
                  </a:cubicBezTo>
                  <a:cubicBezTo>
                    <a:pt x="28869" y="41566"/>
                    <a:pt x="28934" y="51711"/>
                    <a:pt x="45733" y="55756"/>
                  </a:cubicBezTo>
                  <a:cubicBezTo>
                    <a:pt x="49256" y="56637"/>
                    <a:pt x="52877" y="57420"/>
                    <a:pt x="56367" y="58202"/>
                  </a:cubicBezTo>
                  <a:cubicBezTo>
                    <a:pt x="77081" y="62769"/>
                    <a:pt x="96620" y="67108"/>
                    <a:pt x="104090" y="84690"/>
                  </a:cubicBezTo>
                  <a:cubicBezTo>
                    <a:pt x="107972" y="93921"/>
                    <a:pt x="104906" y="102044"/>
                    <a:pt x="101644" y="107263"/>
                  </a:cubicBezTo>
                  <a:cubicBezTo>
                    <a:pt x="94565" y="118549"/>
                    <a:pt x="79952" y="126672"/>
                    <a:pt x="65305" y="127422"/>
                  </a:cubicBezTo>
                  <a:cubicBezTo>
                    <a:pt x="62677" y="127558"/>
                    <a:pt x="60196" y="127625"/>
                    <a:pt x="57849" y="127625"/>
                  </a:cubicBezTo>
                  <a:cubicBezTo>
                    <a:pt x="36568" y="127625"/>
                    <a:pt x="26247" y="122128"/>
                    <a:pt x="16375" y="112873"/>
                  </a:cubicBezTo>
                  <a:cubicBezTo>
                    <a:pt x="11026" y="107850"/>
                    <a:pt x="8808" y="102141"/>
                    <a:pt x="10406" y="97575"/>
                  </a:cubicBezTo>
                  <a:cubicBezTo>
                    <a:pt x="11417" y="94835"/>
                    <a:pt x="13766" y="93073"/>
                    <a:pt x="16702" y="92845"/>
                  </a:cubicBezTo>
                  <a:lnTo>
                    <a:pt x="17256" y="92845"/>
                  </a:lnTo>
                  <a:cubicBezTo>
                    <a:pt x="22312" y="92845"/>
                    <a:pt x="26422" y="97346"/>
                    <a:pt x="30402" y="101717"/>
                  </a:cubicBezTo>
                  <a:cubicBezTo>
                    <a:pt x="32653" y="104196"/>
                    <a:pt x="34773" y="106512"/>
                    <a:pt x="37089" y="107915"/>
                  </a:cubicBezTo>
                  <a:cubicBezTo>
                    <a:pt x="40840" y="110296"/>
                    <a:pt x="48376" y="113200"/>
                    <a:pt x="56009" y="114048"/>
                  </a:cubicBezTo>
                  <a:cubicBezTo>
                    <a:pt x="57525" y="114211"/>
                    <a:pt x="59002" y="114292"/>
                    <a:pt x="60437" y="114292"/>
                  </a:cubicBezTo>
                  <a:cubicBezTo>
                    <a:pt x="69033" y="114292"/>
                    <a:pt x="76117" y="111376"/>
                    <a:pt x="81093" y="105730"/>
                  </a:cubicBezTo>
                  <a:cubicBezTo>
                    <a:pt x="86639" y="99336"/>
                    <a:pt x="86378" y="94052"/>
                    <a:pt x="85138" y="90757"/>
                  </a:cubicBezTo>
                  <a:cubicBezTo>
                    <a:pt x="81224" y="80123"/>
                    <a:pt x="62859" y="76339"/>
                    <a:pt x="55128" y="75197"/>
                  </a:cubicBezTo>
                  <a:cubicBezTo>
                    <a:pt x="43352" y="73436"/>
                    <a:pt x="32131" y="69456"/>
                    <a:pt x="24367" y="64270"/>
                  </a:cubicBezTo>
                  <a:cubicBezTo>
                    <a:pt x="15103" y="58072"/>
                    <a:pt x="10797" y="50406"/>
                    <a:pt x="11646" y="41534"/>
                  </a:cubicBezTo>
                  <a:cubicBezTo>
                    <a:pt x="13668" y="19320"/>
                    <a:pt x="30696" y="9958"/>
                    <a:pt x="45962" y="8588"/>
                  </a:cubicBezTo>
                  <a:cubicBezTo>
                    <a:pt x="49177" y="8295"/>
                    <a:pt x="52252" y="8147"/>
                    <a:pt x="55199" y="8147"/>
                  </a:cubicBezTo>
                  <a:close/>
                  <a:moveTo>
                    <a:pt x="55041" y="1"/>
                  </a:moveTo>
                  <a:cubicBezTo>
                    <a:pt x="51892" y="1"/>
                    <a:pt x="48629" y="156"/>
                    <a:pt x="45244" y="465"/>
                  </a:cubicBezTo>
                  <a:cubicBezTo>
                    <a:pt x="34773" y="1411"/>
                    <a:pt x="25020" y="5391"/>
                    <a:pt x="17778" y="11719"/>
                  </a:cubicBezTo>
                  <a:cubicBezTo>
                    <a:pt x="9525" y="18928"/>
                    <a:pt x="4600" y="28975"/>
                    <a:pt x="3523" y="40783"/>
                  </a:cubicBezTo>
                  <a:cubicBezTo>
                    <a:pt x="2414" y="52690"/>
                    <a:pt x="8057" y="63161"/>
                    <a:pt x="19833" y="71055"/>
                  </a:cubicBezTo>
                  <a:cubicBezTo>
                    <a:pt x="31772" y="79047"/>
                    <a:pt x="46321" y="82145"/>
                    <a:pt x="53921" y="83255"/>
                  </a:cubicBezTo>
                  <a:cubicBezTo>
                    <a:pt x="66251" y="85081"/>
                    <a:pt x="75939" y="89322"/>
                    <a:pt x="77505" y="93562"/>
                  </a:cubicBezTo>
                  <a:cubicBezTo>
                    <a:pt x="78158" y="95356"/>
                    <a:pt x="77309" y="97640"/>
                    <a:pt x="74928" y="100347"/>
                  </a:cubicBezTo>
                  <a:cubicBezTo>
                    <a:pt x="71160" y="104648"/>
                    <a:pt x="65790" y="106117"/>
                    <a:pt x="60382" y="106117"/>
                  </a:cubicBezTo>
                  <a:cubicBezTo>
                    <a:pt x="52540" y="106117"/>
                    <a:pt x="44619" y="103027"/>
                    <a:pt x="41395" y="101000"/>
                  </a:cubicBezTo>
                  <a:cubicBezTo>
                    <a:pt x="40025" y="100184"/>
                    <a:pt x="38296" y="98260"/>
                    <a:pt x="36437" y="96237"/>
                  </a:cubicBezTo>
                  <a:cubicBezTo>
                    <a:pt x="31958" y="91320"/>
                    <a:pt x="25915" y="84688"/>
                    <a:pt x="17268" y="84688"/>
                  </a:cubicBezTo>
                  <a:cubicBezTo>
                    <a:pt x="16910" y="84688"/>
                    <a:pt x="16547" y="84699"/>
                    <a:pt x="16180" y="84722"/>
                  </a:cubicBezTo>
                  <a:cubicBezTo>
                    <a:pt x="9949" y="85146"/>
                    <a:pt x="4828" y="89028"/>
                    <a:pt x="2740" y="94835"/>
                  </a:cubicBezTo>
                  <a:cubicBezTo>
                    <a:pt x="0" y="102533"/>
                    <a:pt x="3001" y="111503"/>
                    <a:pt x="10797" y="118843"/>
                  </a:cubicBezTo>
                  <a:cubicBezTo>
                    <a:pt x="21921" y="129216"/>
                    <a:pt x="33990" y="135773"/>
                    <a:pt x="57966" y="135773"/>
                  </a:cubicBezTo>
                  <a:cubicBezTo>
                    <a:pt x="60412" y="135773"/>
                    <a:pt x="63022" y="135707"/>
                    <a:pt x="65729" y="135577"/>
                  </a:cubicBezTo>
                  <a:cubicBezTo>
                    <a:pt x="83181" y="134663"/>
                    <a:pt x="99980" y="125236"/>
                    <a:pt x="108559" y="111601"/>
                  </a:cubicBezTo>
                  <a:cubicBezTo>
                    <a:pt x="114594" y="101913"/>
                    <a:pt x="115670" y="91246"/>
                    <a:pt x="111593" y="81526"/>
                  </a:cubicBezTo>
                  <a:cubicBezTo>
                    <a:pt x="102492" y="60062"/>
                    <a:pt x="79952" y="55071"/>
                    <a:pt x="58129" y="50243"/>
                  </a:cubicBezTo>
                  <a:cubicBezTo>
                    <a:pt x="54671" y="49460"/>
                    <a:pt x="51116" y="48677"/>
                    <a:pt x="47658" y="47829"/>
                  </a:cubicBezTo>
                  <a:cubicBezTo>
                    <a:pt x="44331" y="47046"/>
                    <a:pt x="36698" y="44633"/>
                    <a:pt x="37350" y="39577"/>
                  </a:cubicBezTo>
                  <a:cubicBezTo>
                    <a:pt x="37931" y="35056"/>
                    <a:pt x="44936" y="28843"/>
                    <a:pt x="55169" y="28843"/>
                  </a:cubicBezTo>
                  <a:cubicBezTo>
                    <a:pt x="55274" y="28843"/>
                    <a:pt x="55380" y="28843"/>
                    <a:pt x="55487" y="28845"/>
                  </a:cubicBezTo>
                  <a:cubicBezTo>
                    <a:pt x="65338" y="29040"/>
                    <a:pt x="72547" y="35238"/>
                    <a:pt x="78875" y="40751"/>
                  </a:cubicBezTo>
                  <a:cubicBezTo>
                    <a:pt x="83882" y="45064"/>
                    <a:pt x="88247" y="48819"/>
                    <a:pt x="93235" y="48819"/>
                  </a:cubicBezTo>
                  <a:cubicBezTo>
                    <a:pt x="93641" y="48819"/>
                    <a:pt x="94052" y="48794"/>
                    <a:pt x="94467" y="48743"/>
                  </a:cubicBezTo>
                  <a:cubicBezTo>
                    <a:pt x="100437" y="48025"/>
                    <a:pt x="105689" y="43458"/>
                    <a:pt x="107515" y="37358"/>
                  </a:cubicBezTo>
                  <a:cubicBezTo>
                    <a:pt x="109766" y="29856"/>
                    <a:pt x="106700" y="21799"/>
                    <a:pt x="99067" y="15275"/>
                  </a:cubicBezTo>
                  <a:cubicBezTo>
                    <a:pt x="86984" y="4965"/>
                    <a:pt x="72829" y="1"/>
                    <a:pt x="55041"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0"/>
            <p:cNvSpPr/>
            <p:nvPr/>
          </p:nvSpPr>
          <p:spPr>
            <a:xfrm>
              <a:off x="1684000" y="1604875"/>
              <a:ext cx="204700" cy="204725"/>
            </a:xfrm>
            <a:custGeom>
              <a:rect b="b" l="l" r="r" t="t"/>
              <a:pathLst>
                <a:path extrusionOk="0" h="8189" w="8188">
                  <a:moveTo>
                    <a:pt x="4078" y="1"/>
                  </a:moveTo>
                  <a:cubicBezTo>
                    <a:pt x="1859" y="1"/>
                    <a:pt x="33" y="1762"/>
                    <a:pt x="0" y="3981"/>
                  </a:cubicBezTo>
                  <a:lnTo>
                    <a:pt x="0" y="4144"/>
                  </a:lnTo>
                  <a:cubicBezTo>
                    <a:pt x="0" y="6394"/>
                    <a:pt x="1827" y="8188"/>
                    <a:pt x="4078" y="8188"/>
                  </a:cubicBezTo>
                  <a:cubicBezTo>
                    <a:pt x="6328" y="8188"/>
                    <a:pt x="8155" y="6362"/>
                    <a:pt x="8155" y="4144"/>
                  </a:cubicBezTo>
                  <a:cubicBezTo>
                    <a:pt x="8188" y="1893"/>
                    <a:pt x="6394" y="34"/>
                    <a:pt x="4175"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0"/>
            <p:cNvSpPr/>
            <p:nvPr/>
          </p:nvSpPr>
          <p:spPr>
            <a:xfrm>
              <a:off x="1750850" y="730675"/>
              <a:ext cx="1014500" cy="716025"/>
            </a:xfrm>
            <a:custGeom>
              <a:rect b="b" l="l" r="r" t="t"/>
              <a:pathLst>
                <a:path extrusionOk="0" h="28641" w="40580">
                  <a:moveTo>
                    <a:pt x="36470" y="0"/>
                  </a:moveTo>
                  <a:cubicBezTo>
                    <a:pt x="21334" y="66"/>
                    <a:pt x="7373" y="9036"/>
                    <a:pt x="979" y="22834"/>
                  </a:cubicBezTo>
                  <a:cubicBezTo>
                    <a:pt x="1" y="24889"/>
                    <a:pt x="914" y="27303"/>
                    <a:pt x="2937" y="28249"/>
                  </a:cubicBezTo>
                  <a:cubicBezTo>
                    <a:pt x="3491" y="28510"/>
                    <a:pt x="4078" y="28641"/>
                    <a:pt x="4665" y="28641"/>
                  </a:cubicBezTo>
                  <a:cubicBezTo>
                    <a:pt x="6199" y="28641"/>
                    <a:pt x="7667" y="27760"/>
                    <a:pt x="8352" y="26292"/>
                  </a:cubicBezTo>
                  <a:cubicBezTo>
                    <a:pt x="13440" y="15332"/>
                    <a:pt x="24498" y="8188"/>
                    <a:pt x="36502" y="8155"/>
                  </a:cubicBezTo>
                  <a:cubicBezTo>
                    <a:pt x="38753" y="8155"/>
                    <a:pt x="40580" y="6329"/>
                    <a:pt x="40580" y="4078"/>
                  </a:cubicBezTo>
                  <a:cubicBezTo>
                    <a:pt x="40547" y="1827"/>
                    <a:pt x="38721" y="0"/>
                    <a:pt x="36502"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40"/>
          <p:cNvGrpSpPr/>
          <p:nvPr/>
        </p:nvGrpSpPr>
        <p:grpSpPr>
          <a:xfrm>
            <a:off x="6648900" y="3342745"/>
            <a:ext cx="335306" cy="360756"/>
            <a:chOff x="1384850" y="238125"/>
            <a:chExt cx="4859500" cy="5228350"/>
          </a:xfrm>
        </p:grpSpPr>
        <p:sp>
          <p:nvSpPr>
            <p:cNvPr id="1959" name="Google Shape;1959;p40"/>
            <p:cNvSpPr/>
            <p:nvPr/>
          </p:nvSpPr>
          <p:spPr>
            <a:xfrm>
              <a:off x="3007950" y="501575"/>
              <a:ext cx="667875" cy="155050"/>
            </a:xfrm>
            <a:custGeom>
              <a:rect b="b" l="l" r="r" t="t"/>
              <a:pathLst>
                <a:path extrusionOk="0" h="6202" w="26715">
                  <a:moveTo>
                    <a:pt x="3088" y="1"/>
                  </a:moveTo>
                  <a:cubicBezTo>
                    <a:pt x="1373" y="1"/>
                    <a:pt x="0" y="1398"/>
                    <a:pt x="0" y="3113"/>
                  </a:cubicBezTo>
                  <a:cubicBezTo>
                    <a:pt x="0" y="4829"/>
                    <a:pt x="1373" y="6201"/>
                    <a:pt x="3088" y="6201"/>
                  </a:cubicBezTo>
                  <a:lnTo>
                    <a:pt x="23602" y="6201"/>
                  </a:lnTo>
                  <a:cubicBezTo>
                    <a:pt x="25318" y="6201"/>
                    <a:pt x="26715" y="4829"/>
                    <a:pt x="26715" y="3113"/>
                  </a:cubicBezTo>
                  <a:cubicBezTo>
                    <a:pt x="26715" y="1398"/>
                    <a:pt x="25318" y="1"/>
                    <a:pt x="23602"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0"/>
            <p:cNvSpPr/>
            <p:nvPr/>
          </p:nvSpPr>
          <p:spPr>
            <a:xfrm>
              <a:off x="3007950" y="4935825"/>
              <a:ext cx="667875" cy="155650"/>
            </a:xfrm>
            <a:custGeom>
              <a:rect b="b" l="l" r="r" t="t"/>
              <a:pathLst>
                <a:path extrusionOk="0" h="6226" w="26715">
                  <a:moveTo>
                    <a:pt x="3088" y="1"/>
                  </a:moveTo>
                  <a:cubicBezTo>
                    <a:pt x="1373" y="1"/>
                    <a:pt x="0" y="1398"/>
                    <a:pt x="0" y="3113"/>
                  </a:cubicBezTo>
                  <a:cubicBezTo>
                    <a:pt x="0" y="4829"/>
                    <a:pt x="1373" y="6226"/>
                    <a:pt x="3088" y="6226"/>
                  </a:cubicBezTo>
                  <a:lnTo>
                    <a:pt x="23602" y="6226"/>
                  </a:lnTo>
                  <a:cubicBezTo>
                    <a:pt x="25318" y="6226"/>
                    <a:pt x="26715" y="4829"/>
                    <a:pt x="26715" y="3113"/>
                  </a:cubicBezTo>
                  <a:cubicBezTo>
                    <a:pt x="26715" y="1398"/>
                    <a:pt x="25318" y="1"/>
                    <a:pt x="23602"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0"/>
            <p:cNvSpPr/>
            <p:nvPr/>
          </p:nvSpPr>
          <p:spPr>
            <a:xfrm>
              <a:off x="1384850" y="238125"/>
              <a:ext cx="4859500" cy="5228350"/>
            </a:xfrm>
            <a:custGeom>
              <a:rect b="b" l="l" r="r" t="t"/>
              <a:pathLst>
                <a:path extrusionOk="0" h="209134" w="194380">
                  <a:moveTo>
                    <a:pt x="8750" y="26690"/>
                  </a:moveTo>
                  <a:lnTo>
                    <a:pt x="8750" y="45733"/>
                  </a:lnTo>
                  <a:cubicBezTo>
                    <a:pt x="7304" y="45439"/>
                    <a:pt x="6201" y="44165"/>
                    <a:pt x="6201" y="42645"/>
                  </a:cubicBezTo>
                  <a:lnTo>
                    <a:pt x="6201" y="29778"/>
                  </a:lnTo>
                  <a:cubicBezTo>
                    <a:pt x="6201" y="28234"/>
                    <a:pt x="7304" y="26960"/>
                    <a:pt x="8750" y="26690"/>
                  </a:cubicBezTo>
                  <a:close/>
                  <a:moveTo>
                    <a:pt x="147788" y="26690"/>
                  </a:moveTo>
                  <a:cubicBezTo>
                    <a:pt x="149234" y="26960"/>
                    <a:pt x="150337" y="28234"/>
                    <a:pt x="150337" y="29778"/>
                  </a:cubicBezTo>
                  <a:lnTo>
                    <a:pt x="150337" y="55169"/>
                  </a:lnTo>
                  <a:cubicBezTo>
                    <a:pt x="150337" y="56689"/>
                    <a:pt x="149234" y="57963"/>
                    <a:pt x="147788" y="58233"/>
                  </a:cubicBezTo>
                  <a:lnTo>
                    <a:pt x="147788" y="26690"/>
                  </a:lnTo>
                  <a:close/>
                  <a:moveTo>
                    <a:pt x="8750" y="59066"/>
                  </a:moveTo>
                  <a:lnTo>
                    <a:pt x="8750" y="78109"/>
                  </a:lnTo>
                  <a:cubicBezTo>
                    <a:pt x="7304" y="77840"/>
                    <a:pt x="6201" y="76541"/>
                    <a:pt x="6201" y="75021"/>
                  </a:cubicBezTo>
                  <a:lnTo>
                    <a:pt x="6201" y="62154"/>
                  </a:lnTo>
                  <a:cubicBezTo>
                    <a:pt x="6201" y="60610"/>
                    <a:pt x="7304" y="59336"/>
                    <a:pt x="8750" y="59066"/>
                  </a:cubicBezTo>
                  <a:close/>
                  <a:moveTo>
                    <a:pt x="141563" y="26617"/>
                  </a:moveTo>
                  <a:lnTo>
                    <a:pt x="141563" y="88575"/>
                  </a:lnTo>
                  <a:lnTo>
                    <a:pt x="125681" y="104481"/>
                  </a:lnTo>
                  <a:lnTo>
                    <a:pt x="29460" y="104481"/>
                  </a:lnTo>
                  <a:cubicBezTo>
                    <a:pt x="27744" y="104481"/>
                    <a:pt x="26347" y="105853"/>
                    <a:pt x="26347" y="107569"/>
                  </a:cubicBezTo>
                  <a:cubicBezTo>
                    <a:pt x="26347" y="109285"/>
                    <a:pt x="27744" y="110682"/>
                    <a:pt x="29460" y="110682"/>
                  </a:cubicBezTo>
                  <a:lnTo>
                    <a:pt x="119456" y="110682"/>
                  </a:lnTo>
                  <a:lnTo>
                    <a:pt x="106246" y="123892"/>
                  </a:lnTo>
                  <a:lnTo>
                    <a:pt x="29460" y="123892"/>
                  </a:lnTo>
                  <a:cubicBezTo>
                    <a:pt x="27744" y="123892"/>
                    <a:pt x="26347" y="125289"/>
                    <a:pt x="26347" y="127004"/>
                  </a:cubicBezTo>
                  <a:cubicBezTo>
                    <a:pt x="26347" y="128720"/>
                    <a:pt x="27744" y="130117"/>
                    <a:pt x="29460" y="130117"/>
                  </a:cubicBezTo>
                  <a:lnTo>
                    <a:pt x="100658" y="130117"/>
                  </a:lnTo>
                  <a:cubicBezTo>
                    <a:pt x="97619" y="134112"/>
                    <a:pt x="95266" y="138597"/>
                    <a:pt x="93697" y="143327"/>
                  </a:cubicBezTo>
                  <a:lnTo>
                    <a:pt x="29460" y="143327"/>
                  </a:lnTo>
                  <a:cubicBezTo>
                    <a:pt x="27744" y="143327"/>
                    <a:pt x="26347" y="144724"/>
                    <a:pt x="26347" y="146440"/>
                  </a:cubicBezTo>
                  <a:cubicBezTo>
                    <a:pt x="26347" y="148156"/>
                    <a:pt x="27744" y="149553"/>
                    <a:pt x="29460" y="149553"/>
                  </a:cubicBezTo>
                  <a:lnTo>
                    <a:pt x="92080" y="149553"/>
                  </a:lnTo>
                  <a:cubicBezTo>
                    <a:pt x="91761" y="151244"/>
                    <a:pt x="91541" y="152959"/>
                    <a:pt x="91418" y="154675"/>
                  </a:cubicBezTo>
                  <a:cubicBezTo>
                    <a:pt x="91344" y="155582"/>
                    <a:pt x="91688" y="156464"/>
                    <a:pt x="92325" y="157101"/>
                  </a:cubicBezTo>
                  <a:cubicBezTo>
                    <a:pt x="92913" y="157689"/>
                    <a:pt x="93697" y="158008"/>
                    <a:pt x="94506" y="158008"/>
                  </a:cubicBezTo>
                  <a:lnTo>
                    <a:pt x="94727" y="158008"/>
                  </a:lnTo>
                  <a:cubicBezTo>
                    <a:pt x="105829" y="157199"/>
                    <a:pt x="116245" y="152445"/>
                    <a:pt x="124088" y="144602"/>
                  </a:cubicBezTo>
                  <a:lnTo>
                    <a:pt x="141563" y="127127"/>
                  </a:lnTo>
                  <a:lnTo>
                    <a:pt x="141563" y="174600"/>
                  </a:lnTo>
                  <a:lnTo>
                    <a:pt x="14975" y="174600"/>
                  </a:lnTo>
                  <a:lnTo>
                    <a:pt x="14975" y="26617"/>
                  </a:lnTo>
                  <a:close/>
                  <a:moveTo>
                    <a:pt x="141563" y="180826"/>
                  </a:moveTo>
                  <a:lnTo>
                    <a:pt x="141563" y="192761"/>
                  </a:lnTo>
                  <a:cubicBezTo>
                    <a:pt x="141563" y="198374"/>
                    <a:pt x="137004" y="202933"/>
                    <a:pt x="131392" y="202933"/>
                  </a:cubicBezTo>
                  <a:lnTo>
                    <a:pt x="25146" y="202933"/>
                  </a:lnTo>
                  <a:cubicBezTo>
                    <a:pt x="19534" y="202933"/>
                    <a:pt x="14975" y="198374"/>
                    <a:pt x="14975" y="192761"/>
                  </a:cubicBezTo>
                  <a:lnTo>
                    <a:pt x="14975" y="180826"/>
                  </a:lnTo>
                  <a:close/>
                  <a:moveTo>
                    <a:pt x="25146" y="0"/>
                  </a:moveTo>
                  <a:cubicBezTo>
                    <a:pt x="16127" y="0"/>
                    <a:pt x="8774" y="7353"/>
                    <a:pt x="8774" y="16396"/>
                  </a:cubicBezTo>
                  <a:lnTo>
                    <a:pt x="8774" y="20440"/>
                  </a:lnTo>
                  <a:cubicBezTo>
                    <a:pt x="3873" y="20734"/>
                    <a:pt x="0" y="24803"/>
                    <a:pt x="0" y="29778"/>
                  </a:cubicBezTo>
                  <a:lnTo>
                    <a:pt x="0" y="42645"/>
                  </a:lnTo>
                  <a:cubicBezTo>
                    <a:pt x="0" y="47596"/>
                    <a:pt x="3873" y="51664"/>
                    <a:pt x="8750" y="51983"/>
                  </a:cubicBezTo>
                  <a:lnTo>
                    <a:pt x="8750" y="52816"/>
                  </a:lnTo>
                  <a:cubicBezTo>
                    <a:pt x="3873" y="53111"/>
                    <a:pt x="0" y="57179"/>
                    <a:pt x="0" y="62154"/>
                  </a:cubicBezTo>
                  <a:lnTo>
                    <a:pt x="0" y="75021"/>
                  </a:lnTo>
                  <a:cubicBezTo>
                    <a:pt x="0" y="79972"/>
                    <a:pt x="3873" y="84041"/>
                    <a:pt x="8750" y="84359"/>
                  </a:cubicBezTo>
                  <a:lnTo>
                    <a:pt x="8774" y="192761"/>
                  </a:lnTo>
                  <a:cubicBezTo>
                    <a:pt x="8774" y="201781"/>
                    <a:pt x="16127" y="209133"/>
                    <a:pt x="25146" y="209133"/>
                  </a:cubicBezTo>
                  <a:lnTo>
                    <a:pt x="131392" y="209133"/>
                  </a:lnTo>
                  <a:cubicBezTo>
                    <a:pt x="140436" y="209133"/>
                    <a:pt x="147788" y="201781"/>
                    <a:pt x="147788" y="192761"/>
                  </a:cubicBezTo>
                  <a:lnTo>
                    <a:pt x="147788" y="120902"/>
                  </a:lnTo>
                  <a:lnTo>
                    <a:pt x="172738" y="95952"/>
                  </a:lnTo>
                  <a:cubicBezTo>
                    <a:pt x="173939" y="94751"/>
                    <a:pt x="173939" y="92766"/>
                    <a:pt x="172738" y="91565"/>
                  </a:cubicBezTo>
                  <a:cubicBezTo>
                    <a:pt x="172125" y="90952"/>
                    <a:pt x="171329" y="90646"/>
                    <a:pt x="170535" y="90646"/>
                  </a:cubicBezTo>
                  <a:cubicBezTo>
                    <a:pt x="169742" y="90646"/>
                    <a:pt x="168952" y="90952"/>
                    <a:pt x="168351" y="91565"/>
                  </a:cubicBezTo>
                  <a:lnTo>
                    <a:pt x="119701" y="140190"/>
                  </a:lnTo>
                  <a:cubicBezTo>
                    <a:pt x="113819" y="146097"/>
                    <a:pt x="106221" y="149994"/>
                    <a:pt x="98060" y="151342"/>
                  </a:cubicBezTo>
                  <a:cubicBezTo>
                    <a:pt x="99432" y="143180"/>
                    <a:pt x="103329" y="135607"/>
                    <a:pt x="109211" y="129700"/>
                  </a:cubicBezTo>
                  <a:lnTo>
                    <a:pt x="176537" y="62399"/>
                  </a:lnTo>
                  <a:cubicBezTo>
                    <a:pt x="176807" y="62130"/>
                    <a:pt x="177162" y="61995"/>
                    <a:pt x="177517" y="61995"/>
                  </a:cubicBezTo>
                  <a:cubicBezTo>
                    <a:pt x="177873" y="61995"/>
                    <a:pt x="178228" y="62130"/>
                    <a:pt x="178498" y="62399"/>
                  </a:cubicBezTo>
                  <a:lnTo>
                    <a:pt x="187027" y="70904"/>
                  </a:lnTo>
                  <a:cubicBezTo>
                    <a:pt x="187566" y="71468"/>
                    <a:pt x="187566" y="72350"/>
                    <a:pt x="187027" y="72889"/>
                  </a:cubicBezTo>
                  <a:lnTo>
                    <a:pt x="177125" y="82791"/>
                  </a:lnTo>
                  <a:cubicBezTo>
                    <a:pt x="175900" y="83992"/>
                    <a:pt x="175900" y="85952"/>
                    <a:pt x="177125" y="87178"/>
                  </a:cubicBezTo>
                  <a:cubicBezTo>
                    <a:pt x="177726" y="87778"/>
                    <a:pt x="178522" y="88078"/>
                    <a:pt x="179319" y="88078"/>
                  </a:cubicBezTo>
                  <a:cubicBezTo>
                    <a:pt x="180115" y="88078"/>
                    <a:pt x="180912" y="87778"/>
                    <a:pt x="181512" y="87178"/>
                  </a:cubicBezTo>
                  <a:lnTo>
                    <a:pt x="191414" y="77276"/>
                  </a:lnTo>
                  <a:cubicBezTo>
                    <a:pt x="194379" y="74311"/>
                    <a:pt x="194379" y="69482"/>
                    <a:pt x="191414" y="66517"/>
                  </a:cubicBezTo>
                  <a:lnTo>
                    <a:pt x="182885" y="58012"/>
                  </a:lnTo>
                  <a:cubicBezTo>
                    <a:pt x="181414" y="56529"/>
                    <a:pt x="179472" y="55788"/>
                    <a:pt x="177523" y="55788"/>
                  </a:cubicBezTo>
                  <a:cubicBezTo>
                    <a:pt x="175575" y="55788"/>
                    <a:pt x="173620" y="56529"/>
                    <a:pt x="172125" y="58012"/>
                  </a:cubicBezTo>
                  <a:lnTo>
                    <a:pt x="147788" y="82349"/>
                  </a:lnTo>
                  <a:lnTo>
                    <a:pt x="147788" y="64483"/>
                  </a:lnTo>
                  <a:cubicBezTo>
                    <a:pt x="152665" y="64188"/>
                    <a:pt x="156562" y="60120"/>
                    <a:pt x="156562" y="55169"/>
                  </a:cubicBezTo>
                  <a:lnTo>
                    <a:pt x="156562" y="29778"/>
                  </a:lnTo>
                  <a:cubicBezTo>
                    <a:pt x="156562" y="24803"/>
                    <a:pt x="152665" y="20734"/>
                    <a:pt x="147788" y="20440"/>
                  </a:cubicBezTo>
                  <a:lnTo>
                    <a:pt x="147788" y="16396"/>
                  </a:lnTo>
                  <a:cubicBezTo>
                    <a:pt x="147788" y="7353"/>
                    <a:pt x="140436" y="0"/>
                    <a:pt x="131392" y="0"/>
                  </a:cubicBezTo>
                  <a:lnTo>
                    <a:pt x="43920" y="0"/>
                  </a:lnTo>
                  <a:cubicBezTo>
                    <a:pt x="42204" y="0"/>
                    <a:pt x="40832" y="1397"/>
                    <a:pt x="40832" y="3113"/>
                  </a:cubicBezTo>
                  <a:cubicBezTo>
                    <a:pt x="40832" y="4828"/>
                    <a:pt x="42204" y="6201"/>
                    <a:pt x="43920" y="6201"/>
                  </a:cubicBezTo>
                  <a:lnTo>
                    <a:pt x="131392" y="6201"/>
                  </a:lnTo>
                  <a:cubicBezTo>
                    <a:pt x="137004" y="6201"/>
                    <a:pt x="141563" y="10784"/>
                    <a:pt x="141563" y="16396"/>
                  </a:cubicBezTo>
                  <a:lnTo>
                    <a:pt x="141563" y="20416"/>
                  </a:lnTo>
                  <a:lnTo>
                    <a:pt x="14975" y="20416"/>
                  </a:lnTo>
                  <a:lnTo>
                    <a:pt x="14975" y="16396"/>
                  </a:lnTo>
                  <a:cubicBezTo>
                    <a:pt x="14975" y="10784"/>
                    <a:pt x="19534" y="6201"/>
                    <a:pt x="25146" y="6201"/>
                  </a:cubicBezTo>
                  <a:lnTo>
                    <a:pt x="31494" y="6201"/>
                  </a:lnTo>
                  <a:cubicBezTo>
                    <a:pt x="33210" y="6201"/>
                    <a:pt x="34607" y="4828"/>
                    <a:pt x="34607" y="3113"/>
                  </a:cubicBezTo>
                  <a:cubicBezTo>
                    <a:pt x="34607" y="1397"/>
                    <a:pt x="33210" y="0"/>
                    <a:pt x="31494"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0"/>
            <p:cNvSpPr/>
            <p:nvPr/>
          </p:nvSpPr>
          <p:spPr>
            <a:xfrm>
              <a:off x="2043525" y="1392475"/>
              <a:ext cx="2596100" cy="155650"/>
            </a:xfrm>
            <a:custGeom>
              <a:rect b="b" l="l" r="r" t="t"/>
              <a:pathLst>
                <a:path extrusionOk="0" h="6226" w="103844">
                  <a:moveTo>
                    <a:pt x="3113" y="1"/>
                  </a:moveTo>
                  <a:cubicBezTo>
                    <a:pt x="1397" y="1"/>
                    <a:pt x="0" y="1398"/>
                    <a:pt x="0" y="3113"/>
                  </a:cubicBezTo>
                  <a:cubicBezTo>
                    <a:pt x="0" y="4829"/>
                    <a:pt x="1397" y="6226"/>
                    <a:pt x="3113" y="6226"/>
                  </a:cubicBezTo>
                  <a:lnTo>
                    <a:pt x="100756" y="6226"/>
                  </a:lnTo>
                  <a:cubicBezTo>
                    <a:pt x="102471" y="6226"/>
                    <a:pt x="103844" y="4829"/>
                    <a:pt x="103844" y="3113"/>
                  </a:cubicBezTo>
                  <a:cubicBezTo>
                    <a:pt x="103844" y="1398"/>
                    <a:pt x="102471" y="1"/>
                    <a:pt x="100756"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0"/>
            <p:cNvSpPr/>
            <p:nvPr/>
          </p:nvSpPr>
          <p:spPr>
            <a:xfrm>
              <a:off x="2043525" y="1878350"/>
              <a:ext cx="2596100" cy="155675"/>
            </a:xfrm>
            <a:custGeom>
              <a:rect b="b" l="l" r="r" t="t"/>
              <a:pathLst>
                <a:path extrusionOk="0" h="6227" w="103844">
                  <a:moveTo>
                    <a:pt x="3113" y="1"/>
                  </a:moveTo>
                  <a:cubicBezTo>
                    <a:pt x="1397" y="1"/>
                    <a:pt x="0" y="1398"/>
                    <a:pt x="0" y="3114"/>
                  </a:cubicBezTo>
                  <a:cubicBezTo>
                    <a:pt x="0" y="4829"/>
                    <a:pt x="1397" y="6226"/>
                    <a:pt x="3113" y="6226"/>
                  </a:cubicBezTo>
                  <a:lnTo>
                    <a:pt x="100756" y="6226"/>
                  </a:lnTo>
                  <a:cubicBezTo>
                    <a:pt x="102471" y="6226"/>
                    <a:pt x="103844" y="4829"/>
                    <a:pt x="103844" y="3114"/>
                  </a:cubicBezTo>
                  <a:cubicBezTo>
                    <a:pt x="103844" y="1398"/>
                    <a:pt x="102471" y="1"/>
                    <a:pt x="100756"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0"/>
            <p:cNvSpPr/>
            <p:nvPr/>
          </p:nvSpPr>
          <p:spPr>
            <a:xfrm>
              <a:off x="2783675" y="2364250"/>
              <a:ext cx="1855950" cy="155050"/>
            </a:xfrm>
            <a:custGeom>
              <a:rect b="b" l="l" r="r" t="t"/>
              <a:pathLst>
                <a:path extrusionOk="0" h="6202" w="74238">
                  <a:moveTo>
                    <a:pt x="3089" y="0"/>
                  </a:moveTo>
                  <a:cubicBezTo>
                    <a:pt x="1373" y="0"/>
                    <a:pt x="1" y="1397"/>
                    <a:pt x="1" y="3113"/>
                  </a:cubicBezTo>
                  <a:cubicBezTo>
                    <a:pt x="1" y="4829"/>
                    <a:pt x="1373" y="6201"/>
                    <a:pt x="3089" y="6201"/>
                  </a:cubicBezTo>
                  <a:lnTo>
                    <a:pt x="71150" y="6201"/>
                  </a:lnTo>
                  <a:cubicBezTo>
                    <a:pt x="72865" y="6201"/>
                    <a:pt x="74238" y="4829"/>
                    <a:pt x="74238" y="3113"/>
                  </a:cubicBezTo>
                  <a:cubicBezTo>
                    <a:pt x="74238" y="1397"/>
                    <a:pt x="72865" y="0"/>
                    <a:pt x="7115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0"/>
            <p:cNvSpPr/>
            <p:nvPr/>
          </p:nvSpPr>
          <p:spPr>
            <a:xfrm>
              <a:off x="2043525" y="2364250"/>
              <a:ext cx="584550" cy="155050"/>
            </a:xfrm>
            <a:custGeom>
              <a:rect b="b" l="l" r="r" t="t"/>
              <a:pathLst>
                <a:path extrusionOk="0" h="6202" w="23382">
                  <a:moveTo>
                    <a:pt x="3113" y="0"/>
                  </a:moveTo>
                  <a:cubicBezTo>
                    <a:pt x="1397" y="0"/>
                    <a:pt x="0" y="1397"/>
                    <a:pt x="0" y="3113"/>
                  </a:cubicBezTo>
                  <a:cubicBezTo>
                    <a:pt x="0" y="4829"/>
                    <a:pt x="1397" y="6201"/>
                    <a:pt x="3113" y="6201"/>
                  </a:cubicBezTo>
                  <a:lnTo>
                    <a:pt x="20269" y="6201"/>
                  </a:lnTo>
                  <a:cubicBezTo>
                    <a:pt x="21985" y="6201"/>
                    <a:pt x="23382" y="4829"/>
                    <a:pt x="23382" y="3113"/>
                  </a:cubicBezTo>
                  <a:cubicBezTo>
                    <a:pt x="23382" y="1397"/>
                    <a:pt x="21985" y="0"/>
                    <a:pt x="20269"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6" name="Google Shape;1966;p40"/>
          <p:cNvSpPr txBox="1"/>
          <p:nvPr>
            <p:ph idx="1" type="subTitle"/>
          </p:nvPr>
        </p:nvSpPr>
        <p:spPr>
          <a:xfrm flipH="1">
            <a:off x="838506" y="2060688"/>
            <a:ext cx="3181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 and also the smallest one in our Solar System</a:t>
            </a:r>
            <a:endParaRPr/>
          </a:p>
        </p:txBody>
      </p:sp>
      <p:sp>
        <p:nvSpPr>
          <p:cNvPr id="1967" name="Google Shape;1967;p40"/>
          <p:cNvSpPr txBox="1"/>
          <p:nvPr>
            <p:ph idx="3" type="subTitle"/>
          </p:nvPr>
        </p:nvSpPr>
        <p:spPr>
          <a:xfrm flipH="1">
            <a:off x="5195056" y="2060688"/>
            <a:ext cx="3181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Yes, this is the ringed planet. It’s a gas giant, composed mostly of hydrogen and helium</a:t>
            </a:r>
            <a:endParaRPr/>
          </a:p>
        </p:txBody>
      </p:sp>
      <p:sp>
        <p:nvSpPr>
          <p:cNvPr id="1968" name="Google Shape;1968;p40"/>
          <p:cNvSpPr txBox="1"/>
          <p:nvPr>
            <p:ph idx="5" type="subTitle"/>
          </p:nvPr>
        </p:nvSpPr>
        <p:spPr>
          <a:xfrm flipH="1">
            <a:off x="838506" y="3959713"/>
            <a:ext cx="3181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Jupiter is the biggest planet in our Solar System and also the fourth-brightest object in the sky</a:t>
            </a:r>
            <a:endParaRPr/>
          </a:p>
        </p:txBody>
      </p:sp>
      <p:sp>
        <p:nvSpPr>
          <p:cNvPr id="1969" name="Google Shape;1969;p40"/>
          <p:cNvSpPr txBox="1"/>
          <p:nvPr>
            <p:ph idx="6" type="subTitle"/>
          </p:nvPr>
        </p:nvSpPr>
        <p:spPr>
          <a:xfrm flipH="1">
            <a:off x="838500" y="3703496"/>
            <a:ext cx="3181500" cy="39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JUPITER</a:t>
            </a:r>
            <a:endParaRPr/>
          </a:p>
        </p:txBody>
      </p:sp>
      <p:sp>
        <p:nvSpPr>
          <p:cNvPr id="1970" name="Google Shape;1970;p40"/>
          <p:cNvSpPr txBox="1"/>
          <p:nvPr>
            <p:ph idx="2" type="subTitle"/>
          </p:nvPr>
        </p:nvSpPr>
        <p:spPr>
          <a:xfrm flipH="1">
            <a:off x="838500" y="1810221"/>
            <a:ext cx="3181500" cy="39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MERCURY</a:t>
            </a:r>
            <a:endParaRPr/>
          </a:p>
        </p:txBody>
      </p:sp>
      <p:sp>
        <p:nvSpPr>
          <p:cNvPr id="1971" name="Google Shape;1971;p40"/>
          <p:cNvSpPr txBox="1"/>
          <p:nvPr>
            <p:ph idx="4" type="subTitle"/>
          </p:nvPr>
        </p:nvSpPr>
        <p:spPr>
          <a:xfrm flipH="1">
            <a:off x="5195050" y="1810221"/>
            <a:ext cx="3181500" cy="39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SATURN</a:t>
            </a:r>
            <a:endParaRPr/>
          </a:p>
        </p:txBody>
      </p:sp>
      <p:sp>
        <p:nvSpPr>
          <p:cNvPr id="1972" name="Google Shape;1972;p40"/>
          <p:cNvSpPr txBox="1"/>
          <p:nvPr>
            <p:ph idx="7" type="subTitle"/>
          </p:nvPr>
        </p:nvSpPr>
        <p:spPr>
          <a:xfrm flipH="1">
            <a:off x="5195056" y="3959713"/>
            <a:ext cx="3181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t>Venus has a beautiful name and is the second planet from the Sun. It’s terribly hot</a:t>
            </a:r>
            <a:endParaRPr/>
          </a:p>
        </p:txBody>
      </p:sp>
      <p:sp>
        <p:nvSpPr>
          <p:cNvPr id="1973" name="Google Shape;1973;p40"/>
          <p:cNvSpPr txBox="1"/>
          <p:nvPr>
            <p:ph idx="8" type="subTitle"/>
          </p:nvPr>
        </p:nvSpPr>
        <p:spPr>
          <a:xfrm flipH="1">
            <a:off x="5195050" y="3709321"/>
            <a:ext cx="3181500" cy="39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1974" name="Google Shape;1974;p40"/>
          <p:cNvSpPr txBox="1"/>
          <p:nvPr>
            <p:ph type="ctrTitle"/>
          </p:nvPr>
        </p:nvSpPr>
        <p:spPr>
          <a:xfrm>
            <a:off x="5880075" y="397650"/>
            <a:ext cx="25902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NEWS</a:t>
            </a:r>
            <a:endParaRPr/>
          </a:p>
        </p:txBody>
      </p:sp>
      <p:grpSp>
        <p:nvGrpSpPr>
          <p:cNvPr id="1975" name="Google Shape;1975;p40"/>
          <p:cNvGrpSpPr/>
          <p:nvPr/>
        </p:nvGrpSpPr>
        <p:grpSpPr>
          <a:xfrm>
            <a:off x="2264060" y="3354822"/>
            <a:ext cx="335452" cy="336596"/>
            <a:chOff x="1201025" y="227700"/>
            <a:chExt cx="5200800" cy="5218550"/>
          </a:xfrm>
        </p:grpSpPr>
        <p:sp>
          <p:nvSpPr>
            <p:cNvPr id="1976" name="Google Shape;1976;p40"/>
            <p:cNvSpPr/>
            <p:nvPr/>
          </p:nvSpPr>
          <p:spPr>
            <a:xfrm>
              <a:off x="2617625" y="586775"/>
              <a:ext cx="156275" cy="151950"/>
            </a:xfrm>
            <a:custGeom>
              <a:rect b="b" l="l" r="r" t="t"/>
              <a:pathLst>
                <a:path extrusionOk="0" h="6078" w="6251">
                  <a:moveTo>
                    <a:pt x="3006" y="1"/>
                  </a:moveTo>
                  <a:cubicBezTo>
                    <a:pt x="2820" y="1"/>
                    <a:pt x="2634" y="17"/>
                    <a:pt x="2452" y="49"/>
                  </a:cubicBezTo>
                  <a:cubicBezTo>
                    <a:pt x="2256" y="73"/>
                    <a:pt x="2084" y="147"/>
                    <a:pt x="1888" y="220"/>
                  </a:cubicBezTo>
                  <a:cubicBezTo>
                    <a:pt x="1520" y="367"/>
                    <a:pt x="1177" y="588"/>
                    <a:pt x="908" y="882"/>
                  </a:cubicBezTo>
                  <a:cubicBezTo>
                    <a:pt x="344" y="1446"/>
                    <a:pt x="1" y="2230"/>
                    <a:pt x="1" y="3039"/>
                  </a:cubicBezTo>
                  <a:cubicBezTo>
                    <a:pt x="1" y="3406"/>
                    <a:pt x="99" y="3847"/>
                    <a:pt x="246" y="4190"/>
                  </a:cubicBezTo>
                  <a:cubicBezTo>
                    <a:pt x="491" y="4754"/>
                    <a:pt x="859" y="5220"/>
                    <a:pt x="1373" y="5563"/>
                  </a:cubicBezTo>
                  <a:cubicBezTo>
                    <a:pt x="1668" y="5759"/>
                    <a:pt x="2109" y="5955"/>
                    <a:pt x="2452" y="6029"/>
                  </a:cubicBezTo>
                  <a:cubicBezTo>
                    <a:pt x="2648" y="6053"/>
                    <a:pt x="2868" y="6078"/>
                    <a:pt x="3065" y="6078"/>
                  </a:cubicBezTo>
                  <a:cubicBezTo>
                    <a:pt x="3481" y="6078"/>
                    <a:pt x="3849" y="6004"/>
                    <a:pt x="4216" y="5857"/>
                  </a:cubicBezTo>
                  <a:cubicBezTo>
                    <a:pt x="4584" y="5686"/>
                    <a:pt x="4927" y="5465"/>
                    <a:pt x="5221" y="5195"/>
                  </a:cubicBezTo>
                  <a:cubicBezTo>
                    <a:pt x="5638" y="4779"/>
                    <a:pt x="5932" y="4215"/>
                    <a:pt x="6055" y="3627"/>
                  </a:cubicBezTo>
                  <a:cubicBezTo>
                    <a:pt x="6251" y="2622"/>
                    <a:pt x="5957" y="1617"/>
                    <a:pt x="5221" y="882"/>
                  </a:cubicBezTo>
                  <a:cubicBezTo>
                    <a:pt x="4643" y="303"/>
                    <a:pt x="3821" y="1"/>
                    <a:pt x="3006"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0"/>
            <p:cNvSpPr/>
            <p:nvPr/>
          </p:nvSpPr>
          <p:spPr>
            <a:xfrm>
              <a:off x="2882950" y="586125"/>
              <a:ext cx="152575" cy="152450"/>
            </a:xfrm>
            <a:custGeom>
              <a:rect b="b" l="l" r="r" t="t"/>
              <a:pathLst>
                <a:path extrusionOk="0" h="6098" w="6103">
                  <a:moveTo>
                    <a:pt x="3064" y="1"/>
                  </a:moveTo>
                  <a:cubicBezTo>
                    <a:pt x="2255" y="1"/>
                    <a:pt x="1471" y="320"/>
                    <a:pt x="907" y="908"/>
                  </a:cubicBezTo>
                  <a:cubicBezTo>
                    <a:pt x="319" y="1472"/>
                    <a:pt x="0" y="2256"/>
                    <a:pt x="0" y="3065"/>
                  </a:cubicBezTo>
                  <a:cubicBezTo>
                    <a:pt x="0" y="3261"/>
                    <a:pt x="25" y="3457"/>
                    <a:pt x="74" y="3653"/>
                  </a:cubicBezTo>
                  <a:cubicBezTo>
                    <a:pt x="196" y="4241"/>
                    <a:pt x="466" y="4780"/>
                    <a:pt x="907" y="5221"/>
                  </a:cubicBezTo>
                  <a:cubicBezTo>
                    <a:pt x="1177" y="5491"/>
                    <a:pt x="1544" y="5712"/>
                    <a:pt x="1887" y="5883"/>
                  </a:cubicBezTo>
                  <a:cubicBezTo>
                    <a:pt x="2083" y="5957"/>
                    <a:pt x="2255" y="6006"/>
                    <a:pt x="2451" y="6055"/>
                  </a:cubicBezTo>
                  <a:cubicBezTo>
                    <a:pt x="2627" y="6084"/>
                    <a:pt x="2807" y="6098"/>
                    <a:pt x="2987" y="6098"/>
                  </a:cubicBezTo>
                  <a:cubicBezTo>
                    <a:pt x="3411" y="6098"/>
                    <a:pt x="3837" y="6021"/>
                    <a:pt x="4216" y="5883"/>
                  </a:cubicBezTo>
                  <a:cubicBezTo>
                    <a:pt x="4608" y="5736"/>
                    <a:pt x="4926" y="5491"/>
                    <a:pt x="5221" y="5221"/>
                  </a:cubicBezTo>
                  <a:cubicBezTo>
                    <a:pt x="5490" y="4927"/>
                    <a:pt x="5711" y="4584"/>
                    <a:pt x="5858" y="4216"/>
                  </a:cubicBezTo>
                  <a:cubicBezTo>
                    <a:pt x="6029" y="3849"/>
                    <a:pt x="6103" y="3457"/>
                    <a:pt x="6103" y="3065"/>
                  </a:cubicBezTo>
                  <a:cubicBezTo>
                    <a:pt x="6103" y="2256"/>
                    <a:pt x="5784" y="1472"/>
                    <a:pt x="5221" y="908"/>
                  </a:cubicBezTo>
                  <a:cubicBezTo>
                    <a:pt x="4632" y="320"/>
                    <a:pt x="3848" y="1"/>
                    <a:pt x="3064"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0"/>
            <p:cNvSpPr/>
            <p:nvPr/>
          </p:nvSpPr>
          <p:spPr>
            <a:xfrm>
              <a:off x="3148250" y="586125"/>
              <a:ext cx="152600" cy="152600"/>
            </a:xfrm>
            <a:custGeom>
              <a:rect b="b" l="l" r="r" t="t"/>
              <a:pathLst>
                <a:path extrusionOk="0" h="6104" w="6104">
                  <a:moveTo>
                    <a:pt x="3064" y="1"/>
                  </a:moveTo>
                  <a:cubicBezTo>
                    <a:pt x="2255" y="1"/>
                    <a:pt x="1471" y="320"/>
                    <a:pt x="883" y="908"/>
                  </a:cubicBezTo>
                  <a:cubicBezTo>
                    <a:pt x="319" y="1472"/>
                    <a:pt x="1" y="2256"/>
                    <a:pt x="1" y="3065"/>
                  </a:cubicBezTo>
                  <a:cubicBezTo>
                    <a:pt x="1" y="4069"/>
                    <a:pt x="491" y="5025"/>
                    <a:pt x="1349" y="5589"/>
                  </a:cubicBezTo>
                  <a:cubicBezTo>
                    <a:pt x="1520" y="5712"/>
                    <a:pt x="1692" y="5785"/>
                    <a:pt x="1888" y="5883"/>
                  </a:cubicBezTo>
                  <a:cubicBezTo>
                    <a:pt x="2059" y="5957"/>
                    <a:pt x="2255" y="6006"/>
                    <a:pt x="2451" y="6055"/>
                  </a:cubicBezTo>
                  <a:cubicBezTo>
                    <a:pt x="2647" y="6079"/>
                    <a:pt x="2844" y="6104"/>
                    <a:pt x="3064" y="6104"/>
                  </a:cubicBezTo>
                  <a:cubicBezTo>
                    <a:pt x="3481" y="6104"/>
                    <a:pt x="3824" y="6030"/>
                    <a:pt x="4216" y="5883"/>
                  </a:cubicBezTo>
                  <a:cubicBezTo>
                    <a:pt x="4608" y="5712"/>
                    <a:pt x="4902" y="5515"/>
                    <a:pt x="5196" y="5221"/>
                  </a:cubicBezTo>
                  <a:cubicBezTo>
                    <a:pt x="5785" y="4658"/>
                    <a:pt x="6103" y="3849"/>
                    <a:pt x="6103" y="3065"/>
                  </a:cubicBezTo>
                  <a:cubicBezTo>
                    <a:pt x="6103" y="2256"/>
                    <a:pt x="5785" y="1472"/>
                    <a:pt x="5196" y="908"/>
                  </a:cubicBezTo>
                  <a:cubicBezTo>
                    <a:pt x="4633" y="320"/>
                    <a:pt x="3848" y="1"/>
                    <a:pt x="3064"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0"/>
            <p:cNvSpPr/>
            <p:nvPr/>
          </p:nvSpPr>
          <p:spPr>
            <a:xfrm>
              <a:off x="1201025" y="227700"/>
              <a:ext cx="5200800" cy="5218550"/>
            </a:xfrm>
            <a:custGeom>
              <a:rect b="b" l="l" r="r" t="t"/>
              <a:pathLst>
                <a:path extrusionOk="0" h="208742" w="208032">
                  <a:moveTo>
                    <a:pt x="151048" y="6103"/>
                  </a:moveTo>
                  <a:cubicBezTo>
                    <a:pt x="155166" y="6103"/>
                    <a:pt x="158499" y="9461"/>
                    <a:pt x="158499" y="13554"/>
                  </a:cubicBezTo>
                  <a:lnTo>
                    <a:pt x="158499" y="28627"/>
                  </a:lnTo>
                  <a:lnTo>
                    <a:pt x="49533" y="28627"/>
                  </a:lnTo>
                  <a:lnTo>
                    <a:pt x="49533" y="13554"/>
                  </a:lnTo>
                  <a:cubicBezTo>
                    <a:pt x="49533" y="9461"/>
                    <a:pt x="52866" y="6103"/>
                    <a:pt x="56984" y="6103"/>
                  </a:cubicBezTo>
                  <a:close/>
                  <a:moveTo>
                    <a:pt x="43430" y="58552"/>
                  </a:moveTo>
                  <a:lnTo>
                    <a:pt x="43430" y="66909"/>
                  </a:lnTo>
                  <a:lnTo>
                    <a:pt x="34313" y="66909"/>
                  </a:lnTo>
                  <a:cubicBezTo>
                    <a:pt x="30759" y="66909"/>
                    <a:pt x="27892" y="69777"/>
                    <a:pt x="27892" y="73331"/>
                  </a:cubicBezTo>
                  <a:lnTo>
                    <a:pt x="27892" y="174380"/>
                  </a:lnTo>
                  <a:lnTo>
                    <a:pt x="17941" y="174380"/>
                  </a:lnTo>
                  <a:lnTo>
                    <a:pt x="17941" y="64654"/>
                  </a:lnTo>
                  <a:cubicBezTo>
                    <a:pt x="17941" y="61297"/>
                    <a:pt x="20662" y="58552"/>
                    <a:pt x="24044" y="58552"/>
                  </a:cubicBezTo>
                  <a:close/>
                  <a:moveTo>
                    <a:pt x="158499" y="34729"/>
                  </a:moveTo>
                  <a:lnTo>
                    <a:pt x="158499" y="95879"/>
                  </a:lnTo>
                  <a:cubicBezTo>
                    <a:pt x="158499" y="97570"/>
                    <a:pt x="159871" y="98918"/>
                    <a:pt x="161538" y="98918"/>
                  </a:cubicBezTo>
                  <a:cubicBezTo>
                    <a:pt x="163229" y="98918"/>
                    <a:pt x="164602" y="97570"/>
                    <a:pt x="164602" y="95879"/>
                  </a:cubicBezTo>
                  <a:lnTo>
                    <a:pt x="164602" y="73012"/>
                  </a:lnTo>
                  <a:lnTo>
                    <a:pt x="173719" y="73012"/>
                  </a:lnTo>
                  <a:cubicBezTo>
                    <a:pt x="173890" y="73012"/>
                    <a:pt x="174037" y="73159"/>
                    <a:pt x="174037" y="73331"/>
                  </a:cubicBezTo>
                  <a:lnTo>
                    <a:pt x="174037" y="174380"/>
                  </a:lnTo>
                  <a:lnTo>
                    <a:pt x="33970" y="174380"/>
                  </a:lnTo>
                  <a:lnTo>
                    <a:pt x="33970" y="73331"/>
                  </a:lnTo>
                  <a:cubicBezTo>
                    <a:pt x="33970" y="73159"/>
                    <a:pt x="34117" y="73012"/>
                    <a:pt x="34313" y="73012"/>
                  </a:cubicBezTo>
                  <a:lnTo>
                    <a:pt x="43430" y="73012"/>
                  </a:lnTo>
                  <a:lnTo>
                    <a:pt x="43430" y="123157"/>
                  </a:lnTo>
                  <a:cubicBezTo>
                    <a:pt x="43430" y="130632"/>
                    <a:pt x="49508" y="136710"/>
                    <a:pt x="56984" y="136710"/>
                  </a:cubicBezTo>
                  <a:lnTo>
                    <a:pt x="151048" y="136710"/>
                  </a:lnTo>
                  <a:cubicBezTo>
                    <a:pt x="158523" y="136710"/>
                    <a:pt x="164602" y="130632"/>
                    <a:pt x="164602" y="123157"/>
                  </a:cubicBezTo>
                  <a:lnTo>
                    <a:pt x="164602" y="115094"/>
                  </a:lnTo>
                  <a:cubicBezTo>
                    <a:pt x="164602" y="113402"/>
                    <a:pt x="163229" y="112030"/>
                    <a:pt x="161538" y="112030"/>
                  </a:cubicBezTo>
                  <a:cubicBezTo>
                    <a:pt x="159871" y="112030"/>
                    <a:pt x="158499" y="113402"/>
                    <a:pt x="158499" y="115094"/>
                  </a:cubicBezTo>
                  <a:lnTo>
                    <a:pt x="158499" y="123157"/>
                  </a:lnTo>
                  <a:cubicBezTo>
                    <a:pt x="158499" y="127274"/>
                    <a:pt x="155166" y="130608"/>
                    <a:pt x="151048" y="130608"/>
                  </a:cubicBezTo>
                  <a:lnTo>
                    <a:pt x="56984" y="130608"/>
                  </a:lnTo>
                  <a:cubicBezTo>
                    <a:pt x="52866" y="130608"/>
                    <a:pt x="49533" y="127274"/>
                    <a:pt x="49533" y="123157"/>
                  </a:cubicBezTo>
                  <a:lnTo>
                    <a:pt x="49533" y="34729"/>
                  </a:lnTo>
                  <a:close/>
                  <a:moveTo>
                    <a:pt x="183988" y="58552"/>
                  </a:moveTo>
                  <a:cubicBezTo>
                    <a:pt x="187346" y="58552"/>
                    <a:pt x="190091" y="61297"/>
                    <a:pt x="190091" y="64654"/>
                  </a:cubicBezTo>
                  <a:lnTo>
                    <a:pt x="190091" y="174380"/>
                  </a:lnTo>
                  <a:lnTo>
                    <a:pt x="180140" y="174380"/>
                  </a:lnTo>
                  <a:lnTo>
                    <a:pt x="180140" y="73331"/>
                  </a:lnTo>
                  <a:cubicBezTo>
                    <a:pt x="180140" y="69777"/>
                    <a:pt x="177273" y="66909"/>
                    <a:pt x="173719" y="66909"/>
                  </a:cubicBezTo>
                  <a:lnTo>
                    <a:pt x="164602" y="66909"/>
                  </a:lnTo>
                  <a:lnTo>
                    <a:pt x="164602" y="58552"/>
                  </a:lnTo>
                  <a:close/>
                  <a:moveTo>
                    <a:pt x="133279" y="180483"/>
                  </a:moveTo>
                  <a:lnTo>
                    <a:pt x="130632" y="186537"/>
                  </a:lnTo>
                  <a:lnTo>
                    <a:pt x="77399" y="186537"/>
                  </a:lnTo>
                  <a:lnTo>
                    <a:pt x="74752" y="180483"/>
                  </a:lnTo>
                  <a:close/>
                  <a:moveTo>
                    <a:pt x="56984" y="0"/>
                  </a:moveTo>
                  <a:cubicBezTo>
                    <a:pt x="49508" y="0"/>
                    <a:pt x="43430" y="6079"/>
                    <a:pt x="43430" y="13554"/>
                  </a:cubicBezTo>
                  <a:lnTo>
                    <a:pt x="43430" y="52449"/>
                  </a:lnTo>
                  <a:lnTo>
                    <a:pt x="24044" y="52449"/>
                  </a:lnTo>
                  <a:cubicBezTo>
                    <a:pt x="17304" y="52449"/>
                    <a:pt x="11838" y="57939"/>
                    <a:pt x="11838" y="64654"/>
                  </a:cubicBezTo>
                  <a:lnTo>
                    <a:pt x="11838" y="174380"/>
                  </a:lnTo>
                  <a:lnTo>
                    <a:pt x="3040" y="174380"/>
                  </a:lnTo>
                  <a:cubicBezTo>
                    <a:pt x="1349" y="174380"/>
                    <a:pt x="1" y="175753"/>
                    <a:pt x="1" y="177419"/>
                  </a:cubicBezTo>
                  <a:lnTo>
                    <a:pt x="1" y="195727"/>
                  </a:lnTo>
                  <a:cubicBezTo>
                    <a:pt x="1" y="202908"/>
                    <a:pt x="5834" y="208742"/>
                    <a:pt x="13015" y="208742"/>
                  </a:cubicBezTo>
                  <a:lnTo>
                    <a:pt x="37426" y="208742"/>
                  </a:lnTo>
                  <a:cubicBezTo>
                    <a:pt x="39117" y="208742"/>
                    <a:pt x="40489" y="207369"/>
                    <a:pt x="40489" y="205702"/>
                  </a:cubicBezTo>
                  <a:cubicBezTo>
                    <a:pt x="40489" y="204011"/>
                    <a:pt x="39117" y="202639"/>
                    <a:pt x="37426" y="202639"/>
                  </a:cubicBezTo>
                  <a:lnTo>
                    <a:pt x="13015" y="202639"/>
                  </a:lnTo>
                  <a:cubicBezTo>
                    <a:pt x="9191" y="202639"/>
                    <a:pt x="6079" y="199526"/>
                    <a:pt x="6079" y="195727"/>
                  </a:cubicBezTo>
                  <a:lnTo>
                    <a:pt x="6079" y="180483"/>
                  </a:lnTo>
                  <a:lnTo>
                    <a:pt x="68086" y="180483"/>
                  </a:lnTo>
                  <a:lnTo>
                    <a:pt x="72081" y="189576"/>
                  </a:lnTo>
                  <a:cubicBezTo>
                    <a:pt x="72890" y="191438"/>
                    <a:pt x="74703" y="192639"/>
                    <a:pt x="76738" y="192639"/>
                  </a:cubicBezTo>
                  <a:lnTo>
                    <a:pt x="131294" y="192639"/>
                  </a:lnTo>
                  <a:cubicBezTo>
                    <a:pt x="133328" y="192639"/>
                    <a:pt x="135142" y="191438"/>
                    <a:pt x="135951" y="189576"/>
                  </a:cubicBezTo>
                  <a:lnTo>
                    <a:pt x="139946" y="180483"/>
                  </a:lnTo>
                  <a:lnTo>
                    <a:pt x="201928" y="180483"/>
                  </a:lnTo>
                  <a:lnTo>
                    <a:pt x="201928" y="195727"/>
                  </a:lnTo>
                  <a:cubicBezTo>
                    <a:pt x="201928" y="199526"/>
                    <a:pt x="198840" y="202639"/>
                    <a:pt x="195017" y="202639"/>
                  </a:cubicBezTo>
                  <a:lnTo>
                    <a:pt x="56224" y="202639"/>
                  </a:lnTo>
                  <a:cubicBezTo>
                    <a:pt x="54557" y="202639"/>
                    <a:pt x="53185" y="204011"/>
                    <a:pt x="53185" y="205702"/>
                  </a:cubicBezTo>
                  <a:cubicBezTo>
                    <a:pt x="53185" y="207369"/>
                    <a:pt x="54557" y="208742"/>
                    <a:pt x="56224" y="208742"/>
                  </a:cubicBezTo>
                  <a:lnTo>
                    <a:pt x="195017" y="208742"/>
                  </a:lnTo>
                  <a:cubicBezTo>
                    <a:pt x="202198" y="208742"/>
                    <a:pt x="208031" y="202908"/>
                    <a:pt x="208031" y="195727"/>
                  </a:cubicBezTo>
                  <a:lnTo>
                    <a:pt x="208031" y="177419"/>
                  </a:lnTo>
                  <a:cubicBezTo>
                    <a:pt x="208031" y="175753"/>
                    <a:pt x="206683" y="174380"/>
                    <a:pt x="204992" y="174380"/>
                  </a:cubicBezTo>
                  <a:lnTo>
                    <a:pt x="196193" y="174380"/>
                  </a:lnTo>
                  <a:lnTo>
                    <a:pt x="196193" y="64654"/>
                  </a:lnTo>
                  <a:cubicBezTo>
                    <a:pt x="196193" y="57939"/>
                    <a:pt x="190728" y="52449"/>
                    <a:pt x="183988" y="52449"/>
                  </a:cubicBezTo>
                  <a:lnTo>
                    <a:pt x="164602" y="52449"/>
                  </a:lnTo>
                  <a:lnTo>
                    <a:pt x="164602" y="13554"/>
                  </a:lnTo>
                  <a:cubicBezTo>
                    <a:pt x="164602" y="6079"/>
                    <a:pt x="158523" y="0"/>
                    <a:pt x="151048"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0"/>
            <p:cNvSpPr/>
            <p:nvPr/>
          </p:nvSpPr>
          <p:spPr>
            <a:xfrm>
              <a:off x="2300850" y="3825575"/>
              <a:ext cx="1192375" cy="152600"/>
            </a:xfrm>
            <a:custGeom>
              <a:rect b="b" l="l" r="r" t="t"/>
              <a:pathLst>
                <a:path extrusionOk="0" h="6104" w="47695">
                  <a:moveTo>
                    <a:pt x="3040" y="1"/>
                  </a:moveTo>
                  <a:cubicBezTo>
                    <a:pt x="1373" y="1"/>
                    <a:pt x="1" y="1373"/>
                    <a:pt x="1" y="3064"/>
                  </a:cubicBezTo>
                  <a:cubicBezTo>
                    <a:pt x="1" y="4731"/>
                    <a:pt x="1373" y="6104"/>
                    <a:pt x="3040" y="6104"/>
                  </a:cubicBezTo>
                  <a:lnTo>
                    <a:pt x="44631" y="6104"/>
                  </a:lnTo>
                  <a:cubicBezTo>
                    <a:pt x="46322" y="6104"/>
                    <a:pt x="47695" y="4731"/>
                    <a:pt x="47695" y="3064"/>
                  </a:cubicBezTo>
                  <a:cubicBezTo>
                    <a:pt x="47695" y="1373"/>
                    <a:pt x="46322" y="1"/>
                    <a:pt x="44631"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0"/>
            <p:cNvSpPr/>
            <p:nvPr/>
          </p:nvSpPr>
          <p:spPr>
            <a:xfrm>
              <a:off x="3621875" y="3825575"/>
              <a:ext cx="583950" cy="152600"/>
            </a:xfrm>
            <a:custGeom>
              <a:rect b="b" l="l" r="r" t="t"/>
              <a:pathLst>
                <a:path extrusionOk="0" h="6104" w="23358">
                  <a:moveTo>
                    <a:pt x="3040" y="1"/>
                  </a:moveTo>
                  <a:cubicBezTo>
                    <a:pt x="1349" y="1"/>
                    <a:pt x="1" y="1373"/>
                    <a:pt x="1" y="3064"/>
                  </a:cubicBezTo>
                  <a:cubicBezTo>
                    <a:pt x="1" y="4731"/>
                    <a:pt x="1349" y="6104"/>
                    <a:pt x="3040" y="6104"/>
                  </a:cubicBezTo>
                  <a:lnTo>
                    <a:pt x="20294" y="6104"/>
                  </a:lnTo>
                  <a:cubicBezTo>
                    <a:pt x="21985" y="6104"/>
                    <a:pt x="23358" y="4731"/>
                    <a:pt x="23358" y="3064"/>
                  </a:cubicBezTo>
                  <a:cubicBezTo>
                    <a:pt x="23358" y="1373"/>
                    <a:pt x="21985" y="1"/>
                    <a:pt x="20294"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0"/>
            <p:cNvSpPr/>
            <p:nvPr/>
          </p:nvSpPr>
          <p:spPr>
            <a:xfrm>
              <a:off x="4336925" y="3825575"/>
              <a:ext cx="965050" cy="152600"/>
            </a:xfrm>
            <a:custGeom>
              <a:rect b="b" l="l" r="r" t="t"/>
              <a:pathLst>
                <a:path extrusionOk="0" h="6104" w="38602">
                  <a:moveTo>
                    <a:pt x="3064" y="1"/>
                  </a:moveTo>
                  <a:cubicBezTo>
                    <a:pt x="1373" y="1"/>
                    <a:pt x="1" y="1373"/>
                    <a:pt x="1" y="3064"/>
                  </a:cubicBezTo>
                  <a:cubicBezTo>
                    <a:pt x="1" y="4731"/>
                    <a:pt x="1373" y="6104"/>
                    <a:pt x="3064" y="6104"/>
                  </a:cubicBezTo>
                  <a:lnTo>
                    <a:pt x="35563" y="6104"/>
                  </a:lnTo>
                  <a:cubicBezTo>
                    <a:pt x="37229" y="6104"/>
                    <a:pt x="38602" y="4731"/>
                    <a:pt x="38602" y="3064"/>
                  </a:cubicBezTo>
                  <a:cubicBezTo>
                    <a:pt x="38602" y="1373"/>
                    <a:pt x="37229" y="1"/>
                    <a:pt x="35563"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0"/>
            <p:cNvSpPr/>
            <p:nvPr/>
          </p:nvSpPr>
          <p:spPr>
            <a:xfrm>
              <a:off x="2300850" y="4139900"/>
              <a:ext cx="674650" cy="152600"/>
            </a:xfrm>
            <a:custGeom>
              <a:rect b="b" l="l" r="r" t="t"/>
              <a:pathLst>
                <a:path extrusionOk="0" h="6104" w="26986">
                  <a:moveTo>
                    <a:pt x="3040" y="1"/>
                  </a:moveTo>
                  <a:cubicBezTo>
                    <a:pt x="1373" y="1"/>
                    <a:pt x="1" y="1373"/>
                    <a:pt x="1" y="3040"/>
                  </a:cubicBezTo>
                  <a:cubicBezTo>
                    <a:pt x="1" y="4731"/>
                    <a:pt x="1373" y="6104"/>
                    <a:pt x="3040" y="6104"/>
                  </a:cubicBezTo>
                  <a:lnTo>
                    <a:pt x="23946" y="6104"/>
                  </a:lnTo>
                  <a:cubicBezTo>
                    <a:pt x="25613" y="6104"/>
                    <a:pt x="26985" y="4731"/>
                    <a:pt x="26985" y="3040"/>
                  </a:cubicBezTo>
                  <a:cubicBezTo>
                    <a:pt x="26985" y="1373"/>
                    <a:pt x="25613" y="1"/>
                    <a:pt x="23946"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0"/>
            <p:cNvSpPr/>
            <p:nvPr/>
          </p:nvSpPr>
          <p:spPr>
            <a:xfrm>
              <a:off x="3188075" y="4139900"/>
              <a:ext cx="1301450" cy="152600"/>
            </a:xfrm>
            <a:custGeom>
              <a:rect b="b" l="l" r="r" t="t"/>
              <a:pathLst>
                <a:path extrusionOk="0" h="6104" w="52058">
                  <a:moveTo>
                    <a:pt x="3040" y="1"/>
                  </a:moveTo>
                  <a:cubicBezTo>
                    <a:pt x="1373" y="1"/>
                    <a:pt x="1" y="1373"/>
                    <a:pt x="1" y="3040"/>
                  </a:cubicBezTo>
                  <a:cubicBezTo>
                    <a:pt x="1" y="4731"/>
                    <a:pt x="1373" y="6104"/>
                    <a:pt x="3040" y="6104"/>
                  </a:cubicBezTo>
                  <a:lnTo>
                    <a:pt x="49018" y="6104"/>
                  </a:lnTo>
                  <a:cubicBezTo>
                    <a:pt x="50685" y="6104"/>
                    <a:pt x="52057" y="4731"/>
                    <a:pt x="52057" y="3040"/>
                  </a:cubicBezTo>
                  <a:cubicBezTo>
                    <a:pt x="52057" y="1373"/>
                    <a:pt x="50685" y="1"/>
                    <a:pt x="49018"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0"/>
            <p:cNvSpPr/>
            <p:nvPr/>
          </p:nvSpPr>
          <p:spPr>
            <a:xfrm>
              <a:off x="4573425" y="4139900"/>
              <a:ext cx="728550" cy="152600"/>
            </a:xfrm>
            <a:custGeom>
              <a:rect b="b" l="l" r="r" t="t"/>
              <a:pathLst>
                <a:path extrusionOk="0" h="6104" w="29142">
                  <a:moveTo>
                    <a:pt x="3040" y="1"/>
                  </a:moveTo>
                  <a:cubicBezTo>
                    <a:pt x="1373" y="1"/>
                    <a:pt x="1" y="1373"/>
                    <a:pt x="1" y="3040"/>
                  </a:cubicBezTo>
                  <a:cubicBezTo>
                    <a:pt x="1" y="4731"/>
                    <a:pt x="1373" y="6104"/>
                    <a:pt x="3040" y="6104"/>
                  </a:cubicBezTo>
                  <a:lnTo>
                    <a:pt x="26103" y="6104"/>
                  </a:lnTo>
                  <a:cubicBezTo>
                    <a:pt x="27769" y="6104"/>
                    <a:pt x="29142" y="4731"/>
                    <a:pt x="29142" y="3040"/>
                  </a:cubicBezTo>
                  <a:cubicBezTo>
                    <a:pt x="29142" y="1373"/>
                    <a:pt x="27769" y="1"/>
                    <a:pt x="26103"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0"/>
            <p:cNvSpPr/>
            <p:nvPr/>
          </p:nvSpPr>
          <p:spPr>
            <a:xfrm>
              <a:off x="3036125" y="1293225"/>
              <a:ext cx="433825" cy="916025"/>
            </a:xfrm>
            <a:custGeom>
              <a:rect b="b" l="l" r="r" t="t"/>
              <a:pathLst>
                <a:path extrusionOk="0" h="36641" w="17353">
                  <a:moveTo>
                    <a:pt x="14166" y="0"/>
                  </a:moveTo>
                  <a:cubicBezTo>
                    <a:pt x="10490" y="123"/>
                    <a:pt x="5049" y="2941"/>
                    <a:pt x="5049" y="10196"/>
                  </a:cubicBezTo>
                  <a:lnTo>
                    <a:pt x="5049" y="12867"/>
                  </a:lnTo>
                  <a:lnTo>
                    <a:pt x="2133" y="14828"/>
                  </a:lnTo>
                  <a:cubicBezTo>
                    <a:pt x="711" y="15784"/>
                    <a:pt x="0" y="17524"/>
                    <a:pt x="393" y="19264"/>
                  </a:cubicBezTo>
                  <a:cubicBezTo>
                    <a:pt x="613" y="20342"/>
                    <a:pt x="1299" y="21249"/>
                    <a:pt x="2206" y="21862"/>
                  </a:cubicBezTo>
                  <a:lnTo>
                    <a:pt x="5049" y="23749"/>
                  </a:lnTo>
                  <a:lnTo>
                    <a:pt x="5049" y="26445"/>
                  </a:lnTo>
                  <a:cubicBezTo>
                    <a:pt x="5049" y="33700"/>
                    <a:pt x="10490" y="36518"/>
                    <a:pt x="14166" y="36616"/>
                  </a:cubicBezTo>
                  <a:cubicBezTo>
                    <a:pt x="14191" y="36641"/>
                    <a:pt x="14216" y="36641"/>
                    <a:pt x="14265" y="36641"/>
                  </a:cubicBezTo>
                  <a:cubicBezTo>
                    <a:pt x="15907" y="36641"/>
                    <a:pt x="17255" y="35317"/>
                    <a:pt x="17304" y="33675"/>
                  </a:cubicBezTo>
                  <a:cubicBezTo>
                    <a:pt x="17353" y="31984"/>
                    <a:pt x="16029" y="30587"/>
                    <a:pt x="14363" y="30538"/>
                  </a:cubicBezTo>
                  <a:cubicBezTo>
                    <a:pt x="14338" y="30538"/>
                    <a:pt x="13505" y="30465"/>
                    <a:pt x="12745" y="29999"/>
                  </a:cubicBezTo>
                  <a:cubicBezTo>
                    <a:pt x="12059" y="29582"/>
                    <a:pt x="11152" y="28773"/>
                    <a:pt x="11152" y="26445"/>
                  </a:cubicBezTo>
                  <a:lnTo>
                    <a:pt x="11152" y="22132"/>
                  </a:lnTo>
                  <a:cubicBezTo>
                    <a:pt x="11152" y="21127"/>
                    <a:pt x="10637" y="20171"/>
                    <a:pt x="9804" y="19607"/>
                  </a:cubicBezTo>
                  <a:lnTo>
                    <a:pt x="7892" y="18308"/>
                  </a:lnTo>
                  <a:lnTo>
                    <a:pt x="9804" y="17034"/>
                  </a:lnTo>
                  <a:cubicBezTo>
                    <a:pt x="10637" y="16470"/>
                    <a:pt x="11152" y="15514"/>
                    <a:pt x="11152" y="14509"/>
                  </a:cubicBezTo>
                  <a:lnTo>
                    <a:pt x="11152" y="10196"/>
                  </a:lnTo>
                  <a:cubicBezTo>
                    <a:pt x="11152" y="8725"/>
                    <a:pt x="11691" y="7304"/>
                    <a:pt x="12990" y="6568"/>
                  </a:cubicBezTo>
                  <a:cubicBezTo>
                    <a:pt x="13505" y="6274"/>
                    <a:pt x="14019" y="6152"/>
                    <a:pt x="14559" y="6103"/>
                  </a:cubicBezTo>
                  <a:cubicBezTo>
                    <a:pt x="16103" y="5956"/>
                    <a:pt x="17304" y="4681"/>
                    <a:pt x="17304" y="3137"/>
                  </a:cubicBezTo>
                  <a:lnTo>
                    <a:pt x="17304" y="2990"/>
                  </a:lnTo>
                  <a:cubicBezTo>
                    <a:pt x="17304" y="1348"/>
                    <a:pt x="15980" y="0"/>
                    <a:pt x="14338"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0"/>
            <p:cNvSpPr/>
            <p:nvPr/>
          </p:nvSpPr>
          <p:spPr>
            <a:xfrm>
              <a:off x="4132900" y="1293225"/>
              <a:ext cx="433825" cy="916025"/>
            </a:xfrm>
            <a:custGeom>
              <a:rect b="b" l="l" r="r" t="t"/>
              <a:pathLst>
                <a:path extrusionOk="0" h="36641" w="17353">
                  <a:moveTo>
                    <a:pt x="3015" y="0"/>
                  </a:moveTo>
                  <a:cubicBezTo>
                    <a:pt x="1373" y="0"/>
                    <a:pt x="49" y="1348"/>
                    <a:pt x="49" y="2990"/>
                  </a:cubicBezTo>
                  <a:lnTo>
                    <a:pt x="49" y="3137"/>
                  </a:lnTo>
                  <a:cubicBezTo>
                    <a:pt x="49" y="4681"/>
                    <a:pt x="1250" y="5956"/>
                    <a:pt x="2794" y="6103"/>
                  </a:cubicBezTo>
                  <a:cubicBezTo>
                    <a:pt x="3333" y="6152"/>
                    <a:pt x="3848" y="6274"/>
                    <a:pt x="4338" y="6568"/>
                  </a:cubicBezTo>
                  <a:cubicBezTo>
                    <a:pt x="5662" y="7304"/>
                    <a:pt x="6201" y="8725"/>
                    <a:pt x="6201" y="10196"/>
                  </a:cubicBezTo>
                  <a:lnTo>
                    <a:pt x="6201" y="14509"/>
                  </a:lnTo>
                  <a:cubicBezTo>
                    <a:pt x="6201" y="15514"/>
                    <a:pt x="6716" y="16470"/>
                    <a:pt x="7549" y="17034"/>
                  </a:cubicBezTo>
                  <a:lnTo>
                    <a:pt x="9461" y="18308"/>
                  </a:lnTo>
                  <a:lnTo>
                    <a:pt x="7549" y="19607"/>
                  </a:lnTo>
                  <a:cubicBezTo>
                    <a:pt x="6716" y="20171"/>
                    <a:pt x="6201" y="21127"/>
                    <a:pt x="6201" y="22132"/>
                  </a:cubicBezTo>
                  <a:lnTo>
                    <a:pt x="6201" y="26445"/>
                  </a:lnTo>
                  <a:cubicBezTo>
                    <a:pt x="6201" y="28773"/>
                    <a:pt x="5294" y="29582"/>
                    <a:pt x="4608" y="29999"/>
                  </a:cubicBezTo>
                  <a:cubicBezTo>
                    <a:pt x="3848" y="30465"/>
                    <a:pt x="2990" y="30538"/>
                    <a:pt x="2990" y="30538"/>
                  </a:cubicBezTo>
                  <a:cubicBezTo>
                    <a:pt x="1299" y="30587"/>
                    <a:pt x="0" y="31984"/>
                    <a:pt x="49" y="33675"/>
                  </a:cubicBezTo>
                  <a:cubicBezTo>
                    <a:pt x="98" y="35317"/>
                    <a:pt x="1446" y="36641"/>
                    <a:pt x="3088" y="36641"/>
                  </a:cubicBezTo>
                  <a:cubicBezTo>
                    <a:pt x="3113" y="36641"/>
                    <a:pt x="3162" y="36641"/>
                    <a:pt x="3186" y="36616"/>
                  </a:cubicBezTo>
                  <a:cubicBezTo>
                    <a:pt x="6863" y="36518"/>
                    <a:pt x="12304" y="33700"/>
                    <a:pt x="12304" y="26445"/>
                  </a:cubicBezTo>
                  <a:lnTo>
                    <a:pt x="12304" y="23749"/>
                  </a:lnTo>
                  <a:lnTo>
                    <a:pt x="15122" y="21862"/>
                  </a:lnTo>
                  <a:cubicBezTo>
                    <a:pt x="16053" y="21249"/>
                    <a:pt x="16740" y="20342"/>
                    <a:pt x="16960" y="19264"/>
                  </a:cubicBezTo>
                  <a:cubicBezTo>
                    <a:pt x="17352" y="17524"/>
                    <a:pt x="16642" y="15784"/>
                    <a:pt x="15220" y="14828"/>
                  </a:cubicBezTo>
                  <a:lnTo>
                    <a:pt x="12304" y="12867"/>
                  </a:lnTo>
                  <a:lnTo>
                    <a:pt x="12304" y="10196"/>
                  </a:lnTo>
                  <a:cubicBezTo>
                    <a:pt x="12304" y="2941"/>
                    <a:pt x="6863" y="123"/>
                    <a:pt x="3186"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0"/>
            <p:cNvSpPr/>
            <p:nvPr/>
          </p:nvSpPr>
          <p:spPr>
            <a:xfrm>
              <a:off x="2617625" y="2348325"/>
              <a:ext cx="366450" cy="152575"/>
            </a:xfrm>
            <a:custGeom>
              <a:rect b="b" l="l" r="r" t="t"/>
              <a:pathLst>
                <a:path extrusionOk="0" h="6103" w="14658">
                  <a:moveTo>
                    <a:pt x="3065" y="0"/>
                  </a:moveTo>
                  <a:cubicBezTo>
                    <a:pt x="1373" y="0"/>
                    <a:pt x="1" y="1373"/>
                    <a:pt x="1" y="3064"/>
                  </a:cubicBezTo>
                  <a:cubicBezTo>
                    <a:pt x="1" y="4730"/>
                    <a:pt x="1373" y="6103"/>
                    <a:pt x="3065" y="6103"/>
                  </a:cubicBezTo>
                  <a:lnTo>
                    <a:pt x="11618" y="6103"/>
                  </a:lnTo>
                  <a:cubicBezTo>
                    <a:pt x="13309" y="6103"/>
                    <a:pt x="14657" y="4730"/>
                    <a:pt x="14657" y="3064"/>
                  </a:cubicBezTo>
                  <a:cubicBezTo>
                    <a:pt x="14657" y="1373"/>
                    <a:pt x="13309" y="0"/>
                    <a:pt x="11618"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0"/>
            <p:cNvSpPr/>
            <p:nvPr/>
          </p:nvSpPr>
          <p:spPr>
            <a:xfrm>
              <a:off x="3154375" y="2348325"/>
              <a:ext cx="1830825" cy="152575"/>
            </a:xfrm>
            <a:custGeom>
              <a:rect b="b" l="l" r="r" t="t"/>
              <a:pathLst>
                <a:path extrusionOk="0" h="6103" w="73233">
                  <a:moveTo>
                    <a:pt x="3040" y="0"/>
                  </a:moveTo>
                  <a:cubicBezTo>
                    <a:pt x="1349" y="0"/>
                    <a:pt x="1" y="1373"/>
                    <a:pt x="1" y="3064"/>
                  </a:cubicBezTo>
                  <a:cubicBezTo>
                    <a:pt x="1" y="4730"/>
                    <a:pt x="1349" y="6103"/>
                    <a:pt x="3040" y="6103"/>
                  </a:cubicBezTo>
                  <a:lnTo>
                    <a:pt x="70169" y="6103"/>
                  </a:lnTo>
                  <a:cubicBezTo>
                    <a:pt x="71860" y="6103"/>
                    <a:pt x="73233" y="4730"/>
                    <a:pt x="73233" y="3064"/>
                  </a:cubicBezTo>
                  <a:cubicBezTo>
                    <a:pt x="73233" y="1373"/>
                    <a:pt x="71860" y="0"/>
                    <a:pt x="70169"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0"/>
            <p:cNvSpPr/>
            <p:nvPr/>
          </p:nvSpPr>
          <p:spPr>
            <a:xfrm>
              <a:off x="2617625" y="2697575"/>
              <a:ext cx="366450" cy="152575"/>
            </a:xfrm>
            <a:custGeom>
              <a:rect b="b" l="l" r="r" t="t"/>
              <a:pathLst>
                <a:path extrusionOk="0" h="6103" w="14658">
                  <a:moveTo>
                    <a:pt x="3065" y="0"/>
                  </a:moveTo>
                  <a:cubicBezTo>
                    <a:pt x="1373" y="0"/>
                    <a:pt x="1" y="1373"/>
                    <a:pt x="1" y="3064"/>
                  </a:cubicBezTo>
                  <a:cubicBezTo>
                    <a:pt x="1" y="4730"/>
                    <a:pt x="1373" y="6103"/>
                    <a:pt x="3065" y="6103"/>
                  </a:cubicBezTo>
                  <a:lnTo>
                    <a:pt x="11618" y="6103"/>
                  </a:lnTo>
                  <a:cubicBezTo>
                    <a:pt x="13309" y="6103"/>
                    <a:pt x="14657" y="4730"/>
                    <a:pt x="14657" y="3064"/>
                  </a:cubicBezTo>
                  <a:cubicBezTo>
                    <a:pt x="14657" y="1373"/>
                    <a:pt x="13309" y="0"/>
                    <a:pt x="11618"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0"/>
            <p:cNvSpPr/>
            <p:nvPr/>
          </p:nvSpPr>
          <p:spPr>
            <a:xfrm>
              <a:off x="3154375" y="2697575"/>
              <a:ext cx="1830825" cy="152575"/>
            </a:xfrm>
            <a:custGeom>
              <a:rect b="b" l="l" r="r" t="t"/>
              <a:pathLst>
                <a:path extrusionOk="0" h="6103" w="73233">
                  <a:moveTo>
                    <a:pt x="3040" y="0"/>
                  </a:moveTo>
                  <a:cubicBezTo>
                    <a:pt x="1349" y="0"/>
                    <a:pt x="1" y="1373"/>
                    <a:pt x="1" y="3064"/>
                  </a:cubicBezTo>
                  <a:cubicBezTo>
                    <a:pt x="1" y="4730"/>
                    <a:pt x="1349" y="6103"/>
                    <a:pt x="3040" y="6103"/>
                  </a:cubicBezTo>
                  <a:lnTo>
                    <a:pt x="70169" y="6103"/>
                  </a:lnTo>
                  <a:cubicBezTo>
                    <a:pt x="71860" y="6103"/>
                    <a:pt x="73233" y="4730"/>
                    <a:pt x="73233" y="3064"/>
                  </a:cubicBezTo>
                  <a:cubicBezTo>
                    <a:pt x="73233" y="1373"/>
                    <a:pt x="71860" y="0"/>
                    <a:pt x="70169"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0"/>
            <p:cNvSpPr/>
            <p:nvPr/>
          </p:nvSpPr>
          <p:spPr>
            <a:xfrm>
              <a:off x="2617625" y="3046825"/>
              <a:ext cx="366450" cy="152575"/>
            </a:xfrm>
            <a:custGeom>
              <a:rect b="b" l="l" r="r" t="t"/>
              <a:pathLst>
                <a:path extrusionOk="0" h="6103" w="14658">
                  <a:moveTo>
                    <a:pt x="3065" y="0"/>
                  </a:moveTo>
                  <a:cubicBezTo>
                    <a:pt x="1373" y="0"/>
                    <a:pt x="1" y="1373"/>
                    <a:pt x="1" y="3064"/>
                  </a:cubicBezTo>
                  <a:cubicBezTo>
                    <a:pt x="1" y="4730"/>
                    <a:pt x="1373" y="6103"/>
                    <a:pt x="3065" y="6103"/>
                  </a:cubicBezTo>
                  <a:lnTo>
                    <a:pt x="11618" y="6103"/>
                  </a:lnTo>
                  <a:cubicBezTo>
                    <a:pt x="13309" y="6103"/>
                    <a:pt x="14657" y="4730"/>
                    <a:pt x="14657" y="3064"/>
                  </a:cubicBezTo>
                  <a:cubicBezTo>
                    <a:pt x="14657" y="1373"/>
                    <a:pt x="13309" y="0"/>
                    <a:pt x="11618"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0"/>
            <p:cNvSpPr/>
            <p:nvPr/>
          </p:nvSpPr>
          <p:spPr>
            <a:xfrm>
              <a:off x="3154375" y="3046825"/>
              <a:ext cx="1830825" cy="152575"/>
            </a:xfrm>
            <a:custGeom>
              <a:rect b="b" l="l" r="r" t="t"/>
              <a:pathLst>
                <a:path extrusionOk="0" h="6103" w="73233">
                  <a:moveTo>
                    <a:pt x="3040" y="0"/>
                  </a:moveTo>
                  <a:cubicBezTo>
                    <a:pt x="1349" y="0"/>
                    <a:pt x="1" y="1373"/>
                    <a:pt x="1" y="3064"/>
                  </a:cubicBezTo>
                  <a:cubicBezTo>
                    <a:pt x="1" y="4730"/>
                    <a:pt x="1349" y="6103"/>
                    <a:pt x="3040" y="6103"/>
                  </a:cubicBezTo>
                  <a:lnTo>
                    <a:pt x="70169" y="6103"/>
                  </a:lnTo>
                  <a:cubicBezTo>
                    <a:pt x="71860" y="6103"/>
                    <a:pt x="73233" y="4730"/>
                    <a:pt x="73233" y="3064"/>
                  </a:cubicBezTo>
                  <a:cubicBezTo>
                    <a:pt x="73233" y="1373"/>
                    <a:pt x="71860" y="0"/>
                    <a:pt x="70169"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0"/>
            <p:cNvSpPr/>
            <p:nvPr/>
          </p:nvSpPr>
          <p:spPr>
            <a:xfrm>
              <a:off x="3460125" y="1833675"/>
              <a:ext cx="155650" cy="151950"/>
            </a:xfrm>
            <a:custGeom>
              <a:rect b="b" l="l" r="r" t="t"/>
              <a:pathLst>
                <a:path extrusionOk="0" h="6078" w="6226">
                  <a:moveTo>
                    <a:pt x="3003" y="0"/>
                  </a:moveTo>
                  <a:cubicBezTo>
                    <a:pt x="2819" y="0"/>
                    <a:pt x="2634" y="16"/>
                    <a:pt x="2451" y="48"/>
                  </a:cubicBezTo>
                  <a:cubicBezTo>
                    <a:pt x="2255" y="97"/>
                    <a:pt x="2059" y="146"/>
                    <a:pt x="1863" y="219"/>
                  </a:cubicBezTo>
                  <a:cubicBezTo>
                    <a:pt x="1496" y="366"/>
                    <a:pt x="1177" y="587"/>
                    <a:pt x="883" y="881"/>
                  </a:cubicBezTo>
                  <a:cubicBezTo>
                    <a:pt x="319" y="1445"/>
                    <a:pt x="0" y="2229"/>
                    <a:pt x="0" y="3038"/>
                  </a:cubicBezTo>
                  <a:cubicBezTo>
                    <a:pt x="0" y="3430"/>
                    <a:pt x="74" y="3847"/>
                    <a:pt x="221" y="4214"/>
                  </a:cubicBezTo>
                  <a:cubicBezTo>
                    <a:pt x="466" y="4778"/>
                    <a:pt x="834" y="5244"/>
                    <a:pt x="1348" y="5587"/>
                  </a:cubicBezTo>
                  <a:cubicBezTo>
                    <a:pt x="1643" y="5783"/>
                    <a:pt x="2084" y="5954"/>
                    <a:pt x="2451" y="6028"/>
                  </a:cubicBezTo>
                  <a:cubicBezTo>
                    <a:pt x="2647" y="6077"/>
                    <a:pt x="2844" y="6077"/>
                    <a:pt x="3040" y="6077"/>
                  </a:cubicBezTo>
                  <a:cubicBezTo>
                    <a:pt x="3456" y="6077"/>
                    <a:pt x="3824" y="6028"/>
                    <a:pt x="4216" y="5856"/>
                  </a:cubicBezTo>
                  <a:cubicBezTo>
                    <a:pt x="4559" y="5709"/>
                    <a:pt x="4927" y="5464"/>
                    <a:pt x="5196" y="5195"/>
                  </a:cubicBezTo>
                  <a:cubicBezTo>
                    <a:pt x="5613" y="4778"/>
                    <a:pt x="5907" y="4214"/>
                    <a:pt x="6030" y="3626"/>
                  </a:cubicBezTo>
                  <a:cubicBezTo>
                    <a:pt x="6226" y="2621"/>
                    <a:pt x="5932" y="1616"/>
                    <a:pt x="5196" y="881"/>
                  </a:cubicBezTo>
                  <a:cubicBezTo>
                    <a:pt x="4618" y="303"/>
                    <a:pt x="3812" y="0"/>
                    <a:pt x="3003"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0"/>
            <p:cNvSpPr/>
            <p:nvPr/>
          </p:nvSpPr>
          <p:spPr>
            <a:xfrm>
              <a:off x="3725425" y="1833625"/>
              <a:ext cx="151975" cy="151975"/>
            </a:xfrm>
            <a:custGeom>
              <a:rect b="b" l="l" r="r" t="t"/>
              <a:pathLst>
                <a:path extrusionOk="0" h="6079" w="6079">
                  <a:moveTo>
                    <a:pt x="3040" y="1"/>
                  </a:moveTo>
                  <a:cubicBezTo>
                    <a:pt x="2231" y="1"/>
                    <a:pt x="1447" y="319"/>
                    <a:pt x="883" y="883"/>
                  </a:cubicBezTo>
                  <a:cubicBezTo>
                    <a:pt x="319" y="1447"/>
                    <a:pt x="1" y="2231"/>
                    <a:pt x="1" y="3040"/>
                  </a:cubicBezTo>
                  <a:cubicBezTo>
                    <a:pt x="1" y="3236"/>
                    <a:pt x="1" y="3432"/>
                    <a:pt x="50" y="3628"/>
                  </a:cubicBezTo>
                  <a:cubicBezTo>
                    <a:pt x="172" y="4216"/>
                    <a:pt x="466" y="4780"/>
                    <a:pt x="883" y="5197"/>
                  </a:cubicBezTo>
                  <a:cubicBezTo>
                    <a:pt x="1153" y="5466"/>
                    <a:pt x="1520" y="5711"/>
                    <a:pt x="1863" y="5858"/>
                  </a:cubicBezTo>
                  <a:cubicBezTo>
                    <a:pt x="2060" y="5932"/>
                    <a:pt x="2256" y="5981"/>
                    <a:pt x="2452" y="6030"/>
                  </a:cubicBezTo>
                  <a:cubicBezTo>
                    <a:pt x="2635" y="6062"/>
                    <a:pt x="2825" y="6078"/>
                    <a:pt x="3019" y="6078"/>
                  </a:cubicBezTo>
                  <a:cubicBezTo>
                    <a:pt x="3421" y="6078"/>
                    <a:pt x="3836" y="6007"/>
                    <a:pt x="4216" y="5858"/>
                  </a:cubicBezTo>
                  <a:cubicBezTo>
                    <a:pt x="4584" y="5711"/>
                    <a:pt x="4903" y="5466"/>
                    <a:pt x="5197" y="5197"/>
                  </a:cubicBezTo>
                  <a:cubicBezTo>
                    <a:pt x="5491" y="4927"/>
                    <a:pt x="5711" y="4584"/>
                    <a:pt x="5858" y="4216"/>
                  </a:cubicBezTo>
                  <a:cubicBezTo>
                    <a:pt x="6005" y="3824"/>
                    <a:pt x="6079" y="3432"/>
                    <a:pt x="6079" y="3040"/>
                  </a:cubicBezTo>
                  <a:cubicBezTo>
                    <a:pt x="6079" y="2231"/>
                    <a:pt x="5760" y="1447"/>
                    <a:pt x="5197" y="883"/>
                  </a:cubicBezTo>
                  <a:cubicBezTo>
                    <a:pt x="4633" y="319"/>
                    <a:pt x="3849" y="1"/>
                    <a:pt x="3040"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0"/>
            <p:cNvSpPr/>
            <p:nvPr/>
          </p:nvSpPr>
          <p:spPr>
            <a:xfrm>
              <a:off x="3990125" y="1833625"/>
              <a:ext cx="152600" cy="152000"/>
            </a:xfrm>
            <a:custGeom>
              <a:rect b="b" l="l" r="r" t="t"/>
              <a:pathLst>
                <a:path extrusionOk="0" h="6080" w="6104">
                  <a:moveTo>
                    <a:pt x="3064" y="1"/>
                  </a:moveTo>
                  <a:cubicBezTo>
                    <a:pt x="2255" y="1"/>
                    <a:pt x="1471" y="319"/>
                    <a:pt x="907" y="883"/>
                  </a:cubicBezTo>
                  <a:cubicBezTo>
                    <a:pt x="344" y="1447"/>
                    <a:pt x="1" y="2231"/>
                    <a:pt x="1" y="3040"/>
                  </a:cubicBezTo>
                  <a:cubicBezTo>
                    <a:pt x="1" y="4069"/>
                    <a:pt x="515" y="5025"/>
                    <a:pt x="1373" y="5589"/>
                  </a:cubicBezTo>
                  <a:cubicBezTo>
                    <a:pt x="1520" y="5687"/>
                    <a:pt x="1716" y="5785"/>
                    <a:pt x="1888" y="5858"/>
                  </a:cubicBezTo>
                  <a:cubicBezTo>
                    <a:pt x="2084" y="5932"/>
                    <a:pt x="2255" y="5981"/>
                    <a:pt x="2451" y="6030"/>
                  </a:cubicBezTo>
                  <a:cubicBezTo>
                    <a:pt x="2672" y="6079"/>
                    <a:pt x="2844" y="6079"/>
                    <a:pt x="3064" y="6079"/>
                  </a:cubicBezTo>
                  <a:cubicBezTo>
                    <a:pt x="3481" y="6079"/>
                    <a:pt x="3824" y="6030"/>
                    <a:pt x="4216" y="5858"/>
                  </a:cubicBezTo>
                  <a:cubicBezTo>
                    <a:pt x="4608" y="5687"/>
                    <a:pt x="4902" y="5491"/>
                    <a:pt x="5221" y="5197"/>
                  </a:cubicBezTo>
                  <a:cubicBezTo>
                    <a:pt x="5785" y="4633"/>
                    <a:pt x="6103" y="3824"/>
                    <a:pt x="6103" y="3040"/>
                  </a:cubicBezTo>
                  <a:cubicBezTo>
                    <a:pt x="6103" y="2231"/>
                    <a:pt x="5785" y="1447"/>
                    <a:pt x="5221" y="883"/>
                  </a:cubicBezTo>
                  <a:cubicBezTo>
                    <a:pt x="4657" y="319"/>
                    <a:pt x="3848" y="1"/>
                    <a:pt x="3064"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2000" name="Shape 2000"/>
        <p:cNvGrpSpPr/>
        <p:nvPr/>
      </p:nvGrpSpPr>
      <p:grpSpPr>
        <a:xfrm>
          <a:off x="0" y="0"/>
          <a:ext cx="0" cy="0"/>
          <a:chOff x="0" y="0"/>
          <a:chExt cx="0" cy="0"/>
        </a:xfrm>
      </p:grpSpPr>
      <p:grpSp>
        <p:nvGrpSpPr>
          <p:cNvPr id="2001" name="Google Shape;2001;p41"/>
          <p:cNvGrpSpPr/>
          <p:nvPr/>
        </p:nvGrpSpPr>
        <p:grpSpPr>
          <a:xfrm>
            <a:off x="1371731" y="1601110"/>
            <a:ext cx="510431" cy="580347"/>
            <a:chOff x="1507400" y="238125"/>
            <a:chExt cx="4598475" cy="5228350"/>
          </a:xfrm>
        </p:grpSpPr>
        <p:sp>
          <p:nvSpPr>
            <p:cNvPr id="2002" name="Google Shape;2002;p41"/>
            <p:cNvSpPr/>
            <p:nvPr/>
          </p:nvSpPr>
          <p:spPr>
            <a:xfrm>
              <a:off x="4686800" y="2318300"/>
              <a:ext cx="153200" cy="338850"/>
            </a:xfrm>
            <a:custGeom>
              <a:rect b="b" l="l" r="r" t="t"/>
              <a:pathLst>
                <a:path extrusionOk="0" h="13554" w="6128">
                  <a:moveTo>
                    <a:pt x="3064" y="0"/>
                  </a:moveTo>
                  <a:cubicBezTo>
                    <a:pt x="1373" y="0"/>
                    <a:pt x="0" y="1373"/>
                    <a:pt x="0" y="3064"/>
                  </a:cubicBezTo>
                  <a:lnTo>
                    <a:pt x="0" y="10490"/>
                  </a:lnTo>
                  <a:cubicBezTo>
                    <a:pt x="0" y="12181"/>
                    <a:pt x="1373" y="13554"/>
                    <a:pt x="3064" y="13554"/>
                  </a:cubicBezTo>
                  <a:cubicBezTo>
                    <a:pt x="4755" y="13554"/>
                    <a:pt x="6127" y="12181"/>
                    <a:pt x="6127" y="10490"/>
                  </a:cubicBezTo>
                  <a:lnTo>
                    <a:pt x="6127" y="3064"/>
                  </a:lnTo>
                  <a:cubicBezTo>
                    <a:pt x="6127" y="1373"/>
                    <a:pt x="4755" y="0"/>
                    <a:pt x="3064" y="0"/>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1"/>
            <p:cNvSpPr/>
            <p:nvPr/>
          </p:nvSpPr>
          <p:spPr>
            <a:xfrm>
              <a:off x="4559950" y="2777825"/>
              <a:ext cx="406875" cy="153225"/>
            </a:xfrm>
            <a:custGeom>
              <a:rect b="b" l="l" r="r" t="t"/>
              <a:pathLst>
                <a:path extrusionOk="0" h="6129" w="16275">
                  <a:moveTo>
                    <a:pt x="3064" y="1"/>
                  </a:moveTo>
                  <a:cubicBezTo>
                    <a:pt x="1373" y="1"/>
                    <a:pt x="1" y="1373"/>
                    <a:pt x="1" y="3064"/>
                  </a:cubicBezTo>
                  <a:cubicBezTo>
                    <a:pt x="1" y="4756"/>
                    <a:pt x="1373" y="6128"/>
                    <a:pt x="3064" y="6128"/>
                  </a:cubicBezTo>
                  <a:lnTo>
                    <a:pt x="13211" y="6128"/>
                  </a:lnTo>
                  <a:cubicBezTo>
                    <a:pt x="14902" y="6128"/>
                    <a:pt x="16275" y="4756"/>
                    <a:pt x="16275" y="3064"/>
                  </a:cubicBezTo>
                  <a:cubicBezTo>
                    <a:pt x="16275" y="1373"/>
                    <a:pt x="14902" y="1"/>
                    <a:pt x="13211"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1"/>
            <p:cNvSpPr/>
            <p:nvPr/>
          </p:nvSpPr>
          <p:spPr>
            <a:xfrm>
              <a:off x="2773275" y="2318300"/>
              <a:ext cx="153200" cy="338850"/>
            </a:xfrm>
            <a:custGeom>
              <a:rect b="b" l="l" r="r" t="t"/>
              <a:pathLst>
                <a:path extrusionOk="0" h="13554" w="6128">
                  <a:moveTo>
                    <a:pt x="3064" y="0"/>
                  </a:moveTo>
                  <a:cubicBezTo>
                    <a:pt x="1373" y="0"/>
                    <a:pt x="0" y="1373"/>
                    <a:pt x="0" y="3064"/>
                  </a:cubicBezTo>
                  <a:lnTo>
                    <a:pt x="0" y="10490"/>
                  </a:lnTo>
                  <a:cubicBezTo>
                    <a:pt x="0" y="12181"/>
                    <a:pt x="1373" y="13554"/>
                    <a:pt x="3064" y="13554"/>
                  </a:cubicBezTo>
                  <a:cubicBezTo>
                    <a:pt x="4755" y="13554"/>
                    <a:pt x="6127" y="12181"/>
                    <a:pt x="6127" y="10490"/>
                  </a:cubicBezTo>
                  <a:lnTo>
                    <a:pt x="6127" y="3064"/>
                  </a:lnTo>
                  <a:cubicBezTo>
                    <a:pt x="6127" y="1373"/>
                    <a:pt x="4755" y="0"/>
                    <a:pt x="3064" y="0"/>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1"/>
            <p:cNvSpPr/>
            <p:nvPr/>
          </p:nvSpPr>
          <p:spPr>
            <a:xfrm>
              <a:off x="2646425" y="2777825"/>
              <a:ext cx="406875" cy="153225"/>
            </a:xfrm>
            <a:custGeom>
              <a:rect b="b" l="l" r="r" t="t"/>
              <a:pathLst>
                <a:path extrusionOk="0" h="6129" w="16275">
                  <a:moveTo>
                    <a:pt x="3064" y="1"/>
                  </a:moveTo>
                  <a:cubicBezTo>
                    <a:pt x="1373" y="1"/>
                    <a:pt x="1" y="1373"/>
                    <a:pt x="1" y="3064"/>
                  </a:cubicBezTo>
                  <a:cubicBezTo>
                    <a:pt x="1" y="4756"/>
                    <a:pt x="1373" y="6128"/>
                    <a:pt x="3064" y="6128"/>
                  </a:cubicBezTo>
                  <a:lnTo>
                    <a:pt x="13211" y="6128"/>
                  </a:lnTo>
                  <a:cubicBezTo>
                    <a:pt x="14902" y="6128"/>
                    <a:pt x="16275" y="4756"/>
                    <a:pt x="16275" y="3064"/>
                  </a:cubicBezTo>
                  <a:cubicBezTo>
                    <a:pt x="16275" y="1373"/>
                    <a:pt x="14902" y="1"/>
                    <a:pt x="13211"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1"/>
            <p:cNvSpPr/>
            <p:nvPr/>
          </p:nvSpPr>
          <p:spPr>
            <a:xfrm>
              <a:off x="3550200" y="2691400"/>
              <a:ext cx="512875" cy="228600"/>
            </a:xfrm>
            <a:custGeom>
              <a:rect b="b" l="l" r="r" t="t"/>
              <a:pathLst>
                <a:path extrusionOk="0" h="9144" w="20515">
                  <a:moveTo>
                    <a:pt x="3403" y="1"/>
                  </a:moveTo>
                  <a:cubicBezTo>
                    <a:pt x="2692" y="1"/>
                    <a:pt x="1976" y="250"/>
                    <a:pt x="1397" y="762"/>
                  </a:cubicBezTo>
                  <a:cubicBezTo>
                    <a:pt x="123" y="1865"/>
                    <a:pt x="0" y="3801"/>
                    <a:pt x="1103" y="5075"/>
                  </a:cubicBezTo>
                  <a:cubicBezTo>
                    <a:pt x="3358" y="7673"/>
                    <a:pt x="6716" y="9144"/>
                    <a:pt x="10269" y="9144"/>
                  </a:cubicBezTo>
                  <a:cubicBezTo>
                    <a:pt x="13799" y="9144"/>
                    <a:pt x="17156" y="7673"/>
                    <a:pt x="19411" y="5075"/>
                  </a:cubicBezTo>
                  <a:cubicBezTo>
                    <a:pt x="20514" y="3801"/>
                    <a:pt x="20392" y="1865"/>
                    <a:pt x="19117" y="762"/>
                  </a:cubicBezTo>
                  <a:cubicBezTo>
                    <a:pt x="18538" y="250"/>
                    <a:pt x="17823" y="1"/>
                    <a:pt x="17111" y="1"/>
                  </a:cubicBezTo>
                  <a:cubicBezTo>
                    <a:pt x="16256" y="1"/>
                    <a:pt x="15406" y="360"/>
                    <a:pt x="14804" y="1056"/>
                  </a:cubicBezTo>
                  <a:cubicBezTo>
                    <a:pt x="13701" y="2306"/>
                    <a:pt x="12034" y="3017"/>
                    <a:pt x="10269" y="3017"/>
                  </a:cubicBezTo>
                  <a:cubicBezTo>
                    <a:pt x="8480" y="3017"/>
                    <a:pt x="6814" y="2306"/>
                    <a:pt x="5711" y="1056"/>
                  </a:cubicBezTo>
                  <a:cubicBezTo>
                    <a:pt x="5109" y="360"/>
                    <a:pt x="4259" y="1"/>
                    <a:pt x="3403"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1"/>
            <p:cNvSpPr/>
            <p:nvPr/>
          </p:nvSpPr>
          <p:spPr>
            <a:xfrm>
              <a:off x="1507400" y="238125"/>
              <a:ext cx="4598475" cy="5228350"/>
            </a:xfrm>
            <a:custGeom>
              <a:rect b="b" l="l" r="r" t="t"/>
              <a:pathLst>
                <a:path extrusionOk="0" h="209134" w="183939">
                  <a:moveTo>
                    <a:pt x="163106" y="24460"/>
                  </a:moveTo>
                  <a:lnTo>
                    <a:pt x="163106" y="51493"/>
                  </a:lnTo>
                  <a:lnTo>
                    <a:pt x="140019" y="51493"/>
                  </a:lnTo>
                  <a:cubicBezTo>
                    <a:pt x="138328" y="51493"/>
                    <a:pt x="136955" y="52865"/>
                    <a:pt x="136955" y="54557"/>
                  </a:cubicBezTo>
                  <a:cubicBezTo>
                    <a:pt x="136955" y="56248"/>
                    <a:pt x="138328" y="57620"/>
                    <a:pt x="140019" y="57620"/>
                  </a:cubicBezTo>
                  <a:lnTo>
                    <a:pt x="164307" y="57620"/>
                  </a:lnTo>
                  <a:cubicBezTo>
                    <a:pt x="166978" y="62865"/>
                    <a:pt x="168988" y="68379"/>
                    <a:pt x="170311" y="74090"/>
                  </a:cubicBezTo>
                  <a:cubicBezTo>
                    <a:pt x="169797" y="73943"/>
                    <a:pt x="169282" y="73845"/>
                    <a:pt x="168767" y="73747"/>
                  </a:cubicBezTo>
                  <a:cubicBezTo>
                    <a:pt x="168179" y="73624"/>
                    <a:pt x="166390" y="73428"/>
                    <a:pt x="166071" y="73428"/>
                  </a:cubicBezTo>
                  <a:cubicBezTo>
                    <a:pt x="166071" y="73379"/>
                    <a:pt x="166071" y="73355"/>
                    <a:pt x="166047" y="73306"/>
                  </a:cubicBezTo>
                  <a:cubicBezTo>
                    <a:pt x="165606" y="71615"/>
                    <a:pt x="165189" y="69825"/>
                    <a:pt x="164331" y="68281"/>
                  </a:cubicBezTo>
                  <a:cubicBezTo>
                    <a:pt x="162565" y="65226"/>
                    <a:pt x="159207" y="63468"/>
                    <a:pt x="155800" y="63468"/>
                  </a:cubicBezTo>
                  <a:cubicBezTo>
                    <a:pt x="154479" y="63468"/>
                    <a:pt x="153151" y="63732"/>
                    <a:pt x="151905" y="64287"/>
                  </a:cubicBezTo>
                  <a:cubicBezTo>
                    <a:pt x="142298" y="68551"/>
                    <a:pt x="131955" y="71026"/>
                    <a:pt x="121441" y="71394"/>
                  </a:cubicBezTo>
                  <a:cubicBezTo>
                    <a:pt x="120471" y="71428"/>
                    <a:pt x="119504" y="71444"/>
                    <a:pt x="118537" y="71444"/>
                  </a:cubicBezTo>
                  <a:cubicBezTo>
                    <a:pt x="104067" y="71444"/>
                    <a:pt x="89957" y="67816"/>
                    <a:pt x="75781" y="65242"/>
                  </a:cubicBezTo>
                  <a:cubicBezTo>
                    <a:pt x="68831" y="63978"/>
                    <a:pt x="61964" y="63039"/>
                    <a:pt x="55018" y="63039"/>
                  </a:cubicBezTo>
                  <a:cubicBezTo>
                    <a:pt x="48909" y="63039"/>
                    <a:pt x="42738" y="63765"/>
                    <a:pt x="36396" y="65634"/>
                  </a:cubicBezTo>
                  <a:cubicBezTo>
                    <a:pt x="31028" y="67228"/>
                    <a:pt x="26053" y="69556"/>
                    <a:pt x="22229" y="73722"/>
                  </a:cubicBezTo>
                  <a:cubicBezTo>
                    <a:pt x="21911" y="73673"/>
                    <a:pt x="21568" y="73624"/>
                    <a:pt x="21249" y="73575"/>
                  </a:cubicBezTo>
                  <a:cubicBezTo>
                    <a:pt x="20408" y="73461"/>
                    <a:pt x="19555" y="73404"/>
                    <a:pt x="18701" y="73404"/>
                  </a:cubicBezTo>
                  <a:cubicBezTo>
                    <a:pt x="16993" y="73404"/>
                    <a:pt x="15277" y="73633"/>
                    <a:pt x="13627" y="74090"/>
                  </a:cubicBezTo>
                  <a:cubicBezTo>
                    <a:pt x="14950" y="68379"/>
                    <a:pt x="16960" y="62865"/>
                    <a:pt x="19632" y="57620"/>
                  </a:cubicBezTo>
                  <a:lnTo>
                    <a:pt x="128058" y="57620"/>
                  </a:lnTo>
                  <a:cubicBezTo>
                    <a:pt x="129749" y="57620"/>
                    <a:pt x="131122" y="56248"/>
                    <a:pt x="131122" y="54557"/>
                  </a:cubicBezTo>
                  <a:cubicBezTo>
                    <a:pt x="131122" y="52865"/>
                    <a:pt x="129749" y="51493"/>
                    <a:pt x="128058" y="51493"/>
                  </a:cubicBezTo>
                  <a:lnTo>
                    <a:pt x="20832" y="51493"/>
                  </a:lnTo>
                  <a:lnTo>
                    <a:pt x="20832" y="24460"/>
                  </a:lnTo>
                  <a:close/>
                  <a:moveTo>
                    <a:pt x="18259" y="79555"/>
                  </a:moveTo>
                  <a:cubicBezTo>
                    <a:pt x="16543" y="83036"/>
                    <a:pt x="15637" y="86933"/>
                    <a:pt x="15637" y="90830"/>
                  </a:cubicBezTo>
                  <a:cubicBezTo>
                    <a:pt x="15637" y="95437"/>
                    <a:pt x="16102" y="100069"/>
                    <a:pt x="17009" y="104579"/>
                  </a:cubicBezTo>
                  <a:cubicBezTo>
                    <a:pt x="10882" y="103746"/>
                    <a:pt x="6127" y="98476"/>
                    <a:pt x="6127" y="92104"/>
                  </a:cubicBezTo>
                  <a:cubicBezTo>
                    <a:pt x="6127" y="85683"/>
                    <a:pt x="11250" y="80095"/>
                    <a:pt x="17671" y="79580"/>
                  </a:cubicBezTo>
                  <a:cubicBezTo>
                    <a:pt x="17720" y="79555"/>
                    <a:pt x="18112" y="79555"/>
                    <a:pt x="18259" y="79555"/>
                  </a:cubicBezTo>
                  <a:close/>
                  <a:moveTo>
                    <a:pt x="167397" y="79727"/>
                  </a:moveTo>
                  <a:cubicBezTo>
                    <a:pt x="169234" y="80046"/>
                    <a:pt x="170949" y="80757"/>
                    <a:pt x="172419" y="81786"/>
                  </a:cubicBezTo>
                  <a:cubicBezTo>
                    <a:pt x="172419" y="81786"/>
                    <a:pt x="172444" y="81810"/>
                    <a:pt x="172468" y="81810"/>
                  </a:cubicBezTo>
                  <a:cubicBezTo>
                    <a:pt x="175703" y="84090"/>
                    <a:pt x="177811" y="87864"/>
                    <a:pt x="177811" y="92104"/>
                  </a:cubicBezTo>
                  <a:cubicBezTo>
                    <a:pt x="177811" y="98476"/>
                    <a:pt x="173081" y="103746"/>
                    <a:pt x="166929" y="104579"/>
                  </a:cubicBezTo>
                  <a:cubicBezTo>
                    <a:pt x="166954" y="104407"/>
                    <a:pt x="166978" y="104260"/>
                    <a:pt x="167027" y="104089"/>
                  </a:cubicBezTo>
                  <a:cubicBezTo>
                    <a:pt x="168571" y="96172"/>
                    <a:pt x="168718" y="87888"/>
                    <a:pt x="167444" y="79899"/>
                  </a:cubicBezTo>
                  <a:cubicBezTo>
                    <a:pt x="167444" y="79899"/>
                    <a:pt x="167421" y="79736"/>
                    <a:pt x="167397" y="79727"/>
                  </a:cubicBezTo>
                  <a:close/>
                  <a:moveTo>
                    <a:pt x="54961" y="69239"/>
                  </a:moveTo>
                  <a:cubicBezTo>
                    <a:pt x="66597" y="69239"/>
                    <a:pt x="78183" y="71959"/>
                    <a:pt x="89604" y="74188"/>
                  </a:cubicBezTo>
                  <a:cubicBezTo>
                    <a:pt x="98770" y="76002"/>
                    <a:pt x="108255" y="77570"/>
                    <a:pt x="118353" y="77570"/>
                  </a:cubicBezTo>
                  <a:cubicBezTo>
                    <a:pt x="129725" y="77570"/>
                    <a:pt x="140999" y="75340"/>
                    <a:pt x="151538" y="71075"/>
                  </a:cubicBezTo>
                  <a:cubicBezTo>
                    <a:pt x="152902" y="70530"/>
                    <a:pt x="154414" y="69562"/>
                    <a:pt x="155937" y="69562"/>
                  </a:cubicBezTo>
                  <a:cubicBezTo>
                    <a:pt x="156055" y="69562"/>
                    <a:pt x="156174" y="69568"/>
                    <a:pt x="156292" y="69580"/>
                  </a:cubicBezTo>
                  <a:cubicBezTo>
                    <a:pt x="158376" y="69801"/>
                    <a:pt x="159185" y="71664"/>
                    <a:pt x="159724" y="73428"/>
                  </a:cubicBezTo>
                  <a:cubicBezTo>
                    <a:pt x="162934" y="83992"/>
                    <a:pt x="162959" y="95535"/>
                    <a:pt x="160287" y="106197"/>
                  </a:cubicBezTo>
                  <a:cubicBezTo>
                    <a:pt x="154283" y="129995"/>
                    <a:pt x="134725" y="148866"/>
                    <a:pt x="109775" y="155067"/>
                  </a:cubicBezTo>
                  <a:cubicBezTo>
                    <a:pt x="103966" y="156513"/>
                    <a:pt x="97974" y="157236"/>
                    <a:pt x="91978" y="157236"/>
                  </a:cubicBezTo>
                  <a:cubicBezTo>
                    <a:pt x="85983" y="157236"/>
                    <a:pt x="79984" y="156513"/>
                    <a:pt x="74164" y="155067"/>
                  </a:cubicBezTo>
                  <a:cubicBezTo>
                    <a:pt x="49214" y="148866"/>
                    <a:pt x="29656" y="129995"/>
                    <a:pt x="23676" y="106197"/>
                  </a:cubicBezTo>
                  <a:cubicBezTo>
                    <a:pt x="21396" y="97226"/>
                    <a:pt x="19730" y="86565"/>
                    <a:pt x="26004" y="78747"/>
                  </a:cubicBezTo>
                  <a:cubicBezTo>
                    <a:pt x="30170" y="73600"/>
                    <a:pt x="36763" y="71517"/>
                    <a:pt x="43037" y="70316"/>
                  </a:cubicBezTo>
                  <a:cubicBezTo>
                    <a:pt x="47015" y="69555"/>
                    <a:pt x="50991" y="69239"/>
                    <a:pt x="54961" y="69239"/>
                  </a:cubicBezTo>
                  <a:close/>
                  <a:moveTo>
                    <a:pt x="84678" y="163032"/>
                  </a:moveTo>
                  <a:cubicBezTo>
                    <a:pt x="85266" y="163081"/>
                    <a:pt x="85830" y="163130"/>
                    <a:pt x="86418" y="163155"/>
                  </a:cubicBezTo>
                  <a:cubicBezTo>
                    <a:pt x="88163" y="163285"/>
                    <a:pt x="89922" y="163344"/>
                    <a:pt x="91673" y="163344"/>
                  </a:cubicBezTo>
                  <a:cubicBezTo>
                    <a:pt x="92235" y="163344"/>
                    <a:pt x="92795" y="163338"/>
                    <a:pt x="93354" y="163326"/>
                  </a:cubicBezTo>
                  <a:cubicBezTo>
                    <a:pt x="95315" y="163302"/>
                    <a:pt x="97300" y="163204"/>
                    <a:pt x="99261" y="163032"/>
                  </a:cubicBezTo>
                  <a:lnTo>
                    <a:pt x="99261" y="163032"/>
                  </a:lnTo>
                  <a:cubicBezTo>
                    <a:pt x="99236" y="163057"/>
                    <a:pt x="99212" y="163106"/>
                    <a:pt x="99212" y="163130"/>
                  </a:cubicBezTo>
                  <a:cubicBezTo>
                    <a:pt x="98329" y="164944"/>
                    <a:pt x="97324" y="166660"/>
                    <a:pt x="96172" y="168302"/>
                  </a:cubicBezTo>
                  <a:lnTo>
                    <a:pt x="87766" y="168302"/>
                  </a:lnTo>
                  <a:cubicBezTo>
                    <a:pt x="86614" y="166660"/>
                    <a:pt x="85585" y="164920"/>
                    <a:pt x="84727" y="163130"/>
                  </a:cubicBezTo>
                  <a:cubicBezTo>
                    <a:pt x="84727" y="163081"/>
                    <a:pt x="84702" y="163057"/>
                    <a:pt x="84678" y="163032"/>
                  </a:cubicBezTo>
                  <a:close/>
                  <a:moveTo>
                    <a:pt x="64924" y="158670"/>
                  </a:moveTo>
                  <a:cubicBezTo>
                    <a:pt x="68085" y="159797"/>
                    <a:pt x="71370" y="160753"/>
                    <a:pt x="74678" y="161488"/>
                  </a:cubicBezTo>
                  <a:cubicBezTo>
                    <a:pt x="74727" y="161488"/>
                    <a:pt x="77717" y="162027"/>
                    <a:pt x="77717" y="162077"/>
                  </a:cubicBezTo>
                  <a:cubicBezTo>
                    <a:pt x="77766" y="162199"/>
                    <a:pt x="77791" y="162346"/>
                    <a:pt x="77840" y="162469"/>
                  </a:cubicBezTo>
                  <a:cubicBezTo>
                    <a:pt x="78967" y="165777"/>
                    <a:pt x="80707" y="168865"/>
                    <a:pt x="82693" y="171757"/>
                  </a:cubicBezTo>
                  <a:cubicBezTo>
                    <a:pt x="82717" y="171782"/>
                    <a:pt x="82864" y="171929"/>
                    <a:pt x="82840" y="171978"/>
                  </a:cubicBezTo>
                  <a:cubicBezTo>
                    <a:pt x="82153" y="174650"/>
                    <a:pt x="80658" y="180801"/>
                    <a:pt x="79531" y="188301"/>
                  </a:cubicBezTo>
                  <a:cubicBezTo>
                    <a:pt x="79482" y="188472"/>
                    <a:pt x="79457" y="188644"/>
                    <a:pt x="79433" y="188840"/>
                  </a:cubicBezTo>
                  <a:cubicBezTo>
                    <a:pt x="79384" y="188816"/>
                    <a:pt x="79335" y="188791"/>
                    <a:pt x="79286" y="188742"/>
                  </a:cubicBezTo>
                  <a:cubicBezTo>
                    <a:pt x="71492" y="184429"/>
                    <a:pt x="65365" y="177468"/>
                    <a:pt x="60855" y="169870"/>
                  </a:cubicBezTo>
                  <a:cubicBezTo>
                    <a:pt x="59605" y="167738"/>
                    <a:pt x="58453" y="165532"/>
                    <a:pt x="57449" y="163277"/>
                  </a:cubicBezTo>
                  <a:cubicBezTo>
                    <a:pt x="57449" y="163253"/>
                    <a:pt x="57424" y="163228"/>
                    <a:pt x="57424" y="163228"/>
                  </a:cubicBezTo>
                  <a:cubicBezTo>
                    <a:pt x="60414" y="161023"/>
                    <a:pt x="63086" y="159552"/>
                    <a:pt x="64924" y="158670"/>
                  </a:cubicBezTo>
                  <a:close/>
                  <a:moveTo>
                    <a:pt x="119039" y="158670"/>
                  </a:moveTo>
                  <a:cubicBezTo>
                    <a:pt x="120853" y="159552"/>
                    <a:pt x="123549" y="161023"/>
                    <a:pt x="126514" y="163228"/>
                  </a:cubicBezTo>
                  <a:cubicBezTo>
                    <a:pt x="124456" y="167910"/>
                    <a:pt x="118426" y="179674"/>
                    <a:pt x="107471" y="187026"/>
                  </a:cubicBezTo>
                  <a:cubicBezTo>
                    <a:pt x="106515" y="187664"/>
                    <a:pt x="105510" y="188276"/>
                    <a:pt x="104505" y="188840"/>
                  </a:cubicBezTo>
                  <a:cubicBezTo>
                    <a:pt x="104505" y="188791"/>
                    <a:pt x="104481" y="188742"/>
                    <a:pt x="104481" y="188718"/>
                  </a:cubicBezTo>
                  <a:cubicBezTo>
                    <a:pt x="103819" y="184306"/>
                    <a:pt x="102986" y="179943"/>
                    <a:pt x="101981" y="175630"/>
                  </a:cubicBezTo>
                  <a:cubicBezTo>
                    <a:pt x="101711" y="174429"/>
                    <a:pt x="101417" y="173228"/>
                    <a:pt x="101099" y="172027"/>
                  </a:cubicBezTo>
                  <a:cubicBezTo>
                    <a:pt x="101099" y="172003"/>
                    <a:pt x="101099" y="171978"/>
                    <a:pt x="101099" y="171978"/>
                  </a:cubicBezTo>
                  <a:cubicBezTo>
                    <a:pt x="103231" y="168914"/>
                    <a:pt x="105045" y="165630"/>
                    <a:pt x="106221" y="162077"/>
                  </a:cubicBezTo>
                  <a:cubicBezTo>
                    <a:pt x="107250" y="161905"/>
                    <a:pt x="108255" y="161709"/>
                    <a:pt x="109260" y="161488"/>
                  </a:cubicBezTo>
                  <a:cubicBezTo>
                    <a:pt x="112593" y="160753"/>
                    <a:pt x="115853" y="159797"/>
                    <a:pt x="119039" y="158670"/>
                  </a:cubicBezTo>
                  <a:close/>
                  <a:moveTo>
                    <a:pt x="95388" y="174429"/>
                  </a:moveTo>
                  <a:cubicBezTo>
                    <a:pt x="96489" y="174429"/>
                    <a:pt x="98593" y="191389"/>
                    <a:pt x="98672" y="191414"/>
                  </a:cubicBezTo>
                  <a:lnTo>
                    <a:pt x="98648" y="191414"/>
                  </a:lnTo>
                  <a:cubicBezTo>
                    <a:pt x="98182" y="191585"/>
                    <a:pt x="94751" y="192516"/>
                    <a:pt x="93476" y="192761"/>
                  </a:cubicBezTo>
                  <a:cubicBezTo>
                    <a:pt x="92986" y="192835"/>
                    <a:pt x="92472" y="192933"/>
                    <a:pt x="91981" y="193007"/>
                  </a:cubicBezTo>
                  <a:cubicBezTo>
                    <a:pt x="91467" y="192933"/>
                    <a:pt x="90952" y="192835"/>
                    <a:pt x="90462" y="192761"/>
                  </a:cubicBezTo>
                  <a:cubicBezTo>
                    <a:pt x="88697" y="192443"/>
                    <a:pt x="86957" y="192002"/>
                    <a:pt x="85291" y="191414"/>
                  </a:cubicBezTo>
                  <a:lnTo>
                    <a:pt x="85266" y="191414"/>
                  </a:lnTo>
                  <a:cubicBezTo>
                    <a:pt x="85266" y="191389"/>
                    <a:pt x="85266" y="191364"/>
                    <a:pt x="85266" y="191340"/>
                  </a:cubicBezTo>
                  <a:cubicBezTo>
                    <a:pt x="86271" y="183987"/>
                    <a:pt x="87741" y="177640"/>
                    <a:pt x="88550" y="174429"/>
                  </a:cubicBezTo>
                  <a:close/>
                  <a:moveTo>
                    <a:pt x="131416" y="167321"/>
                  </a:moveTo>
                  <a:cubicBezTo>
                    <a:pt x="138646" y="174233"/>
                    <a:pt x="146072" y="185531"/>
                    <a:pt x="146832" y="203006"/>
                  </a:cubicBezTo>
                  <a:lnTo>
                    <a:pt x="136097" y="203006"/>
                  </a:lnTo>
                  <a:lnTo>
                    <a:pt x="136097" y="190262"/>
                  </a:lnTo>
                  <a:cubicBezTo>
                    <a:pt x="136097" y="188570"/>
                    <a:pt x="134725" y="187198"/>
                    <a:pt x="133034" y="187198"/>
                  </a:cubicBezTo>
                  <a:cubicBezTo>
                    <a:pt x="131343" y="187198"/>
                    <a:pt x="129970" y="188570"/>
                    <a:pt x="129970" y="190262"/>
                  </a:cubicBezTo>
                  <a:lnTo>
                    <a:pt x="129970" y="203006"/>
                  </a:lnTo>
                  <a:lnTo>
                    <a:pt x="53968" y="203006"/>
                  </a:lnTo>
                  <a:lnTo>
                    <a:pt x="53968" y="190262"/>
                  </a:lnTo>
                  <a:cubicBezTo>
                    <a:pt x="53968" y="188570"/>
                    <a:pt x="52596" y="187198"/>
                    <a:pt x="50905" y="187198"/>
                  </a:cubicBezTo>
                  <a:cubicBezTo>
                    <a:pt x="49214" y="187198"/>
                    <a:pt x="47841" y="188570"/>
                    <a:pt x="47841" y="190262"/>
                  </a:cubicBezTo>
                  <a:lnTo>
                    <a:pt x="47841" y="203006"/>
                  </a:lnTo>
                  <a:lnTo>
                    <a:pt x="37106" y="203006"/>
                  </a:lnTo>
                  <a:cubicBezTo>
                    <a:pt x="37891" y="185531"/>
                    <a:pt x="45292" y="174233"/>
                    <a:pt x="52547" y="167321"/>
                  </a:cubicBezTo>
                  <a:cubicBezTo>
                    <a:pt x="55635" y="173890"/>
                    <a:pt x="63086" y="186806"/>
                    <a:pt x="76345" y="194134"/>
                  </a:cubicBezTo>
                  <a:cubicBezTo>
                    <a:pt x="81075" y="196732"/>
                    <a:pt x="86246" y="198448"/>
                    <a:pt x="91589" y="199134"/>
                  </a:cubicBezTo>
                  <a:cubicBezTo>
                    <a:pt x="91712" y="199146"/>
                    <a:pt x="91841" y="199152"/>
                    <a:pt x="91969" y="199152"/>
                  </a:cubicBezTo>
                  <a:cubicBezTo>
                    <a:pt x="92098" y="199152"/>
                    <a:pt x="92227" y="199146"/>
                    <a:pt x="92349" y="199134"/>
                  </a:cubicBezTo>
                  <a:cubicBezTo>
                    <a:pt x="99702" y="198202"/>
                    <a:pt x="106760" y="195237"/>
                    <a:pt x="112716" y="190850"/>
                  </a:cubicBezTo>
                  <a:cubicBezTo>
                    <a:pt x="122813" y="183375"/>
                    <a:pt x="128720" y="172983"/>
                    <a:pt x="131416" y="167321"/>
                  </a:cubicBezTo>
                  <a:close/>
                  <a:moveTo>
                    <a:pt x="8186" y="0"/>
                  </a:moveTo>
                  <a:cubicBezTo>
                    <a:pt x="3676" y="0"/>
                    <a:pt x="0" y="3676"/>
                    <a:pt x="0" y="8210"/>
                  </a:cubicBezTo>
                  <a:lnTo>
                    <a:pt x="0" y="16249"/>
                  </a:lnTo>
                  <a:cubicBezTo>
                    <a:pt x="0" y="20759"/>
                    <a:pt x="3676" y="24460"/>
                    <a:pt x="8186" y="24460"/>
                  </a:cubicBezTo>
                  <a:lnTo>
                    <a:pt x="14705" y="24460"/>
                  </a:lnTo>
                  <a:lnTo>
                    <a:pt x="14705" y="53797"/>
                  </a:lnTo>
                  <a:cubicBezTo>
                    <a:pt x="10735" y="61345"/>
                    <a:pt x="8039" y="69409"/>
                    <a:pt x="6642" y="77815"/>
                  </a:cubicBezTo>
                  <a:cubicBezTo>
                    <a:pt x="2573" y="81247"/>
                    <a:pt x="0" y="86393"/>
                    <a:pt x="0" y="92104"/>
                  </a:cubicBezTo>
                  <a:cubicBezTo>
                    <a:pt x="0" y="102398"/>
                    <a:pt x="8333" y="110755"/>
                    <a:pt x="18578" y="110804"/>
                  </a:cubicBezTo>
                  <a:cubicBezTo>
                    <a:pt x="24509" y="130411"/>
                    <a:pt x="38895" y="146611"/>
                    <a:pt x="57718" y="155631"/>
                  </a:cubicBezTo>
                  <a:cubicBezTo>
                    <a:pt x="55905" y="156758"/>
                    <a:pt x="53870" y="158131"/>
                    <a:pt x="51763" y="159846"/>
                  </a:cubicBezTo>
                  <a:cubicBezTo>
                    <a:pt x="42253" y="167517"/>
                    <a:pt x="30906" y="181806"/>
                    <a:pt x="30906" y="206070"/>
                  </a:cubicBezTo>
                  <a:cubicBezTo>
                    <a:pt x="30906" y="207761"/>
                    <a:pt x="32278" y="209133"/>
                    <a:pt x="33969" y="209133"/>
                  </a:cubicBezTo>
                  <a:lnTo>
                    <a:pt x="149969" y="209133"/>
                  </a:lnTo>
                  <a:cubicBezTo>
                    <a:pt x="151660" y="209133"/>
                    <a:pt x="153033" y="207761"/>
                    <a:pt x="153033" y="206070"/>
                  </a:cubicBezTo>
                  <a:cubicBezTo>
                    <a:pt x="153033" y="181806"/>
                    <a:pt x="141685" y="167542"/>
                    <a:pt x="132176" y="159846"/>
                  </a:cubicBezTo>
                  <a:cubicBezTo>
                    <a:pt x="130068" y="158131"/>
                    <a:pt x="128034" y="156758"/>
                    <a:pt x="126220" y="155631"/>
                  </a:cubicBezTo>
                  <a:cubicBezTo>
                    <a:pt x="145043" y="146611"/>
                    <a:pt x="159430" y="130411"/>
                    <a:pt x="165361" y="110804"/>
                  </a:cubicBezTo>
                  <a:cubicBezTo>
                    <a:pt x="175605" y="110755"/>
                    <a:pt x="183938" y="102398"/>
                    <a:pt x="183938" y="92104"/>
                  </a:cubicBezTo>
                  <a:cubicBezTo>
                    <a:pt x="183938" y="86393"/>
                    <a:pt x="181365" y="81247"/>
                    <a:pt x="177296" y="77815"/>
                  </a:cubicBezTo>
                  <a:cubicBezTo>
                    <a:pt x="175899" y="69409"/>
                    <a:pt x="173204" y="61345"/>
                    <a:pt x="169233" y="53797"/>
                  </a:cubicBezTo>
                  <a:lnTo>
                    <a:pt x="169233" y="24460"/>
                  </a:lnTo>
                  <a:lnTo>
                    <a:pt x="175752" y="24460"/>
                  </a:lnTo>
                  <a:cubicBezTo>
                    <a:pt x="180262" y="24460"/>
                    <a:pt x="183938" y="20759"/>
                    <a:pt x="183938" y="16249"/>
                  </a:cubicBezTo>
                  <a:lnTo>
                    <a:pt x="183938" y="8210"/>
                  </a:lnTo>
                  <a:cubicBezTo>
                    <a:pt x="183938" y="3676"/>
                    <a:pt x="180262" y="0"/>
                    <a:pt x="175752" y="0"/>
                  </a:cubicBezTo>
                  <a:lnTo>
                    <a:pt x="49851" y="0"/>
                  </a:lnTo>
                  <a:cubicBezTo>
                    <a:pt x="48160" y="0"/>
                    <a:pt x="46787" y="1372"/>
                    <a:pt x="46787" y="3064"/>
                  </a:cubicBezTo>
                  <a:cubicBezTo>
                    <a:pt x="46787" y="4755"/>
                    <a:pt x="48160" y="6127"/>
                    <a:pt x="49851" y="6127"/>
                  </a:cubicBezTo>
                  <a:lnTo>
                    <a:pt x="175752" y="6127"/>
                  </a:lnTo>
                  <a:cubicBezTo>
                    <a:pt x="176880" y="6127"/>
                    <a:pt x="177811" y="7059"/>
                    <a:pt x="177811" y="8210"/>
                  </a:cubicBezTo>
                  <a:lnTo>
                    <a:pt x="177811" y="16249"/>
                  </a:lnTo>
                  <a:cubicBezTo>
                    <a:pt x="177811" y="17401"/>
                    <a:pt x="176880" y="18333"/>
                    <a:pt x="175752" y="18333"/>
                  </a:cubicBezTo>
                  <a:lnTo>
                    <a:pt x="8186" y="18333"/>
                  </a:lnTo>
                  <a:cubicBezTo>
                    <a:pt x="7059" y="18333"/>
                    <a:pt x="6127" y="17401"/>
                    <a:pt x="6127" y="16249"/>
                  </a:cubicBezTo>
                  <a:lnTo>
                    <a:pt x="6127" y="8210"/>
                  </a:lnTo>
                  <a:cubicBezTo>
                    <a:pt x="6127" y="7059"/>
                    <a:pt x="7059" y="6127"/>
                    <a:pt x="8186" y="6127"/>
                  </a:cubicBezTo>
                  <a:lnTo>
                    <a:pt x="37596" y="6127"/>
                  </a:lnTo>
                  <a:cubicBezTo>
                    <a:pt x="39288" y="6127"/>
                    <a:pt x="40660" y="4755"/>
                    <a:pt x="40660" y="3064"/>
                  </a:cubicBezTo>
                  <a:cubicBezTo>
                    <a:pt x="40660" y="1372"/>
                    <a:pt x="39288" y="0"/>
                    <a:pt x="37596" y="0"/>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41"/>
          <p:cNvGrpSpPr/>
          <p:nvPr/>
        </p:nvGrpSpPr>
        <p:grpSpPr>
          <a:xfrm>
            <a:off x="7228278" y="1624251"/>
            <a:ext cx="540689" cy="557342"/>
            <a:chOff x="1272100" y="238125"/>
            <a:chExt cx="5072125" cy="5228350"/>
          </a:xfrm>
        </p:grpSpPr>
        <p:sp>
          <p:nvSpPr>
            <p:cNvPr id="2009" name="Google Shape;2009;p41"/>
            <p:cNvSpPr/>
            <p:nvPr/>
          </p:nvSpPr>
          <p:spPr>
            <a:xfrm>
              <a:off x="4669025" y="2586050"/>
              <a:ext cx="153200" cy="324150"/>
            </a:xfrm>
            <a:custGeom>
              <a:rect b="b" l="l" r="r" t="t"/>
              <a:pathLst>
                <a:path extrusionOk="0" h="12966" w="6128">
                  <a:moveTo>
                    <a:pt x="3064" y="1"/>
                  </a:moveTo>
                  <a:cubicBezTo>
                    <a:pt x="1373" y="1"/>
                    <a:pt x="0" y="1373"/>
                    <a:pt x="0" y="3064"/>
                  </a:cubicBezTo>
                  <a:lnTo>
                    <a:pt x="0" y="9902"/>
                  </a:lnTo>
                  <a:cubicBezTo>
                    <a:pt x="0" y="11593"/>
                    <a:pt x="1373" y="12966"/>
                    <a:pt x="3064" y="12966"/>
                  </a:cubicBezTo>
                  <a:cubicBezTo>
                    <a:pt x="4755" y="12966"/>
                    <a:pt x="6127" y="11593"/>
                    <a:pt x="6127" y="9902"/>
                  </a:cubicBezTo>
                  <a:lnTo>
                    <a:pt x="6127" y="3064"/>
                  </a:lnTo>
                  <a:cubicBezTo>
                    <a:pt x="6127" y="1373"/>
                    <a:pt x="4755" y="1"/>
                    <a:pt x="3064"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1"/>
            <p:cNvSpPr/>
            <p:nvPr/>
          </p:nvSpPr>
          <p:spPr>
            <a:xfrm>
              <a:off x="4545250" y="3024750"/>
              <a:ext cx="401350" cy="153225"/>
            </a:xfrm>
            <a:custGeom>
              <a:rect b="b" l="l" r="r" t="t"/>
              <a:pathLst>
                <a:path extrusionOk="0" h="6129" w="16054">
                  <a:moveTo>
                    <a:pt x="3064" y="1"/>
                  </a:moveTo>
                  <a:cubicBezTo>
                    <a:pt x="1349" y="1"/>
                    <a:pt x="1" y="1373"/>
                    <a:pt x="1" y="3064"/>
                  </a:cubicBezTo>
                  <a:cubicBezTo>
                    <a:pt x="1" y="4756"/>
                    <a:pt x="1349" y="6128"/>
                    <a:pt x="3064" y="6128"/>
                  </a:cubicBezTo>
                  <a:lnTo>
                    <a:pt x="12990" y="6128"/>
                  </a:lnTo>
                  <a:cubicBezTo>
                    <a:pt x="14681" y="6128"/>
                    <a:pt x="16054" y="4756"/>
                    <a:pt x="16054" y="3064"/>
                  </a:cubicBezTo>
                  <a:cubicBezTo>
                    <a:pt x="16054" y="1373"/>
                    <a:pt x="14681" y="1"/>
                    <a:pt x="12990"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1"/>
            <p:cNvSpPr/>
            <p:nvPr/>
          </p:nvSpPr>
          <p:spPr>
            <a:xfrm>
              <a:off x="2794100" y="2586050"/>
              <a:ext cx="153200" cy="324150"/>
            </a:xfrm>
            <a:custGeom>
              <a:rect b="b" l="l" r="r" t="t"/>
              <a:pathLst>
                <a:path extrusionOk="0" h="12966" w="6128">
                  <a:moveTo>
                    <a:pt x="3064" y="1"/>
                  </a:moveTo>
                  <a:cubicBezTo>
                    <a:pt x="1373" y="1"/>
                    <a:pt x="0" y="1373"/>
                    <a:pt x="0" y="3064"/>
                  </a:cubicBezTo>
                  <a:lnTo>
                    <a:pt x="0" y="9902"/>
                  </a:lnTo>
                  <a:cubicBezTo>
                    <a:pt x="0" y="11593"/>
                    <a:pt x="1373" y="12966"/>
                    <a:pt x="3064" y="12966"/>
                  </a:cubicBezTo>
                  <a:cubicBezTo>
                    <a:pt x="4755" y="12966"/>
                    <a:pt x="6128" y="11593"/>
                    <a:pt x="6128" y="9902"/>
                  </a:cubicBezTo>
                  <a:lnTo>
                    <a:pt x="6128" y="3064"/>
                  </a:lnTo>
                  <a:cubicBezTo>
                    <a:pt x="6128" y="1373"/>
                    <a:pt x="4755" y="1"/>
                    <a:pt x="3064"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1"/>
            <p:cNvSpPr/>
            <p:nvPr/>
          </p:nvSpPr>
          <p:spPr>
            <a:xfrm>
              <a:off x="2670325" y="3024750"/>
              <a:ext cx="401350" cy="153225"/>
            </a:xfrm>
            <a:custGeom>
              <a:rect b="b" l="l" r="r" t="t"/>
              <a:pathLst>
                <a:path extrusionOk="0" h="6129" w="16054">
                  <a:moveTo>
                    <a:pt x="3064" y="1"/>
                  </a:moveTo>
                  <a:cubicBezTo>
                    <a:pt x="1373" y="1"/>
                    <a:pt x="1" y="1373"/>
                    <a:pt x="1" y="3064"/>
                  </a:cubicBezTo>
                  <a:cubicBezTo>
                    <a:pt x="1" y="4756"/>
                    <a:pt x="1373" y="6128"/>
                    <a:pt x="3064" y="6128"/>
                  </a:cubicBezTo>
                  <a:lnTo>
                    <a:pt x="12990" y="6128"/>
                  </a:lnTo>
                  <a:cubicBezTo>
                    <a:pt x="14681" y="6128"/>
                    <a:pt x="16054" y="4756"/>
                    <a:pt x="16054" y="3064"/>
                  </a:cubicBezTo>
                  <a:cubicBezTo>
                    <a:pt x="16054" y="1373"/>
                    <a:pt x="14681" y="1"/>
                    <a:pt x="12990"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1"/>
            <p:cNvSpPr/>
            <p:nvPr/>
          </p:nvSpPr>
          <p:spPr>
            <a:xfrm>
              <a:off x="3555100" y="2940425"/>
              <a:ext cx="506125" cy="227125"/>
            </a:xfrm>
            <a:custGeom>
              <a:rect b="b" l="l" r="r" t="t"/>
              <a:pathLst>
                <a:path extrusionOk="0" h="9085" w="20245">
                  <a:moveTo>
                    <a:pt x="3415" y="0"/>
                  </a:moveTo>
                  <a:cubicBezTo>
                    <a:pt x="2698" y="0"/>
                    <a:pt x="1979" y="248"/>
                    <a:pt x="1397" y="751"/>
                  </a:cubicBezTo>
                  <a:cubicBezTo>
                    <a:pt x="123" y="1879"/>
                    <a:pt x="0" y="3815"/>
                    <a:pt x="1103" y="5090"/>
                  </a:cubicBezTo>
                  <a:cubicBezTo>
                    <a:pt x="3334" y="7638"/>
                    <a:pt x="6618" y="9084"/>
                    <a:pt x="10122" y="9084"/>
                  </a:cubicBezTo>
                  <a:cubicBezTo>
                    <a:pt x="13627" y="9084"/>
                    <a:pt x="16911" y="7638"/>
                    <a:pt x="19142" y="5090"/>
                  </a:cubicBezTo>
                  <a:cubicBezTo>
                    <a:pt x="20245" y="3815"/>
                    <a:pt x="20122" y="1879"/>
                    <a:pt x="18848" y="751"/>
                  </a:cubicBezTo>
                  <a:cubicBezTo>
                    <a:pt x="18266" y="248"/>
                    <a:pt x="17547" y="0"/>
                    <a:pt x="16832" y="0"/>
                  </a:cubicBezTo>
                  <a:cubicBezTo>
                    <a:pt x="15980" y="0"/>
                    <a:pt x="15134" y="353"/>
                    <a:pt x="14534" y="1046"/>
                  </a:cubicBezTo>
                  <a:cubicBezTo>
                    <a:pt x="13456" y="2271"/>
                    <a:pt x="11863" y="2957"/>
                    <a:pt x="10122" y="2957"/>
                  </a:cubicBezTo>
                  <a:cubicBezTo>
                    <a:pt x="8407" y="2957"/>
                    <a:pt x="6789" y="2271"/>
                    <a:pt x="5735" y="1046"/>
                  </a:cubicBezTo>
                  <a:cubicBezTo>
                    <a:pt x="5122" y="353"/>
                    <a:pt x="4270" y="0"/>
                    <a:pt x="3415" y="0"/>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1"/>
            <p:cNvSpPr/>
            <p:nvPr/>
          </p:nvSpPr>
          <p:spPr>
            <a:xfrm>
              <a:off x="1272100" y="238125"/>
              <a:ext cx="5072125" cy="5228350"/>
            </a:xfrm>
            <a:custGeom>
              <a:rect b="b" l="l" r="r" t="t"/>
              <a:pathLst>
                <a:path extrusionOk="0" h="209134" w="202885">
                  <a:moveTo>
                    <a:pt x="26029" y="68134"/>
                  </a:moveTo>
                  <a:cubicBezTo>
                    <a:pt x="25073" y="71124"/>
                    <a:pt x="24264" y="74164"/>
                    <a:pt x="23652" y="77252"/>
                  </a:cubicBezTo>
                  <a:cubicBezTo>
                    <a:pt x="22990" y="80438"/>
                    <a:pt x="22524" y="83673"/>
                    <a:pt x="22255" y="86933"/>
                  </a:cubicBezTo>
                  <a:cubicBezTo>
                    <a:pt x="22255" y="86957"/>
                    <a:pt x="21985" y="86982"/>
                    <a:pt x="21936" y="86982"/>
                  </a:cubicBezTo>
                  <a:cubicBezTo>
                    <a:pt x="19902" y="87300"/>
                    <a:pt x="17917" y="87913"/>
                    <a:pt x="16103" y="88844"/>
                  </a:cubicBezTo>
                  <a:cubicBezTo>
                    <a:pt x="16495" y="81786"/>
                    <a:pt x="17721" y="74850"/>
                    <a:pt x="19730" y="68134"/>
                  </a:cubicBezTo>
                  <a:close/>
                  <a:moveTo>
                    <a:pt x="183179" y="68134"/>
                  </a:moveTo>
                  <a:cubicBezTo>
                    <a:pt x="185164" y="74850"/>
                    <a:pt x="186390" y="81786"/>
                    <a:pt x="186782" y="88844"/>
                  </a:cubicBezTo>
                  <a:cubicBezTo>
                    <a:pt x="184968" y="87913"/>
                    <a:pt x="183008" y="87300"/>
                    <a:pt x="180949" y="86982"/>
                  </a:cubicBezTo>
                  <a:cubicBezTo>
                    <a:pt x="180924" y="86982"/>
                    <a:pt x="180630" y="86957"/>
                    <a:pt x="180630" y="86933"/>
                  </a:cubicBezTo>
                  <a:cubicBezTo>
                    <a:pt x="180508" y="85364"/>
                    <a:pt x="180336" y="83795"/>
                    <a:pt x="180116" y="82251"/>
                  </a:cubicBezTo>
                  <a:cubicBezTo>
                    <a:pt x="179429" y="77472"/>
                    <a:pt x="178351" y="72718"/>
                    <a:pt x="176856" y="68134"/>
                  </a:cubicBezTo>
                  <a:close/>
                  <a:moveTo>
                    <a:pt x="21961" y="93231"/>
                  </a:moveTo>
                  <a:cubicBezTo>
                    <a:pt x="21838" y="102471"/>
                    <a:pt x="23235" y="111735"/>
                    <a:pt x="26127" y="120534"/>
                  </a:cubicBezTo>
                  <a:cubicBezTo>
                    <a:pt x="25759" y="120559"/>
                    <a:pt x="25392" y="120583"/>
                    <a:pt x="25024" y="120583"/>
                  </a:cubicBezTo>
                  <a:cubicBezTo>
                    <a:pt x="17377" y="120583"/>
                    <a:pt x="11152" y="114358"/>
                    <a:pt x="11152" y="106736"/>
                  </a:cubicBezTo>
                  <a:cubicBezTo>
                    <a:pt x="11152" y="100363"/>
                    <a:pt x="15711" y="94677"/>
                    <a:pt x="21936" y="93231"/>
                  </a:cubicBezTo>
                  <a:close/>
                  <a:moveTo>
                    <a:pt x="180949" y="93231"/>
                  </a:moveTo>
                  <a:cubicBezTo>
                    <a:pt x="187125" y="94604"/>
                    <a:pt x="191733" y="100363"/>
                    <a:pt x="191733" y="106736"/>
                  </a:cubicBezTo>
                  <a:cubicBezTo>
                    <a:pt x="191733" y="114358"/>
                    <a:pt x="185508" y="120583"/>
                    <a:pt x="177885" y="120583"/>
                  </a:cubicBezTo>
                  <a:cubicBezTo>
                    <a:pt x="177518" y="120583"/>
                    <a:pt x="177126" y="120559"/>
                    <a:pt x="176758" y="120534"/>
                  </a:cubicBezTo>
                  <a:cubicBezTo>
                    <a:pt x="178890" y="114064"/>
                    <a:pt x="180189" y="107397"/>
                    <a:pt x="180704" y="100584"/>
                  </a:cubicBezTo>
                  <a:cubicBezTo>
                    <a:pt x="180875" y="98133"/>
                    <a:pt x="180973" y="95682"/>
                    <a:pt x="180924" y="93231"/>
                  </a:cubicBezTo>
                  <a:close/>
                  <a:moveTo>
                    <a:pt x="170386" y="68134"/>
                  </a:moveTo>
                  <a:cubicBezTo>
                    <a:pt x="172003" y="72693"/>
                    <a:pt x="173180" y="77399"/>
                    <a:pt x="173915" y="82178"/>
                  </a:cubicBezTo>
                  <a:cubicBezTo>
                    <a:pt x="174993" y="89334"/>
                    <a:pt x="175189" y="96761"/>
                    <a:pt x="174209" y="103942"/>
                  </a:cubicBezTo>
                  <a:cubicBezTo>
                    <a:pt x="170141" y="136832"/>
                    <a:pt x="145705" y="163228"/>
                    <a:pt x="114481" y="169062"/>
                  </a:cubicBezTo>
                  <a:cubicBezTo>
                    <a:pt x="110192" y="169858"/>
                    <a:pt x="105823" y="170256"/>
                    <a:pt x="101452" y="170256"/>
                  </a:cubicBezTo>
                  <a:cubicBezTo>
                    <a:pt x="97080" y="170256"/>
                    <a:pt x="92705" y="169858"/>
                    <a:pt x="88404" y="169062"/>
                  </a:cubicBezTo>
                  <a:cubicBezTo>
                    <a:pt x="57180" y="163228"/>
                    <a:pt x="32744" y="136832"/>
                    <a:pt x="28676" y="103942"/>
                  </a:cubicBezTo>
                  <a:cubicBezTo>
                    <a:pt x="27181" y="91932"/>
                    <a:pt x="28480" y="79555"/>
                    <a:pt x="32499" y="68134"/>
                  </a:cubicBezTo>
                  <a:close/>
                  <a:moveTo>
                    <a:pt x="105094" y="176292"/>
                  </a:moveTo>
                  <a:lnTo>
                    <a:pt x="105094" y="177051"/>
                  </a:lnTo>
                  <a:cubicBezTo>
                    <a:pt x="105094" y="179012"/>
                    <a:pt x="103428" y="180703"/>
                    <a:pt x="101442" y="180703"/>
                  </a:cubicBezTo>
                  <a:cubicBezTo>
                    <a:pt x="99457" y="180703"/>
                    <a:pt x="97815" y="179012"/>
                    <a:pt x="97815" y="177051"/>
                  </a:cubicBezTo>
                  <a:lnTo>
                    <a:pt x="97815" y="176292"/>
                  </a:lnTo>
                  <a:cubicBezTo>
                    <a:pt x="99028" y="176353"/>
                    <a:pt x="100242" y="176384"/>
                    <a:pt x="101455" y="176384"/>
                  </a:cubicBezTo>
                  <a:cubicBezTo>
                    <a:pt x="102668" y="176384"/>
                    <a:pt x="103881" y="176353"/>
                    <a:pt x="105094" y="176292"/>
                  </a:cubicBezTo>
                  <a:close/>
                  <a:moveTo>
                    <a:pt x="77007" y="172419"/>
                  </a:moveTo>
                  <a:cubicBezTo>
                    <a:pt x="81051" y="173767"/>
                    <a:pt x="85169" y="174772"/>
                    <a:pt x="89335" y="175434"/>
                  </a:cubicBezTo>
                  <a:cubicBezTo>
                    <a:pt x="89360" y="175434"/>
                    <a:pt x="91614" y="175752"/>
                    <a:pt x="91688" y="175752"/>
                  </a:cubicBezTo>
                  <a:lnTo>
                    <a:pt x="91688" y="177051"/>
                  </a:lnTo>
                  <a:cubicBezTo>
                    <a:pt x="91688" y="178988"/>
                    <a:pt x="92252" y="180801"/>
                    <a:pt x="93232" y="182321"/>
                  </a:cubicBezTo>
                  <a:cubicBezTo>
                    <a:pt x="92521" y="184110"/>
                    <a:pt x="91467" y="187026"/>
                    <a:pt x="90904" y="190139"/>
                  </a:cubicBezTo>
                  <a:cubicBezTo>
                    <a:pt x="88551" y="189061"/>
                    <a:pt x="86321" y="187762"/>
                    <a:pt x="84213" y="186267"/>
                  </a:cubicBezTo>
                  <a:cubicBezTo>
                    <a:pt x="80218" y="183473"/>
                    <a:pt x="76689" y="180041"/>
                    <a:pt x="73699" y="176218"/>
                  </a:cubicBezTo>
                  <a:cubicBezTo>
                    <a:pt x="73699" y="176194"/>
                    <a:pt x="73699" y="176194"/>
                    <a:pt x="73674" y="176169"/>
                  </a:cubicBezTo>
                  <a:cubicBezTo>
                    <a:pt x="74998" y="174527"/>
                    <a:pt x="76174" y="173277"/>
                    <a:pt x="77007" y="172419"/>
                  </a:cubicBezTo>
                  <a:close/>
                  <a:moveTo>
                    <a:pt x="125878" y="172419"/>
                  </a:moveTo>
                  <a:cubicBezTo>
                    <a:pt x="126711" y="173277"/>
                    <a:pt x="127887" y="174527"/>
                    <a:pt x="129211" y="176169"/>
                  </a:cubicBezTo>
                  <a:cubicBezTo>
                    <a:pt x="126809" y="179306"/>
                    <a:pt x="120951" y="185997"/>
                    <a:pt x="112006" y="190139"/>
                  </a:cubicBezTo>
                  <a:cubicBezTo>
                    <a:pt x="111418" y="187026"/>
                    <a:pt x="110388" y="184110"/>
                    <a:pt x="109653" y="182321"/>
                  </a:cubicBezTo>
                  <a:cubicBezTo>
                    <a:pt x="110633" y="180801"/>
                    <a:pt x="111221" y="178988"/>
                    <a:pt x="111221" y="177051"/>
                  </a:cubicBezTo>
                  <a:lnTo>
                    <a:pt x="111221" y="175777"/>
                  </a:lnTo>
                  <a:cubicBezTo>
                    <a:pt x="111270" y="175752"/>
                    <a:pt x="113525" y="175434"/>
                    <a:pt x="113550" y="175434"/>
                  </a:cubicBezTo>
                  <a:cubicBezTo>
                    <a:pt x="117716" y="174772"/>
                    <a:pt x="121858" y="173767"/>
                    <a:pt x="125878" y="172419"/>
                  </a:cubicBezTo>
                  <a:close/>
                  <a:moveTo>
                    <a:pt x="104604" y="186291"/>
                  </a:moveTo>
                  <a:cubicBezTo>
                    <a:pt x="105217" y="188056"/>
                    <a:pt x="105854" y="190237"/>
                    <a:pt x="106148" y="192296"/>
                  </a:cubicBezTo>
                  <a:cubicBezTo>
                    <a:pt x="106173" y="192418"/>
                    <a:pt x="101859" y="193227"/>
                    <a:pt x="101442" y="193276"/>
                  </a:cubicBezTo>
                  <a:cubicBezTo>
                    <a:pt x="100021" y="193080"/>
                    <a:pt x="96908" y="192345"/>
                    <a:pt x="96737" y="192296"/>
                  </a:cubicBezTo>
                  <a:cubicBezTo>
                    <a:pt x="97031" y="190164"/>
                    <a:pt x="97693" y="187982"/>
                    <a:pt x="98281" y="186291"/>
                  </a:cubicBezTo>
                  <a:cubicBezTo>
                    <a:pt x="99286" y="186634"/>
                    <a:pt x="100364" y="186830"/>
                    <a:pt x="101442" y="186830"/>
                  </a:cubicBezTo>
                  <a:cubicBezTo>
                    <a:pt x="102521" y="186830"/>
                    <a:pt x="103599" y="186634"/>
                    <a:pt x="104604" y="186291"/>
                  </a:cubicBezTo>
                  <a:close/>
                  <a:moveTo>
                    <a:pt x="132961" y="181340"/>
                  </a:moveTo>
                  <a:cubicBezTo>
                    <a:pt x="136539" y="186879"/>
                    <a:pt x="140044" y="194355"/>
                    <a:pt x="140730" y="203006"/>
                  </a:cubicBezTo>
                  <a:lnTo>
                    <a:pt x="62179" y="203006"/>
                  </a:lnTo>
                  <a:cubicBezTo>
                    <a:pt x="62866" y="194355"/>
                    <a:pt x="66346" y="186879"/>
                    <a:pt x="69924" y="181340"/>
                  </a:cubicBezTo>
                  <a:cubicBezTo>
                    <a:pt x="73527" y="185727"/>
                    <a:pt x="80708" y="193007"/>
                    <a:pt x="91320" y="196977"/>
                  </a:cubicBezTo>
                  <a:cubicBezTo>
                    <a:pt x="94457" y="198178"/>
                    <a:pt x="97742" y="198987"/>
                    <a:pt x="101050" y="199403"/>
                  </a:cubicBezTo>
                  <a:cubicBezTo>
                    <a:pt x="101185" y="199428"/>
                    <a:pt x="101320" y="199440"/>
                    <a:pt x="101452" y="199440"/>
                  </a:cubicBezTo>
                  <a:cubicBezTo>
                    <a:pt x="101583" y="199440"/>
                    <a:pt x="101712" y="199428"/>
                    <a:pt x="101835" y="199403"/>
                  </a:cubicBezTo>
                  <a:cubicBezTo>
                    <a:pt x="105143" y="198987"/>
                    <a:pt x="108452" y="198202"/>
                    <a:pt x="111565" y="196977"/>
                  </a:cubicBezTo>
                  <a:cubicBezTo>
                    <a:pt x="122201" y="193007"/>
                    <a:pt x="129358" y="185727"/>
                    <a:pt x="132961" y="181340"/>
                  </a:cubicBezTo>
                  <a:close/>
                  <a:moveTo>
                    <a:pt x="7892" y="0"/>
                  </a:moveTo>
                  <a:cubicBezTo>
                    <a:pt x="3554" y="0"/>
                    <a:pt x="1" y="3529"/>
                    <a:pt x="1" y="7867"/>
                  </a:cubicBezTo>
                  <a:lnTo>
                    <a:pt x="1" y="20367"/>
                  </a:lnTo>
                  <a:cubicBezTo>
                    <a:pt x="1" y="24705"/>
                    <a:pt x="3554" y="28234"/>
                    <a:pt x="7892" y="28234"/>
                  </a:cubicBezTo>
                  <a:lnTo>
                    <a:pt x="14412" y="28234"/>
                  </a:lnTo>
                  <a:lnTo>
                    <a:pt x="14412" y="64605"/>
                  </a:lnTo>
                  <a:cubicBezTo>
                    <a:pt x="11397" y="73992"/>
                    <a:pt x="9853" y="83795"/>
                    <a:pt x="9829" y="93771"/>
                  </a:cubicBezTo>
                  <a:cubicBezTo>
                    <a:pt x="6839" y="97275"/>
                    <a:pt x="5025" y="101785"/>
                    <a:pt x="5025" y="106736"/>
                  </a:cubicBezTo>
                  <a:cubicBezTo>
                    <a:pt x="5025" y="117740"/>
                    <a:pt x="13995" y="126710"/>
                    <a:pt x="25024" y="126710"/>
                  </a:cubicBezTo>
                  <a:cubicBezTo>
                    <a:pt x="26127" y="126710"/>
                    <a:pt x="27230" y="126612"/>
                    <a:pt x="28333" y="126416"/>
                  </a:cubicBezTo>
                  <a:cubicBezTo>
                    <a:pt x="36445" y="146072"/>
                    <a:pt x="51788" y="161782"/>
                    <a:pt x="70856" y="170042"/>
                  </a:cubicBezTo>
                  <a:cubicBezTo>
                    <a:pt x="69826" y="171194"/>
                    <a:pt x="68650" y="172591"/>
                    <a:pt x="67400" y="174257"/>
                  </a:cubicBezTo>
                  <a:cubicBezTo>
                    <a:pt x="62179" y="181242"/>
                    <a:pt x="55930" y="192418"/>
                    <a:pt x="55930" y="206070"/>
                  </a:cubicBezTo>
                  <a:cubicBezTo>
                    <a:pt x="55930" y="207761"/>
                    <a:pt x="57302" y="209133"/>
                    <a:pt x="58993" y="209133"/>
                  </a:cubicBezTo>
                  <a:lnTo>
                    <a:pt x="143916" y="209133"/>
                  </a:lnTo>
                  <a:cubicBezTo>
                    <a:pt x="145607" y="209133"/>
                    <a:pt x="146980" y="207761"/>
                    <a:pt x="146980" y="206070"/>
                  </a:cubicBezTo>
                  <a:cubicBezTo>
                    <a:pt x="146980" y="192418"/>
                    <a:pt x="140730" y="181242"/>
                    <a:pt x="135485" y="174257"/>
                  </a:cubicBezTo>
                  <a:cubicBezTo>
                    <a:pt x="134235" y="172591"/>
                    <a:pt x="133059" y="171194"/>
                    <a:pt x="132054" y="170042"/>
                  </a:cubicBezTo>
                  <a:cubicBezTo>
                    <a:pt x="151122" y="161782"/>
                    <a:pt x="166440" y="146072"/>
                    <a:pt x="174577" y="126416"/>
                  </a:cubicBezTo>
                  <a:cubicBezTo>
                    <a:pt x="175655" y="126612"/>
                    <a:pt x="176758" y="126710"/>
                    <a:pt x="177885" y="126710"/>
                  </a:cubicBezTo>
                  <a:cubicBezTo>
                    <a:pt x="188890" y="126710"/>
                    <a:pt x="197860" y="117740"/>
                    <a:pt x="197860" y="106736"/>
                  </a:cubicBezTo>
                  <a:cubicBezTo>
                    <a:pt x="197860" y="101785"/>
                    <a:pt x="196046" y="97275"/>
                    <a:pt x="193081" y="93771"/>
                  </a:cubicBezTo>
                  <a:cubicBezTo>
                    <a:pt x="193032" y="83795"/>
                    <a:pt x="191488" y="73992"/>
                    <a:pt x="188498" y="64605"/>
                  </a:cubicBezTo>
                  <a:lnTo>
                    <a:pt x="188498" y="28234"/>
                  </a:lnTo>
                  <a:lnTo>
                    <a:pt x="195017" y="28234"/>
                  </a:lnTo>
                  <a:cubicBezTo>
                    <a:pt x="199355" y="28234"/>
                    <a:pt x="202884" y="24705"/>
                    <a:pt x="202884" y="20367"/>
                  </a:cubicBezTo>
                  <a:lnTo>
                    <a:pt x="202884" y="7867"/>
                  </a:lnTo>
                  <a:cubicBezTo>
                    <a:pt x="202884" y="3529"/>
                    <a:pt x="199355" y="0"/>
                    <a:pt x="195017" y="0"/>
                  </a:cubicBezTo>
                  <a:lnTo>
                    <a:pt x="53773" y="0"/>
                  </a:lnTo>
                  <a:cubicBezTo>
                    <a:pt x="52082" y="0"/>
                    <a:pt x="50709" y="1372"/>
                    <a:pt x="50709" y="3064"/>
                  </a:cubicBezTo>
                  <a:cubicBezTo>
                    <a:pt x="50709" y="4755"/>
                    <a:pt x="52082" y="6127"/>
                    <a:pt x="53773" y="6127"/>
                  </a:cubicBezTo>
                  <a:lnTo>
                    <a:pt x="195017" y="6127"/>
                  </a:lnTo>
                  <a:cubicBezTo>
                    <a:pt x="195973" y="6127"/>
                    <a:pt x="196757" y="6911"/>
                    <a:pt x="196757" y="7867"/>
                  </a:cubicBezTo>
                  <a:lnTo>
                    <a:pt x="196757" y="20367"/>
                  </a:lnTo>
                  <a:cubicBezTo>
                    <a:pt x="196757" y="21323"/>
                    <a:pt x="195973" y="22107"/>
                    <a:pt x="195017" y="22107"/>
                  </a:cubicBezTo>
                  <a:lnTo>
                    <a:pt x="154259" y="22107"/>
                  </a:lnTo>
                  <a:cubicBezTo>
                    <a:pt x="152617" y="22107"/>
                    <a:pt x="151195" y="23528"/>
                    <a:pt x="151195" y="25171"/>
                  </a:cubicBezTo>
                  <a:cubicBezTo>
                    <a:pt x="151195" y="26813"/>
                    <a:pt x="152617" y="28234"/>
                    <a:pt x="154259" y="28234"/>
                  </a:cubicBezTo>
                  <a:lnTo>
                    <a:pt x="182370" y="28234"/>
                  </a:lnTo>
                  <a:lnTo>
                    <a:pt x="182370" y="62007"/>
                  </a:lnTo>
                  <a:lnTo>
                    <a:pt x="20539" y="62007"/>
                  </a:lnTo>
                  <a:lnTo>
                    <a:pt x="20539" y="28234"/>
                  </a:lnTo>
                  <a:lnTo>
                    <a:pt x="142004" y="28234"/>
                  </a:lnTo>
                  <a:cubicBezTo>
                    <a:pt x="143671" y="28234"/>
                    <a:pt x="145068" y="26837"/>
                    <a:pt x="145068" y="25171"/>
                  </a:cubicBezTo>
                  <a:cubicBezTo>
                    <a:pt x="145068" y="23528"/>
                    <a:pt x="143647" y="22107"/>
                    <a:pt x="142004" y="22107"/>
                  </a:cubicBezTo>
                  <a:lnTo>
                    <a:pt x="7892" y="22107"/>
                  </a:lnTo>
                  <a:cubicBezTo>
                    <a:pt x="6912" y="22107"/>
                    <a:pt x="6128" y="21323"/>
                    <a:pt x="6128" y="20367"/>
                  </a:cubicBezTo>
                  <a:lnTo>
                    <a:pt x="6128" y="7867"/>
                  </a:lnTo>
                  <a:cubicBezTo>
                    <a:pt x="6128" y="6911"/>
                    <a:pt x="6912" y="6127"/>
                    <a:pt x="7892" y="6127"/>
                  </a:cubicBezTo>
                  <a:lnTo>
                    <a:pt x="41519" y="6127"/>
                  </a:lnTo>
                  <a:cubicBezTo>
                    <a:pt x="43210" y="6127"/>
                    <a:pt x="44582" y="4755"/>
                    <a:pt x="44582" y="3064"/>
                  </a:cubicBezTo>
                  <a:cubicBezTo>
                    <a:pt x="44582" y="1372"/>
                    <a:pt x="43210" y="0"/>
                    <a:pt x="41519" y="0"/>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 name="Google Shape;2015;p41"/>
          <p:cNvGrpSpPr/>
          <p:nvPr/>
        </p:nvGrpSpPr>
        <p:grpSpPr>
          <a:xfrm>
            <a:off x="4294701" y="1623994"/>
            <a:ext cx="540542" cy="557865"/>
            <a:chOff x="1272100" y="238125"/>
            <a:chExt cx="5066000" cy="5228350"/>
          </a:xfrm>
        </p:grpSpPr>
        <p:sp>
          <p:nvSpPr>
            <p:cNvPr id="2016" name="Google Shape;2016;p41"/>
            <p:cNvSpPr/>
            <p:nvPr/>
          </p:nvSpPr>
          <p:spPr>
            <a:xfrm>
              <a:off x="4685575" y="2625875"/>
              <a:ext cx="153200" cy="318650"/>
            </a:xfrm>
            <a:custGeom>
              <a:rect b="b" l="l" r="r" t="t"/>
              <a:pathLst>
                <a:path extrusionOk="0" h="12746" w="6128">
                  <a:moveTo>
                    <a:pt x="3064" y="1"/>
                  </a:moveTo>
                  <a:cubicBezTo>
                    <a:pt x="1373" y="1"/>
                    <a:pt x="0" y="1373"/>
                    <a:pt x="0" y="3064"/>
                  </a:cubicBezTo>
                  <a:lnTo>
                    <a:pt x="0" y="9682"/>
                  </a:lnTo>
                  <a:cubicBezTo>
                    <a:pt x="0" y="11373"/>
                    <a:pt x="1373" y="12745"/>
                    <a:pt x="3064" y="12745"/>
                  </a:cubicBezTo>
                  <a:cubicBezTo>
                    <a:pt x="4755" y="12745"/>
                    <a:pt x="6127" y="11373"/>
                    <a:pt x="6127" y="9682"/>
                  </a:cubicBezTo>
                  <a:lnTo>
                    <a:pt x="6127" y="3064"/>
                  </a:lnTo>
                  <a:cubicBezTo>
                    <a:pt x="6127" y="1373"/>
                    <a:pt x="4755" y="1"/>
                    <a:pt x="3064"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1"/>
            <p:cNvSpPr/>
            <p:nvPr/>
          </p:nvSpPr>
          <p:spPr>
            <a:xfrm>
              <a:off x="4558725" y="3065200"/>
              <a:ext cx="406875" cy="153200"/>
            </a:xfrm>
            <a:custGeom>
              <a:rect b="b" l="l" r="r" t="t"/>
              <a:pathLst>
                <a:path extrusionOk="0" h="6128" w="16275">
                  <a:moveTo>
                    <a:pt x="3064" y="0"/>
                  </a:moveTo>
                  <a:cubicBezTo>
                    <a:pt x="1373" y="0"/>
                    <a:pt x="1" y="1373"/>
                    <a:pt x="1" y="3064"/>
                  </a:cubicBezTo>
                  <a:cubicBezTo>
                    <a:pt x="1" y="4755"/>
                    <a:pt x="1373" y="6128"/>
                    <a:pt x="3064" y="6128"/>
                  </a:cubicBezTo>
                  <a:lnTo>
                    <a:pt x="13211" y="6128"/>
                  </a:lnTo>
                  <a:cubicBezTo>
                    <a:pt x="14902" y="6128"/>
                    <a:pt x="16275" y="4755"/>
                    <a:pt x="16275" y="3064"/>
                  </a:cubicBezTo>
                  <a:cubicBezTo>
                    <a:pt x="16275" y="1373"/>
                    <a:pt x="14902" y="0"/>
                    <a:pt x="13211" y="0"/>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1"/>
            <p:cNvSpPr/>
            <p:nvPr/>
          </p:nvSpPr>
          <p:spPr>
            <a:xfrm>
              <a:off x="2771425" y="2625875"/>
              <a:ext cx="153200" cy="318650"/>
            </a:xfrm>
            <a:custGeom>
              <a:rect b="b" l="l" r="r" t="t"/>
              <a:pathLst>
                <a:path extrusionOk="0" h="12746" w="6128">
                  <a:moveTo>
                    <a:pt x="3064" y="1"/>
                  </a:moveTo>
                  <a:cubicBezTo>
                    <a:pt x="1373" y="1"/>
                    <a:pt x="1" y="1373"/>
                    <a:pt x="1" y="3064"/>
                  </a:cubicBezTo>
                  <a:lnTo>
                    <a:pt x="1" y="9682"/>
                  </a:lnTo>
                  <a:cubicBezTo>
                    <a:pt x="1" y="11373"/>
                    <a:pt x="1373" y="12745"/>
                    <a:pt x="3064" y="12745"/>
                  </a:cubicBezTo>
                  <a:cubicBezTo>
                    <a:pt x="4755" y="12745"/>
                    <a:pt x="6128" y="11373"/>
                    <a:pt x="6128" y="9682"/>
                  </a:cubicBezTo>
                  <a:lnTo>
                    <a:pt x="6128" y="3064"/>
                  </a:lnTo>
                  <a:cubicBezTo>
                    <a:pt x="6128" y="1373"/>
                    <a:pt x="4755" y="1"/>
                    <a:pt x="3064"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1"/>
            <p:cNvSpPr/>
            <p:nvPr/>
          </p:nvSpPr>
          <p:spPr>
            <a:xfrm>
              <a:off x="2644600" y="3065200"/>
              <a:ext cx="406875" cy="153200"/>
            </a:xfrm>
            <a:custGeom>
              <a:rect b="b" l="l" r="r" t="t"/>
              <a:pathLst>
                <a:path extrusionOk="0" h="6128" w="16275">
                  <a:moveTo>
                    <a:pt x="3064" y="0"/>
                  </a:moveTo>
                  <a:cubicBezTo>
                    <a:pt x="1373" y="0"/>
                    <a:pt x="0" y="1373"/>
                    <a:pt x="0" y="3064"/>
                  </a:cubicBezTo>
                  <a:cubicBezTo>
                    <a:pt x="0" y="4755"/>
                    <a:pt x="1373" y="6128"/>
                    <a:pt x="3064" y="6128"/>
                  </a:cubicBezTo>
                  <a:lnTo>
                    <a:pt x="13211" y="6128"/>
                  </a:lnTo>
                  <a:cubicBezTo>
                    <a:pt x="14902" y="6128"/>
                    <a:pt x="16274" y="4755"/>
                    <a:pt x="16274" y="3064"/>
                  </a:cubicBezTo>
                  <a:cubicBezTo>
                    <a:pt x="16274" y="1373"/>
                    <a:pt x="14902" y="0"/>
                    <a:pt x="13211" y="0"/>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1"/>
            <p:cNvSpPr/>
            <p:nvPr/>
          </p:nvSpPr>
          <p:spPr>
            <a:xfrm>
              <a:off x="3548350" y="2978775"/>
              <a:ext cx="513500" cy="229225"/>
            </a:xfrm>
            <a:custGeom>
              <a:rect b="b" l="l" r="r" t="t"/>
              <a:pathLst>
                <a:path extrusionOk="0" h="9169" w="20540">
                  <a:moveTo>
                    <a:pt x="3410" y="0"/>
                  </a:moveTo>
                  <a:cubicBezTo>
                    <a:pt x="2699" y="0"/>
                    <a:pt x="1990" y="249"/>
                    <a:pt x="1422" y="762"/>
                  </a:cubicBezTo>
                  <a:cubicBezTo>
                    <a:pt x="148" y="1864"/>
                    <a:pt x="1" y="3801"/>
                    <a:pt x="1128" y="5075"/>
                  </a:cubicBezTo>
                  <a:cubicBezTo>
                    <a:pt x="3383" y="7673"/>
                    <a:pt x="6716" y="9168"/>
                    <a:pt x="10270" y="9168"/>
                  </a:cubicBezTo>
                  <a:cubicBezTo>
                    <a:pt x="13824" y="9168"/>
                    <a:pt x="17157" y="7673"/>
                    <a:pt x="19436" y="5075"/>
                  </a:cubicBezTo>
                  <a:cubicBezTo>
                    <a:pt x="20539" y="3801"/>
                    <a:pt x="20417" y="1864"/>
                    <a:pt x="19142" y="762"/>
                  </a:cubicBezTo>
                  <a:cubicBezTo>
                    <a:pt x="18563" y="249"/>
                    <a:pt x="17848" y="0"/>
                    <a:pt x="17134" y="0"/>
                  </a:cubicBezTo>
                  <a:cubicBezTo>
                    <a:pt x="16276" y="0"/>
                    <a:pt x="15419" y="360"/>
                    <a:pt x="14804" y="1056"/>
                  </a:cubicBezTo>
                  <a:cubicBezTo>
                    <a:pt x="13726" y="2306"/>
                    <a:pt x="12059" y="3041"/>
                    <a:pt x="10270" y="3041"/>
                  </a:cubicBezTo>
                  <a:cubicBezTo>
                    <a:pt x="8481" y="3041"/>
                    <a:pt x="6839" y="2306"/>
                    <a:pt x="5736" y="1056"/>
                  </a:cubicBezTo>
                  <a:cubicBezTo>
                    <a:pt x="5120" y="360"/>
                    <a:pt x="4264" y="0"/>
                    <a:pt x="3410" y="0"/>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1"/>
            <p:cNvSpPr/>
            <p:nvPr/>
          </p:nvSpPr>
          <p:spPr>
            <a:xfrm>
              <a:off x="1272100" y="238125"/>
              <a:ext cx="5066000" cy="5228350"/>
            </a:xfrm>
            <a:custGeom>
              <a:rect b="b" l="l" r="r" t="t"/>
              <a:pathLst>
                <a:path extrusionOk="0" h="209134" w="202640">
                  <a:moveTo>
                    <a:pt x="184527" y="26886"/>
                  </a:moveTo>
                  <a:lnTo>
                    <a:pt x="184527" y="65071"/>
                  </a:lnTo>
                  <a:lnTo>
                    <a:pt x="159136" y="65071"/>
                  </a:lnTo>
                  <a:cubicBezTo>
                    <a:pt x="157445" y="65071"/>
                    <a:pt x="156073" y="66443"/>
                    <a:pt x="156073" y="68134"/>
                  </a:cubicBezTo>
                  <a:cubicBezTo>
                    <a:pt x="156073" y="69825"/>
                    <a:pt x="157445" y="71198"/>
                    <a:pt x="159136" y="71198"/>
                  </a:cubicBezTo>
                  <a:lnTo>
                    <a:pt x="185017" y="71198"/>
                  </a:lnTo>
                  <a:cubicBezTo>
                    <a:pt x="185998" y="76810"/>
                    <a:pt x="186684" y="82570"/>
                    <a:pt x="187052" y="88403"/>
                  </a:cubicBezTo>
                  <a:cubicBezTo>
                    <a:pt x="185438" y="87959"/>
                    <a:pt x="183779" y="87715"/>
                    <a:pt x="182119" y="87715"/>
                  </a:cubicBezTo>
                  <a:cubicBezTo>
                    <a:pt x="182039" y="87715"/>
                    <a:pt x="181960" y="87716"/>
                    <a:pt x="181880" y="87717"/>
                  </a:cubicBezTo>
                  <a:cubicBezTo>
                    <a:pt x="181807" y="87717"/>
                    <a:pt x="181709" y="87717"/>
                    <a:pt x="181635" y="87692"/>
                  </a:cubicBezTo>
                  <a:cubicBezTo>
                    <a:pt x="181194" y="87423"/>
                    <a:pt x="180655" y="87276"/>
                    <a:pt x="180116" y="87276"/>
                  </a:cubicBezTo>
                  <a:lnTo>
                    <a:pt x="22524" y="87276"/>
                  </a:lnTo>
                  <a:cubicBezTo>
                    <a:pt x="22402" y="87276"/>
                    <a:pt x="22083" y="87300"/>
                    <a:pt x="22059" y="87325"/>
                  </a:cubicBezTo>
                  <a:cubicBezTo>
                    <a:pt x="21666" y="87374"/>
                    <a:pt x="21299" y="87496"/>
                    <a:pt x="20956" y="87717"/>
                  </a:cubicBezTo>
                  <a:cubicBezTo>
                    <a:pt x="20803" y="87713"/>
                    <a:pt x="20651" y="87711"/>
                    <a:pt x="20500" y="87711"/>
                  </a:cubicBezTo>
                  <a:cubicBezTo>
                    <a:pt x="18842" y="87711"/>
                    <a:pt x="17207" y="87954"/>
                    <a:pt x="15613" y="88403"/>
                  </a:cubicBezTo>
                  <a:cubicBezTo>
                    <a:pt x="15956" y="82570"/>
                    <a:pt x="16642" y="76810"/>
                    <a:pt x="17622" y="71198"/>
                  </a:cubicBezTo>
                  <a:lnTo>
                    <a:pt x="146882" y="71198"/>
                  </a:lnTo>
                  <a:cubicBezTo>
                    <a:pt x="148573" y="71198"/>
                    <a:pt x="149945" y="69825"/>
                    <a:pt x="149945" y="68134"/>
                  </a:cubicBezTo>
                  <a:cubicBezTo>
                    <a:pt x="149945" y="66443"/>
                    <a:pt x="148573" y="65071"/>
                    <a:pt x="146882" y="65071"/>
                  </a:cubicBezTo>
                  <a:lnTo>
                    <a:pt x="18137" y="65071"/>
                  </a:lnTo>
                  <a:lnTo>
                    <a:pt x="18137" y="26886"/>
                  </a:lnTo>
                  <a:close/>
                  <a:moveTo>
                    <a:pt x="19559" y="93893"/>
                  </a:moveTo>
                  <a:cubicBezTo>
                    <a:pt x="19559" y="93918"/>
                    <a:pt x="19559" y="93942"/>
                    <a:pt x="19559" y="93967"/>
                  </a:cubicBezTo>
                  <a:cubicBezTo>
                    <a:pt x="19926" y="102373"/>
                    <a:pt x="21666" y="110755"/>
                    <a:pt x="24681" y="118647"/>
                  </a:cubicBezTo>
                  <a:cubicBezTo>
                    <a:pt x="23402" y="119062"/>
                    <a:pt x="22062" y="119267"/>
                    <a:pt x="20724" y="119267"/>
                  </a:cubicBezTo>
                  <a:cubicBezTo>
                    <a:pt x="18344" y="119267"/>
                    <a:pt x="15970" y="118619"/>
                    <a:pt x="13946" y="117348"/>
                  </a:cubicBezTo>
                  <a:cubicBezTo>
                    <a:pt x="10343" y="115118"/>
                    <a:pt x="7942" y="111123"/>
                    <a:pt x="7942" y="106564"/>
                  </a:cubicBezTo>
                  <a:cubicBezTo>
                    <a:pt x="7942" y="102006"/>
                    <a:pt x="10368" y="97986"/>
                    <a:pt x="13971" y="95731"/>
                  </a:cubicBezTo>
                  <a:cubicBezTo>
                    <a:pt x="15662" y="94702"/>
                    <a:pt x="17573" y="94065"/>
                    <a:pt x="19559" y="93893"/>
                  </a:cubicBezTo>
                  <a:close/>
                  <a:moveTo>
                    <a:pt x="183132" y="93888"/>
                  </a:moveTo>
                  <a:cubicBezTo>
                    <a:pt x="183352" y="93888"/>
                    <a:pt x="184909" y="94166"/>
                    <a:pt x="185091" y="94212"/>
                  </a:cubicBezTo>
                  <a:cubicBezTo>
                    <a:pt x="190679" y="95584"/>
                    <a:pt x="194698" y="100829"/>
                    <a:pt x="194698" y="106564"/>
                  </a:cubicBezTo>
                  <a:cubicBezTo>
                    <a:pt x="194698" y="111098"/>
                    <a:pt x="192296" y="115118"/>
                    <a:pt x="188694" y="117348"/>
                  </a:cubicBezTo>
                  <a:cubicBezTo>
                    <a:pt x="186708" y="118598"/>
                    <a:pt x="184331" y="119284"/>
                    <a:pt x="181978" y="119284"/>
                  </a:cubicBezTo>
                  <a:cubicBezTo>
                    <a:pt x="181660" y="119284"/>
                    <a:pt x="177910" y="118819"/>
                    <a:pt x="177983" y="118647"/>
                  </a:cubicBezTo>
                  <a:cubicBezTo>
                    <a:pt x="179969" y="113451"/>
                    <a:pt x="181366" y="108108"/>
                    <a:pt x="182223" y="102643"/>
                  </a:cubicBezTo>
                  <a:cubicBezTo>
                    <a:pt x="182665" y="99775"/>
                    <a:pt x="182959" y="96859"/>
                    <a:pt x="183106" y="93967"/>
                  </a:cubicBezTo>
                  <a:cubicBezTo>
                    <a:pt x="183106" y="93942"/>
                    <a:pt x="183106" y="93918"/>
                    <a:pt x="183106" y="93893"/>
                  </a:cubicBezTo>
                  <a:cubicBezTo>
                    <a:pt x="183106" y="93890"/>
                    <a:pt x="183115" y="93888"/>
                    <a:pt x="183132" y="93888"/>
                  </a:cubicBezTo>
                  <a:close/>
                  <a:moveTo>
                    <a:pt x="176979" y="93403"/>
                  </a:moveTo>
                  <a:cubicBezTo>
                    <a:pt x="176954" y="93820"/>
                    <a:pt x="176464" y="99996"/>
                    <a:pt x="176023" y="102643"/>
                  </a:cubicBezTo>
                  <a:cubicBezTo>
                    <a:pt x="170802" y="133548"/>
                    <a:pt x="145215" y="158278"/>
                    <a:pt x="114530" y="163596"/>
                  </a:cubicBezTo>
                  <a:cubicBezTo>
                    <a:pt x="110168" y="164344"/>
                    <a:pt x="105744" y="164717"/>
                    <a:pt x="101323" y="164717"/>
                  </a:cubicBezTo>
                  <a:cubicBezTo>
                    <a:pt x="96902" y="164717"/>
                    <a:pt x="92485" y="164344"/>
                    <a:pt x="88134" y="163596"/>
                  </a:cubicBezTo>
                  <a:cubicBezTo>
                    <a:pt x="56689" y="158155"/>
                    <a:pt x="31911" y="133597"/>
                    <a:pt x="26642" y="102643"/>
                  </a:cubicBezTo>
                  <a:cubicBezTo>
                    <a:pt x="26127" y="99579"/>
                    <a:pt x="25808" y="96491"/>
                    <a:pt x="25661" y="93403"/>
                  </a:cubicBezTo>
                  <a:close/>
                  <a:moveTo>
                    <a:pt x="106075" y="170728"/>
                  </a:moveTo>
                  <a:lnTo>
                    <a:pt x="106467" y="176414"/>
                  </a:lnTo>
                  <a:cubicBezTo>
                    <a:pt x="106516" y="177076"/>
                    <a:pt x="106197" y="177713"/>
                    <a:pt x="105682" y="178081"/>
                  </a:cubicBezTo>
                  <a:cubicBezTo>
                    <a:pt x="105682" y="178081"/>
                    <a:pt x="101859" y="180728"/>
                    <a:pt x="101859" y="180728"/>
                  </a:cubicBezTo>
                  <a:cubicBezTo>
                    <a:pt x="101700" y="180838"/>
                    <a:pt x="101510" y="180893"/>
                    <a:pt x="101323" y="180893"/>
                  </a:cubicBezTo>
                  <a:cubicBezTo>
                    <a:pt x="101136" y="180893"/>
                    <a:pt x="100952" y="180838"/>
                    <a:pt x="100805" y="180728"/>
                  </a:cubicBezTo>
                  <a:lnTo>
                    <a:pt x="96982" y="178081"/>
                  </a:lnTo>
                  <a:cubicBezTo>
                    <a:pt x="96443" y="177713"/>
                    <a:pt x="96124" y="177076"/>
                    <a:pt x="96173" y="176463"/>
                  </a:cubicBezTo>
                  <a:lnTo>
                    <a:pt x="96590" y="170728"/>
                  </a:lnTo>
                  <a:cubicBezTo>
                    <a:pt x="98183" y="170802"/>
                    <a:pt x="99751" y="170851"/>
                    <a:pt x="101320" y="170851"/>
                  </a:cubicBezTo>
                  <a:cubicBezTo>
                    <a:pt x="102913" y="170851"/>
                    <a:pt x="104482" y="170802"/>
                    <a:pt x="106050" y="170728"/>
                  </a:cubicBezTo>
                  <a:close/>
                  <a:moveTo>
                    <a:pt x="27083" y="124284"/>
                  </a:moveTo>
                  <a:cubicBezTo>
                    <a:pt x="31691" y="133989"/>
                    <a:pt x="38332" y="142862"/>
                    <a:pt x="46420" y="150043"/>
                  </a:cubicBezTo>
                  <a:cubicBezTo>
                    <a:pt x="54043" y="156807"/>
                    <a:pt x="62964" y="162175"/>
                    <a:pt x="72522" y="165728"/>
                  </a:cubicBezTo>
                  <a:lnTo>
                    <a:pt x="72351" y="165900"/>
                  </a:lnTo>
                  <a:cubicBezTo>
                    <a:pt x="68576" y="169674"/>
                    <a:pt x="65341" y="174012"/>
                    <a:pt x="62768" y="178718"/>
                  </a:cubicBezTo>
                  <a:cubicBezTo>
                    <a:pt x="62204" y="179772"/>
                    <a:pt x="61665" y="180850"/>
                    <a:pt x="61175" y="181929"/>
                  </a:cubicBezTo>
                  <a:cubicBezTo>
                    <a:pt x="35269" y="179110"/>
                    <a:pt x="15270" y="157003"/>
                    <a:pt x="15270" y="130705"/>
                  </a:cubicBezTo>
                  <a:lnTo>
                    <a:pt x="15270" y="124627"/>
                  </a:lnTo>
                  <a:cubicBezTo>
                    <a:pt x="15980" y="124823"/>
                    <a:pt x="16667" y="124995"/>
                    <a:pt x="17377" y="125117"/>
                  </a:cubicBezTo>
                  <a:cubicBezTo>
                    <a:pt x="18451" y="125304"/>
                    <a:pt x="19540" y="125397"/>
                    <a:pt x="20629" y="125397"/>
                  </a:cubicBezTo>
                  <a:cubicBezTo>
                    <a:pt x="22824" y="125397"/>
                    <a:pt x="25019" y="125021"/>
                    <a:pt x="27083" y="124284"/>
                  </a:cubicBezTo>
                  <a:close/>
                  <a:moveTo>
                    <a:pt x="175557" y="124284"/>
                  </a:moveTo>
                  <a:cubicBezTo>
                    <a:pt x="177625" y="125028"/>
                    <a:pt x="179815" y="125404"/>
                    <a:pt x="182008" y="125404"/>
                  </a:cubicBezTo>
                  <a:cubicBezTo>
                    <a:pt x="183064" y="125404"/>
                    <a:pt x="184121" y="125317"/>
                    <a:pt x="185164" y="125142"/>
                  </a:cubicBezTo>
                  <a:cubicBezTo>
                    <a:pt x="185900" y="125019"/>
                    <a:pt x="186659" y="124848"/>
                    <a:pt x="187370" y="124627"/>
                  </a:cubicBezTo>
                  <a:lnTo>
                    <a:pt x="187370" y="130705"/>
                  </a:lnTo>
                  <a:cubicBezTo>
                    <a:pt x="187370" y="157003"/>
                    <a:pt x="167396" y="179110"/>
                    <a:pt x="141465" y="181929"/>
                  </a:cubicBezTo>
                  <a:cubicBezTo>
                    <a:pt x="141465" y="181904"/>
                    <a:pt x="141465" y="181904"/>
                    <a:pt x="141465" y="181880"/>
                  </a:cubicBezTo>
                  <a:cubicBezTo>
                    <a:pt x="138696" y="175899"/>
                    <a:pt x="134823" y="170434"/>
                    <a:pt x="130167" y="165777"/>
                  </a:cubicBezTo>
                  <a:cubicBezTo>
                    <a:pt x="130142" y="165753"/>
                    <a:pt x="130142" y="165728"/>
                    <a:pt x="130118" y="165728"/>
                  </a:cubicBezTo>
                  <a:cubicBezTo>
                    <a:pt x="139676" y="162175"/>
                    <a:pt x="148622" y="156807"/>
                    <a:pt x="156220" y="150043"/>
                  </a:cubicBezTo>
                  <a:cubicBezTo>
                    <a:pt x="164307" y="142862"/>
                    <a:pt x="170949" y="133989"/>
                    <a:pt x="175557" y="124284"/>
                  </a:cubicBezTo>
                  <a:close/>
                  <a:moveTo>
                    <a:pt x="65758" y="186757"/>
                  </a:moveTo>
                  <a:cubicBezTo>
                    <a:pt x="66566" y="188080"/>
                    <a:pt x="67424" y="189404"/>
                    <a:pt x="68282" y="190678"/>
                  </a:cubicBezTo>
                  <a:cubicBezTo>
                    <a:pt x="71125" y="194943"/>
                    <a:pt x="74311" y="199085"/>
                    <a:pt x="77620" y="203006"/>
                  </a:cubicBezTo>
                  <a:lnTo>
                    <a:pt x="62081" y="203006"/>
                  </a:lnTo>
                  <a:cubicBezTo>
                    <a:pt x="62106" y="202393"/>
                    <a:pt x="62155" y="201781"/>
                    <a:pt x="62228" y="201143"/>
                  </a:cubicBezTo>
                  <a:cubicBezTo>
                    <a:pt x="62694" y="196242"/>
                    <a:pt x="63871" y="191438"/>
                    <a:pt x="65709" y="186855"/>
                  </a:cubicBezTo>
                  <a:cubicBezTo>
                    <a:pt x="65733" y="186830"/>
                    <a:pt x="65733" y="186781"/>
                    <a:pt x="65758" y="186757"/>
                  </a:cubicBezTo>
                  <a:close/>
                  <a:moveTo>
                    <a:pt x="79238" y="167885"/>
                  </a:moveTo>
                  <a:cubicBezTo>
                    <a:pt x="82938" y="168890"/>
                    <a:pt x="86688" y="169650"/>
                    <a:pt x="90487" y="170140"/>
                  </a:cubicBezTo>
                  <a:lnTo>
                    <a:pt x="90046" y="176047"/>
                  </a:lnTo>
                  <a:cubicBezTo>
                    <a:pt x="89923" y="178179"/>
                    <a:pt x="90683" y="180262"/>
                    <a:pt x="92056" y="181855"/>
                  </a:cubicBezTo>
                  <a:lnTo>
                    <a:pt x="89825" y="203006"/>
                  </a:lnTo>
                  <a:lnTo>
                    <a:pt x="85757" y="203006"/>
                  </a:lnTo>
                  <a:cubicBezTo>
                    <a:pt x="85242" y="202442"/>
                    <a:pt x="84727" y="201854"/>
                    <a:pt x="84213" y="201291"/>
                  </a:cubicBezTo>
                  <a:cubicBezTo>
                    <a:pt x="78992" y="195335"/>
                    <a:pt x="74189" y="188938"/>
                    <a:pt x="70120" y="182125"/>
                  </a:cubicBezTo>
                  <a:cubicBezTo>
                    <a:pt x="69777" y="181585"/>
                    <a:pt x="69042" y="180287"/>
                    <a:pt x="68993" y="180213"/>
                  </a:cubicBezTo>
                  <a:cubicBezTo>
                    <a:pt x="69042" y="180115"/>
                    <a:pt x="69826" y="178816"/>
                    <a:pt x="70169" y="178301"/>
                  </a:cubicBezTo>
                  <a:cubicBezTo>
                    <a:pt x="72669" y="174429"/>
                    <a:pt x="75708" y="170851"/>
                    <a:pt x="79238" y="167885"/>
                  </a:cubicBezTo>
                  <a:close/>
                  <a:moveTo>
                    <a:pt x="104874" y="186071"/>
                  </a:moveTo>
                  <a:lnTo>
                    <a:pt x="106663" y="203006"/>
                  </a:lnTo>
                  <a:lnTo>
                    <a:pt x="96002" y="203006"/>
                  </a:lnTo>
                  <a:lnTo>
                    <a:pt x="97766" y="186071"/>
                  </a:lnTo>
                  <a:cubicBezTo>
                    <a:pt x="98845" y="186708"/>
                    <a:pt x="100094" y="187026"/>
                    <a:pt x="101320" y="187026"/>
                  </a:cubicBezTo>
                  <a:cubicBezTo>
                    <a:pt x="102570" y="187026"/>
                    <a:pt x="103795" y="186708"/>
                    <a:pt x="104874" y="186071"/>
                  </a:cubicBezTo>
                  <a:close/>
                  <a:moveTo>
                    <a:pt x="123410" y="167884"/>
                  </a:moveTo>
                  <a:cubicBezTo>
                    <a:pt x="123498" y="167884"/>
                    <a:pt x="123821" y="168230"/>
                    <a:pt x="123868" y="168277"/>
                  </a:cubicBezTo>
                  <a:cubicBezTo>
                    <a:pt x="127544" y="171586"/>
                    <a:pt x="130730" y="175409"/>
                    <a:pt x="133304" y="179625"/>
                  </a:cubicBezTo>
                  <a:cubicBezTo>
                    <a:pt x="133402" y="179772"/>
                    <a:pt x="133622" y="180139"/>
                    <a:pt x="133672" y="180213"/>
                  </a:cubicBezTo>
                  <a:cubicBezTo>
                    <a:pt x="133647" y="180238"/>
                    <a:pt x="133622" y="180262"/>
                    <a:pt x="133622" y="180287"/>
                  </a:cubicBezTo>
                  <a:cubicBezTo>
                    <a:pt x="130730" y="185286"/>
                    <a:pt x="127446" y="190041"/>
                    <a:pt x="123942" y="194600"/>
                  </a:cubicBezTo>
                  <a:cubicBezTo>
                    <a:pt x="121711" y="197492"/>
                    <a:pt x="119358" y="200310"/>
                    <a:pt x="116908" y="203006"/>
                  </a:cubicBezTo>
                  <a:lnTo>
                    <a:pt x="112815" y="203006"/>
                  </a:lnTo>
                  <a:lnTo>
                    <a:pt x="110584" y="181855"/>
                  </a:lnTo>
                  <a:cubicBezTo>
                    <a:pt x="111981" y="180262"/>
                    <a:pt x="112717" y="178179"/>
                    <a:pt x="112594" y="176022"/>
                  </a:cubicBezTo>
                  <a:lnTo>
                    <a:pt x="112177" y="170140"/>
                  </a:lnTo>
                  <a:cubicBezTo>
                    <a:pt x="115045" y="169772"/>
                    <a:pt x="117888" y="169258"/>
                    <a:pt x="120706" y="168571"/>
                  </a:cubicBezTo>
                  <a:cubicBezTo>
                    <a:pt x="121613" y="168351"/>
                    <a:pt x="122520" y="168130"/>
                    <a:pt x="123402" y="167885"/>
                  </a:cubicBezTo>
                  <a:cubicBezTo>
                    <a:pt x="123405" y="167884"/>
                    <a:pt x="123407" y="167884"/>
                    <a:pt x="123410" y="167884"/>
                  </a:cubicBezTo>
                  <a:close/>
                  <a:moveTo>
                    <a:pt x="136907" y="186757"/>
                  </a:moveTo>
                  <a:lnTo>
                    <a:pt x="136931" y="186855"/>
                  </a:lnTo>
                  <a:cubicBezTo>
                    <a:pt x="138181" y="189967"/>
                    <a:pt x="139137" y="193227"/>
                    <a:pt x="139774" y="196536"/>
                  </a:cubicBezTo>
                  <a:cubicBezTo>
                    <a:pt x="140166" y="198644"/>
                    <a:pt x="140460" y="200849"/>
                    <a:pt x="140583" y="203006"/>
                  </a:cubicBezTo>
                  <a:lnTo>
                    <a:pt x="125044" y="203006"/>
                  </a:lnTo>
                  <a:cubicBezTo>
                    <a:pt x="125731" y="202197"/>
                    <a:pt x="126392" y="201389"/>
                    <a:pt x="127030" y="200580"/>
                  </a:cubicBezTo>
                  <a:cubicBezTo>
                    <a:pt x="130583" y="196168"/>
                    <a:pt x="133892" y="191561"/>
                    <a:pt x="136907" y="186757"/>
                  </a:cubicBezTo>
                  <a:close/>
                  <a:moveTo>
                    <a:pt x="9559" y="0"/>
                  </a:moveTo>
                  <a:cubicBezTo>
                    <a:pt x="4290" y="0"/>
                    <a:pt x="1" y="4289"/>
                    <a:pt x="1" y="9558"/>
                  </a:cubicBezTo>
                  <a:lnTo>
                    <a:pt x="1" y="17328"/>
                  </a:lnTo>
                  <a:cubicBezTo>
                    <a:pt x="1" y="22597"/>
                    <a:pt x="4290" y="26886"/>
                    <a:pt x="9559" y="26886"/>
                  </a:cubicBezTo>
                  <a:lnTo>
                    <a:pt x="12010" y="26886"/>
                  </a:lnTo>
                  <a:lnTo>
                    <a:pt x="12010" y="67865"/>
                  </a:lnTo>
                  <a:cubicBezTo>
                    <a:pt x="10539" y="75536"/>
                    <a:pt x="9657" y="83477"/>
                    <a:pt x="9314" y="91516"/>
                  </a:cubicBezTo>
                  <a:cubicBezTo>
                    <a:pt x="4755" y="94971"/>
                    <a:pt x="1814" y="100437"/>
                    <a:pt x="1814" y="106564"/>
                  </a:cubicBezTo>
                  <a:cubicBezTo>
                    <a:pt x="1814" y="112618"/>
                    <a:pt x="4706" y="118010"/>
                    <a:pt x="9142" y="121465"/>
                  </a:cubicBezTo>
                  <a:lnTo>
                    <a:pt x="9142" y="130705"/>
                  </a:lnTo>
                  <a:cubicBezTo>
                    <a:pt x="9142" y="145411"/>
                    <a:pt x="14681" y="159430"/>
                    <a:pt x="24755" y="170140"/>
                  </a:cubicBezTo>
                  <a:cubicBezTo>
                    <a:pt x="33847" y="179821"/>
                    <a:pt x="45832" y="185997"/>
                    <a:pt x="58846" y="187811"/>
                  </a:cubicBezTo>
                  <a:cubicBezTo>
                    <a:pt x="56886" y="193668"/>
                    <a:pt x="55856" y="199845"/>
                    <a:pt x="55856" y="206070"/>
                  </a:cubicBezTo>
                  <a:cubicBezTo>
                    <a:pt x="55856" y="207761"/>
                    <a:pt x="57229" y="209133"/>
                    <a:pt x="58920" y="209133"/>
                  </a:cubicBezTo>
                  <a:lnTo>
                    <a:pt x="143745" y="209133"/>
                  </a:lnTo>
                  <a:cubicBezTo>
                    <a:pt x="146122" y="209133"/>
                    <a:pt x="146808" y="207026"/>
                    <a:pt x="146784" y="205065"/>
                  </a:cubicBezTo>
                  <a:cubicBezTo>
                    <a:pt x="146686" y="199207"/>
                    <a:pt x="145681" y="193374"/>
                    <a:pt x="143818" y="187811"/>
                  </a:cubicBezTo>
                  <a:cubicBezTo>
                    <a:pt x="156832" y="185997"/>
                    <a:pt x="168793" y="179821"/>
                    <a:pt x="177885" y="170140"/>
                  </a:cubicBezTo>
                  <a:cubicBezTo>
                    <a:pt x="187958" y="159430"/>
                    <a:pt x="193497" y="145411"/>
                    <a:pt x="193497" y="130705"/>
                  </a:cubicBezTo>
                  <a:lnTo>
                    <a:pt x="193497" y="121465"/>
                  </a:lnTo>
                  <a:cubicBezTo>
                    <a:pt x="197958" y="118010"/>
                    <a:pt x="200826" y="112618"/>
                    <a:pt x="200826" y="106564"/>
                  </a:cubicBezTo>
                  <a:cubicBezTo>
                    <a:pt x="200826" y="100437"/>
                    <a:pt x="197884" y="94971"/>
                    <a:pt x="193326" y="91516"/>
                  </a:cubicBezTo>
                  <a:cubicBezTo>
                    <a:pt x="193007" y="83477"/>
                    <a:pt x="192100" y="75536"/>
                    <a:pt x="190654" y="67865"/>
                  </a:cubicBezTo>
                  <a:lnTo>
                    <a:pt x="190654" y="26886"/>
                  </a:lnTo>
                  <a:lnTo>
                    <a:pt x="193081" y="26886"/>
                  </a:lnTo>
                  <a:cubicBezTo>
                    <a:pt x="198350" y="26886"/>
                    <a:pt x="202639" y="22597"/>
                    <a:pt x="202639" y="17328"/>
                  </a:cubicBezTo>
                  <a:lnTo>
                    <a:pt x="202639" y="9558"/>
                  </a:lnTo>
                  <a:cubicBezTo>
                    <a:pt x="202639" y="4289"/>
                    <a:pt x="198350" y="0"/>
                    <a:pt x="193081" y="0"/>
                  </a:cubicBezTo>
                  <a:lnTo>
                    <a:pt x="53307" y="0"/>
                  </a:lnTo>
                  <a:cubicBezTo>
                    <a:pt x="51616" y="0"/>
                    <a:pt x="50244" y="1372"/>
                    <a:pt x="50244" y="3064"/>
                  </a:cubicBezTo>
                  <a:cubicBezTo>
                    <a:pt x="50244" y="4755"/>
                    <a:pt x="51616" y="6127"/>
                    <a:pt x="53307" y="6127"/>
                  </a:cubicBezTo>
                  <a:lnTo>
                    <a:pt x="193081" y="6127"/>
                  </a:lnTo>
                  <a:cubicBezTo>
                    <a:pt x="194968" y="6127"/>
                    <a:pt x="196512" y="7671"/>
                    <a:pt x="196512" y="9558"/>
                  </a:cubicBezTo>
                  <a:lnTo>
                    <a:pt x="196512" y="17328"/>
                  </a:lnTo>
                  <a:cubicBezTo>
                    <a:pt x="196512" y="19215"/>
                    <a:pt x="194968" y="20759"/>
                    <a:pt x="193081" y="20759"/>
                  </a:cubicBezTo>
                  <a:lnTo>
                    <a:pt x="9559" y="20759"/>
                  </a:lnTo>
                  <a:cubicBezTo>
                    <a:pt x="7672" y="20759"/>
                    <a:pt x="6128" y="19215"/>
                    <a:pt x="6128" y="17328"/>
                  </a:cubicBezTo>
                  <a:lnTo>
                    <a:pt x="6128" y="9558"/>
                  </a:lnTo>
                  <a:cubicBezTo>
                    <a:pt x="6128" y="7671"/>
                    <a:pt x="7672" y="6127"/>
                    <a:pt x="9559" y="6127"/>
                  </a:cubicBezTo>
                  <a:lnTo>
                    <a:pt x="41053" y="6127"/>
                  </a:lnTo>
                  <a:cubicBezTo>
                    <a:pt x="42744" y="6127"/>
                    <a:pt x="44116" y="4755"/>
                    <a:pt x="44116" y="3064"/>
                  </a:cubicBezTo>
                  <a:cubicBezTo>
                    <a:pt x="44116" y="1372"/>
                    <a:pt x="42744" y="0"/>
                    <a:pt x="41053" y="0"/>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2" name="Google Shape;2022;p41"/>
          <p:cNvSpPr txBox="1"/>
          <p:nvPr>
            <p:ph idx="1" type="subTitle"/>
          </p:nvPr>
        </p:nvSpPr>
        <p:spPr>
          <a:xfrm flipH="1">
            <a:off x="525450" y="3556750"/>
            <a:ext cx="22029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“Neptune is the farthest planet in our Solar System. It’s the fourth-largest by diameter and the densest!”</a:t>
            </a:r>
            <a:endParaRPr/>
          </a:p>
        </p:txBody>
      </p:sp>
      <p:sp>
        <p:nvSpPr>
          <p:cNvPr id="2023" name="Google Shape;2023;p41"/>
          <p:cNvSpPr txBox="1"/>
          <p:nvPr>
            <p:ph idx="2" type="subTitle"/>
          </p:nvPr>
        </p:nvSpPr>
        <p:spPr>
          <a:xfrm flipH="1">
            <a:off x="525450" y="2984350"/>
            <a:ext cx="2202900" cy="57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CHARLES JAMISON</a:t>
            </a:r>
            <a:endParaRPr/>
          </a:p>
        </p:txBody>
      </p:sp>
      <p:sp>
        <p:nvSpPr>
          <p:cNvPr id="2024" name="Google Shape;2024;p41"/>
          <p:cNvSpPr txBox="1"/>
          <p:nvPr>
            <p:ph idx="3" type="subTitle"/>
          </p:nvPr>
        </p:nvSpPr>
        <p:spPr>
          <a:xfrm flipH="1">
            <a:off x="3460927" y="3556750"/>
            <a:ext cx="22029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 and also the smallest one in our Solar System. It’s only a bit larger than our Moon!”</a:t>
            </a:r>
            <a:endParaRPr/>
          </a:p>
        </p:txBody>
      </p:sp>
      <p:sp>
        <p:nvSpPr>
          <p:cNvPr id="2025" name="Google Shape;2025;p41"/>
          <p:cNvSpPr txBox="1"/>
          <p:nvPr>
            <p:ph idx="4" type="subTitle"/>
          </p:nvPr>
        </p:nvSpPr>
        <p:spPr>
          <a:xfrm flipH="1">
            <a:off x="3460927" y="2984350"/>
            <a:ext cx="2202900" cy="57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IRENE WATCH</a:t>
            </a:r>
            <a:endParaRPr/>
          </a:p>
        </p:txBody>
      </p:sp>
      <p:sp>
        <p:nvSpPr>
          <p:cNvPr id="2026" name="Google Shape;2026;p41"/>
          <p:cNvSpPr txBox="1"/>
          <p:nvPr>
            <p:ph idx="5" type="subTitle"/>
          </p:nvPr>
        </p:nvSpPr>
        <p:spPr>
          <a:xfrm flipH="1">
            <a:off x="6398600" y="3556750"/>
            <a:ext cx="22029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It’s full of iron oxide dust, which gives the planet its reddish cast”</a:t>
            </a:r>
            <a:endParaRPr/>
          </a:p>
        </p:txBody>
      </p:sp>
      <p:sp>
        <p:nvSpPr>
          <p:cNvPr id="2027" name="Google Shape;2027;p41"/>
          <p:cNvSpPr txBox="1"/>
          <p:nvPr>
            <p:ph idx="6" type="subTitle"/>
          </p:nvPr>
        </p:nvSpPr>
        <p:spPr>
          <a:xfrm flipH="1">
            <a:off x="6398600" y="2984350"/>
            <a:ext cx="2202900" cy="57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JOHN JOHNSON</a:t>
            </a:r>
            <a:endParaRPr/>
          </a:p>
        </p:txBody>
      </p:sp>
      <p:sp>
        <p:nvSpPr>
          <p:cNvPr id="2028" name="Google Shape;2028;p41"/>
          <p:cNvSpPr txBox="1"/>
          <p:nvPr>
            <p:ph type="ctrTitle"/>
          </p:nvPr>
        </p:nvSpPr>
        <p:spPr>
          <a:xfrm>
            <a:off x="5187200" y="397650"/>
            <a:ext cx="32832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CUSTOMER REVIEWS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DDDA">
            <a:alpha val="71900"/>
          </a:srgbClr>
        </a:solidFill>
      </p:bgPr>
    </p:bg>
    <p:spTree>
      <p:nvGrpSpPr>
        <p:cNvPr id="366" name="Shape 366"/>
        <p:cNvGrpSpPr/>
        <p:nvPr/>
      </p:nvGrpSpPr>
      <p:grpSpPr>
        <a:xfrm>
          <a:off x="0" y="0"/>
          <a:ext cx="0" cy="0"/>
          <a:chOff x="0" y="0"/>
          <a:chExt cx="0" cy="0"/>
        </a:xfrm>
      </p:grpSpPr>
      <p:grpSp>
        <p:nvGrpSpPr>
          <p:cNvPr id="367" name="Google Shape;367;p24"/>
          <p:cNvGrpSpPr/>
          <p:nvPr/>
        </p:nvGrpSpPr>
        <p:grpSpPr>
          <a:xfrm>
            <a:off x="5795689" y="406139"/>
            <a:ext cx="2963700" cy="4381551"/>
            <a:chOff x="6128789" y="804382"/>
            <a:chExt cx="2694273" cy="3983228"/>
          </a:xfrm>
        </p:grpSpPr>
        <p:sp>
          <p:nvSpPr>
            <p:cNvPr id="368" name="Google Shape;368;p24"/>
            <p:cNvSpPr/>
            <p:nvPr/>
          </p:nvSpPr>
          <p:spPr>
            <a:xfrm>
              <a:off x="6128789" y="804382"/>
              <a:ext cx="2694273" cy="3983228"/>
            </a:xfrm>
            <a:custGeom>
              <a:rect b="b" l="l" r="r" t="t"/>
              <a:pathLst>
                <a:path extrusionOk="0" h="59083" w="39964">
                  <a:moveTo>
                    <a:pt x="24766" y="0"/>
                  </a:moveTo>
                  <a:cubicBezTo>
                    <a:pt x="24741" y="0"/>
                    <a:pt x="24716" y="0"/>
                    <a:pt x="24691" y="0"/>
                  </a:cubicBezTo>
                  <a:cubicBezTo>
                    <a:pt x="22227" y="17"/>
                    <a:pt x="19851" y="902"/>
                    <a:pt x="17591" y="1885"/>
                  </a:cubicBezTo>
                  <a:cubicBezTo>
                    <a:pt x="15966" y="2591"/>
                    <a:pt x="14365" y="3355"/>
                    <a:pt x="12795" y="4175"/>
                  </a:cubicBezTo>
                  <a:cubicBezTo>
                    <a:pt x="10811" y="5213"/>
                    <a:pt x="8832" y="6370"/>
                    <a:pt x="7367" y="8066"/>
                  </a:cubicBezTo>
                  <a:cubicBezTo>
                    <a:pt x="4397" y="11511"/>
                    <a:pt x="4114" y="16723"/>
                    <a:pt x="5797" y="20949"/>
                  </a:cubicBezTo>
                  <a:cubicBezTo>
                    <a:pt x="6179" y="21908"/>
                    <a:pt x="6664" y="22902"/>
                    <a:pt x="6510" y="23926"/>
                  </a:cubicBezTo>
                  <a:cubicBezTo>
                    <a:pt x="6203" y="26005"/>
                    <a:pt x="3677" y="26790"/>
                    <a:pt x="2155" y="28241"/>
                  </a:cubicBezTo>
                  <a:cubicBezTo>
                    <a:pt x="369" y="29941"/>
                    <a:pt x="0" y="32767"/>
                    <a:pt x="748" y="35119"/>
                  </a:cubicBezTo>
                  <a:cubicBezTo>
                    <a:pt x="1492" y="37471"/>
                    <a:pt x="3179" y="39410"/>
                    <a:pt x="5032" y="41038"/>
                  </a:cubicBezTo>
                  <a:cubicBezTo>
                    <a:pt x="5469" y="41424"/>
                    <a:pt x="5927" y="41807"/>
                    <a:pt x="6231" y="42302"/>
                  </a:cubicBezTo>
                  <a:cubicBezTo>
                    <a:pt x="6862" y="43340"/>
                    <a:pt x="6708" y="44646"/>
                    <a:pt x="6776" y="45859"/>
                  </a:cubicBezTo>
                  <a:cubicBezTo>
                    <a:pt x="6916" y="48327"/>
                    <a:pt x="8067" y="50652"/>
                    <a:pt x="9603" y="52590"/>
                  </a:cubicBezTo>
                  <a:cubicBezTo>
                    <a:pt x="11136" y="54529"/>
                    <a:pt x="13812" y="57496"/>
                    <a:pt x="15706" y="59083"/>
                  </a:cubicBezTo>
                  <a:lnTo>
                    <a:pt x="29965" y="58834"/>
                  </a:lnTo>
                  <a:cubicBezTo>
                    <a:pt x="32194" y="57748"/>
                    <a:pt x="32085" y="54945"/>
                    <a:pt x="33788" y="53140"/>
                  </a:cubicBezTo>
                  <a:cubicBezTo>
                    <a:pt x="35297" y="51536"/>
                    <a:pt x="37527" y="50614"/>
                    <a:pt x="38656" y="48722"/>
                  </a:cubicBezTo>
                  <a:cubicBezTo>
                    <a:pt x="39554" y="47221"/>
                    <a:pt x="39953" y="45204"/>
                    <a:pt x="39957" y="43455"/>
                  </a:cubicBezTo>
                  <a:cubicBezTo>
                    <a:pt x="39964" y="40748"/>
                    <a:pt x="39537" y="38051"/>
                    <a:pt x="38086" y="35761"/>
                  </a:cubicBezTo>
                  <a:cubicBezTo>
                    <a:pt x="37492" y="34826"/>
                    <a:pt x="36676" y="34003"/>
                    <a:pt x="36325" y="32951"/>
                  </a:cubicBezTo>
                  <a:cubicBezTo>
                    <a:pt x="35877" y="31604"/>
                    <a:pt x="36273" y="30139"/>
                    <a:pt x="36629" y="28763"/>
                  </a:cubicBezTo>
                  <a:cubicBezTo>
                    <a:pt x="38022" y="23394"/>
                    <a:pt x="38803" y="17853"/>
                    <a:pt x="38745" y="12306"/>
                  </a:cubicBezTo>
                  <a:cubicBezTo>
                    <a:pt x="38715" y="9548"/>
                    <a:pt x="38400" y="6588"/>
                    <a:pt x="36615" y="4486"/>
                  </a:cubicBezTo>
                  <a:cubicBezTo>
                    <a:pt x="35075" y="2673"/>
                    <a:pt x="32713" y="1816"/>
                    <a:pt x="30443" y="1110"/>
                  </a:cubicBezTo>
                  <a:cubicBezTo>
                    <a:pt x="28596" y="533"/>
                    <a:pt x="26703" y="0"/>
                    <a:pt x="24766"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4"/>
            <p:cNvSpPr/>
            <p:nvPr/>
          </p:nvSpPr>
          <p:spPr>
            <a:xfrm>
              <a:off x="6184746" y="833574"/>
              <a:ext cx="2611417" cy="3898821"/>
            </a:xfrm>
            <a:custGeom>
              <a:rect b="b" l="l" r="r" t="t"/>
              <a:pathLst>
                <a:path extrusionOk="0" h="57831" w="38735">
                  <a:moveTo>
                    <a:pt x="24090" y="1"/>
                  </a:moveTo>
                  <a:cubicBezTo>
                    <a:pt x="21731" y="18"/>
                    <a:pt x="19403" y="891"/>
                    <a:pt x="17232" y="1837"/>
                  </a:cubicBezTo>
                  <a:cubicBezTo>
                    <a:pt x="15631" y="2533"/>
                    <a:pt x="14030" y="3298"/>
                    <a:pt x="12480" y="4107"/>
                  </a:cubicBezTo>
                  <a:cubicBezTo>
                    <a:pt x="10279" y="5254"/>
                    <a:pt x="8548" y="6330"/>
                    <a:pt x="7237" y="7852"/>
                  </a:cubicBezTo>
                  <a:cubicBezTo>
                    <a:pt x="5909" y="9388"/>
                    <a:pt x="5086" y="11395"/>
                    <a:pt x="4854" y="13655"/>
                  </a:cubicBezTo>
                  <a:cubicBezTo>
                    <a:pt x="4636" y="15775"/>
                    <a:pt x="4963" y="18062"/>
                    <a:pt x="5773" y="20093"/>
                  </a:cubicBezTo>
                  <a:cubicBezTo>
                    <a:pt x="5817" y="20206"/>
                    <a:pt x="5864" y="20319"/>
                    <a:pt x="5909" y="20434"/>
                  </a:cubicBezTo>
                  <a:cubicBezTo>
                    <a:pt x="6271" y="21319"/>
                    <a:pt x="6680" y="22323"/>
                    <a:pt x="6523" y="23394"/>
                  </a:cubicBezTo>
                  <a:cubicBezTo>
                    <a:pt x="6274" y="25070"/>
                    <a:pt x="4909" y="25981"/>
                    <a:pt x="3588" y="26865"/>
                  </a:cubicBezTo>
                  <a:cubicBezTo>
                    <a:pt x="2997" y="27262"/>
                    <a:pt x="2437" y="27634"/>
                    <a:pt x="1980" y="28067"/>
                  </a:cubicBezTo>
                  <a:cubicBezTo>
                    <a:pt x="502" y="29481"/>
                    <a:pt x="0" y="31986"/>
                    <a:pt x="737" y="34308"/>
                  </a:cubicBezTo>
                  <a:cubicBezTo>
                    <a:pt x="1338" y="36205"/>
                    <a:pt x="2680" y="38048"/>
                    <a:pt x="4837" y="39947"/>
                  </a:cubicBezTo>
                  <a:lnTo>
                    <a:pt x="4939" y="40035"/>
                  </a:lnTo>
                  <a:cubicBezTo>
                    <a:pt x="5376" y="40418"/>
                    <a:pt x="5827" y="40813"/>
                    <a:pt x="6159" y="41357"/>
                  </a:cubicBezTo>
                  <a:cubicBezTo>
                    <a:pt x="6739" y="42309"/>
                    <a:pt x="6756" y="43378"/>
                    <a:pt x="6773" y="44412"/>
                  </a:cubicBezTo>
                  <a:cubicBezTo>
                    <a:pt x="6776" y="44685"/>
                    <a:pt x="6783" y="44944"/>
                    <a:pt x="6797" y="45201"/>
                  </a:cubicBezTo>
                  <a:cubicBezTo>
                    <a:pt x="6947" y="47853"/>
                    <a:pt x="8343" y="50133"/>
                    <a:pt x="9486" y="51580"/>
                  </a:cubicBezTo>
                  <a:cubicBezTo>
                    <a:pt x="10985" y="53475"/>
                    <a:pt x="13501" y="56261"/>
                    <a:pt x="15327" y="57831"/>
                  </a:cubicBezTo>
                  <a:lnTo>
                    <a:pt x="29204" y="57588"/>
                  </a:lnTo>
                  <a:cubicBezTo>
                    <a:pt x="30197" y="57046"/>
                    <a:pt x="30620" y="56042"/>
                    <a:pt x="31108" y="54884"/>
                  </a:cubicBezTo>
                  <a:cubicBezTo>
                    <a:pt x="31515" y="53922"/>
                    <a:pt x="31934" y="52932"/>
                    <a:pt x="32727" y="52089"/>
                  </a:cubicBezTo>
                  <a:cubicBezTo>
                    <a:pt x="33379" y="51396"/>
                    <a:pt x="34140" y="50833"/>
                    <a:pt x="34880" y="50290"/>
                  </a:cubicBezTo>
                  <a:cubicBezTo>
                    <a:pt x="35922" y="49522"/>
                    <a:pt x="36905" y="48795"/>
                    <a:pt x="37516" y="47777"/>
                  </a:cubicBezTo>
                  <a:cubicBezTo>
                    <a:pt x="38270" y="46515"/>
                    <a:pt x="38724" y="44668"/>
                    <a:pt x="38728" y="42831"/>
                  </a:cubicBezTo>
                  <a:cubicBezTo>
                    <a:pt x="38734" y="39776"/>
                    <a:pt x="38154" y="37369"/>
                    <a:pt x="36952" y="35475"/>
                  </a:cubicBezTo>
                  <a:cubicBezTo>
                    <a:pt x="36771" y="35188"/>
                    <a:pt x="36566" y="34911"/>
                    <a:pt x="36352" y="34618"/>
                  </a:cubicBezTo>
                  <a:cubicBezTo>
                    <a:pt x="35881" y="33987"/>
                    <a:pt x="35396" y="33328"/>
                    <a:pt x="35126" y="32526"/>
                  </a:cubicBezTo>
                  <a:cubicBezTo>
                    <a:pt x="34631" y="31027"/>
                    <a:pt x="35038" y="29454"/>
                    <a:pt x="35399" y="28064"/>
                  </a:cubicBezTo>
                  <a:lnTo>
                    <a:pt x="35419" y="27985"/>
                  </a:lnTo>
                  <a:cubicBezTo>
                    <a:pt x="36864" y="22411"/>
                    <a:pt x="37570" y="16929"/>
                    <a:pt x="37512" y="11688"/>
                  </a:cubicBezTo>
                  <a:cubicBezTo>
                    <a:pt x="37485" y="9142"/>
                    <a:pt x="37229" y="6268"/>
                    <a:pt x="35533" y="4268"/>
                  </a:cubicBezTo>
                  <a:cubicBezTo>
                    <a:pt x="34091" y="2571"/>
                    <a:pt x="31838" y="1762"/>
                    <a:pt x="29651" y="1083"/>
                  </a:cubicBezTo>
                  <a:cubicBezTo>
                    <a:pt x="27896" y="537"/>
                    <a:pt x="26029" y="1"/>
                    <a:pt x="24155"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24"/>
          <p:cNvSpPr/>
          <p:nvPr/>
        </p:nvSpPr>
        <p:spPr>
          <a:xfrm flipH="1">
            <a:off x="4735345" y="4663800"/>
            <a:ext cx="3481330" cy="175301"/>
          </a:xfrm>
          <a:custGeom>
            <a:rect b="b" l="l" r="r" t="t"/>
            <a:pathLst>
              <a:path extrusionOk="0" h="4404" w="106536">
                <a:moveTo>
                  <a:pt x="45572" y="0"/>
                </a:moveTo>
                <a:cubicBezTo>
                  <a:pt x="19799" y="157"/>
                  <a:pt x="0" y="1078"/>
                  <a:pt x="0" y="2192"/>
                </a:cubicBezTo>
                <a:cubicBezTo>
                  <a:pt x="0" y="3413"/>
                  <a:pt x="23847" y="4404"/>
                  <a:pt x="53266" y="4404"/>
                </a:cubicBezTo>
                <a:cubicBezTo>
                  <a:pt x="82688" y="4404"/>
                  <a:pt x="106536" y="3413"/>
                  <a:pt x="106536" y="2192"/>
                </a:cubicBezTo>
                <a:cubicBezTo>
                  <a:pt x="106536" y="1771"/>
                  <a:pt x="103736" y="1382"/>
                  <a:pt x="98871" y="1048"/>
                </a:cubicBezTo>
                <a:cubicBezTo>
                  <a:pt x="98441" y="2116"/>
                  <a:pt x="97394" y="2874"/>
                  <a:pt x="96175" y="2874"/>
                </a:cubicBezTo>
                <a:lnTo>
                  <a:pt x="48480" y="2874"/>
                </a:lnTo>
                <a:cubicBezTo>
                  <a:pt x="46889" y="2874"/>
                  <a:pt x="45589" y="1584"/>
                  <a:pt x="45572"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24"/>
          <p:cNvGrpSpPr/>
          <p:nvPr/>
        </p:nvGrpSpPr>
        <p:grpSpPr>
          <a:xfrm>
            <a:off x="4959642" y="1345102"/>
            <a:ext cx="2130085" cy="3433068"/>
            <a:chOff x="4633351" y="1345102"/>
            <a:chExt cx="2130085" cy="3433068"/>
          </a:xfrm>
        </p:grpSpPr>
        <p:sp>
          <p:nvSpPr>
            <p:cNvPr id="372" name="Google Shape;372;p24"/>
            <p:cNvSpPr/>
            <p:nvPr/>
          </p:nvSpPr>
          <p:spPr>
            <a:xfrm>
              <a:off x="4633351" y="1608896"/>
              <a:ext cx="2130085" cy="3169274"/>
            </a:xfrm>
            <a:custGeom>
              <a:rect b="b" l="l" r="r" t="t"/>
              <a:pathLst>
                <a:path extrusionOk="0" h="79620" w="53513">
                  <a:moveTo>
                    <a:pt x="2909" y="0"/>
                  </a:moveTo>
                  <a:cubicBezTo>
                    <a:pt x="1308" y="0"/>
                    <a:pt x="1" y="1308"/>
                    <a:pt x="1" y="2905"/>
                  </a:cubicBezTo>
                  <a:lnTo>
                    <a:pt x="1" y="76714"/>
                  </a:lnTo>
                  <a:cubicBezTo>
                    <a:pt x="1" y="78312"/>
                    <a:pt x="1308" y="79619"/>
                    <a:pt x="2909" y="79619"/>
                  </a:cubicBezTo>
                  <a:lnTo>
                    <a:pt x="50604" y="79619"/>
                  </a:lnTo>
                  <a:cubicBezTo>
                    <a:pt x="52202" y="79619"/>
                    <a:pt x="53513" y="78312"/>
                    <a:pt x="53513" y="76714"/>
                  </a:cubicBezTo>
                  <a:lnTo>
                    <a:pt x="53513" y="2905"/>
                  </a:lnTo>
                  <a:cubicBezTo>
                    <a:pt x="53513" y="1308"/>
                    <a:pt x="52202" y="0"/>
                    <a:pt x="50604"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4"/>
            <p:cNvSpPr/>
            <p:nvPr/>
          </p:nvSpPr>
          <p:spPr>
            <a:xfrm>
              <a:off x="4740707" y="1768557"/>
              <a:ext cx="1915257" cy="2900113"/>
            </a:xfrm>
            <a:custGeom>
              <a:rect b="b" l="l" r="r" t="t"/>
              <a:pathLst>
                <a:path extrusionOk="0" h="72858" w="48116">
                  <a:moveTo>
                    <a:pt x="2708" y="0"/>
                  </a:moveTo>
                  <a:cubicBezTo>
                    <a:pt x="1219" y="0"/>
                    <a:pt x="1" y="1219"/>
                    <a:pt x="1" y="2707"/>
                  </a:cubicBezTo>
                  <a:lnTo>
                    <a:pt x="1" y="70153"/>
                  </a:lnTo>
                  <a:cubicBezTo>
                    <a:pt x="1" y="71641"/>
                    <a:pt x="1219" y="72857"/>
                    <a:pt x="2708" y="72857"/>
                  </a:cubicBezTo>
                  <a:lnTo>
                    <a:pt x="45412" y="72857"/>
                  </a:lnTo>
                  <a:cubicBezTo>
                    <a:pt x="46900" y="72857"/>
                    <a:pt x="48115" y="71641"/>
                    <a:pt x="48115" y="70153"/>
                  </a:cubicBezTo>
                  <a:lnTo>
                    <a:pt x="48115" y="2707"/>
                  </a:lnTo>
                  <a:cubicBezTo>
                    <a:pt x="48115" y="1219"/>
                    <a:pt x="46900" y="0"/>
                    <a:pt x="45412"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4"/>
            <p:cNvSpPr/>
            <p:nvPr/>
          </p:nvSpPr>
          <p:spPr>
            <a:xfrm>
              <a:off x="4799421" y="1783484"/>
              <a:ext cx="1797833" cy="2820065"/>
            </a:xfrm>
            <a:custGeom>
              <a:rect b="b" l="l" r="r" t="t"/>
              <a:pathLst>
                <a:path extrusionOk="0" h="70847" w="45166">
                  <a:moveTo>
                    <a:pt x="2970" y="1"/>
                  </a:moveTo>
                  <a:cubicBezTo>
                    <a:pt x="1338" y="1"/>
                    <a:pt x="0" y="1335"/>
                    <a:pt x="0" y="2967"/>
                  </a:cubicBezTo>
                  <a:lnTo>
                    <a:pt x="0" y="67880"/>
                  </a:lnTo>
                  <a:cubicBezTo>
                    <a:pt x="0" y="69512"/>
                    <a:pt x="1338" y="70847"/>
                    <a:pt x="2970" y="70847"/>
                  </a:cubicBezTo>
                  <a:lnTo>
                    <a:pt x="42199" y="70847"/>
                  </a:lnTo>
                  <a:cubicBezTo>
                    <a:pt x="43831" y="70847"/>
                    <a:pt x="45166" y="69512"/>
                    <a:pt x="45166" y="67880"/>
                  </a:cubicBezTo>
                  <a:lnTo>
                    <a:pt x="45166" y="2967"/>
                  </a:lnTo>
                  <a:cubicBezTo>
                    <a:pt x="45166" y="1335"/>
                    <a:pt x="43831" y="1"/>
                    <a:pt x="4219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4"/>
            <p:cNvSpPr/>
            <p:nvPr/>
          </p:nvSpPr>
          <p:spPr>
            <a:xfrm>
              <a:off x="5025120" y="2109575"/>
              <a:ext cx="958783" cy="17833"/>
            </a:xfrm>
            <a:custGeom>
              <a:rect b="b" l="l" r="r" t="t"/>
              <a:pathLst>
                <a:path extrusionOk="0" h="448" w="24087">
                  <a:moveTo>
                    <a:pt x="229" y="0"/>
                  </a:moveTo>
                  <a:cubicBezTo>
                    <a:pt x="103" y="0"/>
                    <a:pt x="1" y="99"/>
                    <a:pt x="1" y="222"/>
                  </a:cubicBezTo>
                  <a:cubicBezTo>
                    <a:pt x="1" y="345"/>
                    <a:pt x="103" y="447"/>
                    <a:pt x="229" y="447"/>
                  </a:cubicBezTo>
                  <a:lnTo>
                    <a:pt x="23858" y="447"/>
                  </a:lnTo>
                  <a:cubicBezTo>
                    <a:pt x="23985" y="447"/>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4"/>
            <p:cNvSpPr/>
            <p:nvPr/>
          </p:nvSpPr>
          <p:spPr>
            <a:xfrm>
              <a:off x="6087975" y="2036173"/>
              <a:ext cx="303314" cy="296109"/>
            </a:xfrm>
            <a:custGeom>
              <a:rect b="b" l="l" r="r" t="t"/>
              <a:pathLst>
                <a:path extrusionOk="0" h="7439" w="7620">
                  <a:moveTo>
                    <a:pt x="4646" y="448"/>
                  </a:moveTo>
                  <a:cubicBezTo>
                    <a:pt x="6032" y="448"/>
                    <a:pt x="7162" y="1551"/>
                    <a:pt x="7162" y="2903"/>
                  </a:cubicBezTo>
                  <a:lnTo>
                    <a:pt x="7162" y="4537"/>
                  </a:lnTo>
                  <a:cubicBezTo>
                    <a:pt x="7162" y="5893"/>
                    <a:pt x="6032" y="6992"/>
                    <a:pt x="4646" y="6992"/>
                  </a:cubicBezTo>
                  <a:lnTo>
                    <a:pt x="2973" y="6992"/>
                  </a:lnTo>
                  <a:cubicBezTo>
                    <a:pt x="1585" y="6992"/>
                    <a:pt x="458" y="5893"/>
                    <a:pt x="458" y="4537"/>
                  </a:cubicBezTo>
                  <a:lnTo>
                    <a:pt x="458" y="2903"/>
                  </a:lnTo>
                  <a:cubicBezTo>
                    <a:pt x="458" y="1551"/>
                    <a:pt x="1585" y="448"/>
                    <a:pt x="2973" y="448"/>
                  </a:cubicBezTo>
                  <a:close/>
                  <a:moveTo>
                    <a:pt x="2973" y="1"/>
                  </a:moveTo>
                  <a:cubicBezTo>
                    <a:pt x="1335" y="1"/>
                    <a:pt x="0" y="1301"/>
                    <a:pt x="0" y="2903"/>
                  </a:cubicBezTo>
                  <a:lnTo>
                    <a:pt x="0" y="4537"/>
                  </a:lnTo>
                  <a:cubicBezTo>
                    <a:pt x="0" y="6139"/>
                    <a:pt x="1335" y="7439"/>
                    <a:pt x="2973" y="7439"/>
                  </a:cubicBezTo>
                  <a:lnTo>
                    <a:pt x="4646" y="7439"/>
                  </a:lnTo>
                  <a:cubicBezTo>
                    <a:pt x="6285" y="7439"/>
                    <a:pt x="7619" y="6139"/>
                    <a:pt x="7619" y="4537"/>
                  </a:cubicBezTo>
                  <a:lnTo>
                    <a:pt x="7619" y="2903"/>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4"/>
            <p:cNvSpPr/>
            <p:nvPr/>
          </p:nvSpPr>
          <p:spPr>
            <a:xfrm>
              <a:off x="5025120" y="2591906"/>
              <a:ext cx="958783" cy="17872"/>
            </a:xfrm>
            <a:custGeom>
              <a:rect b="b" l="l" r="r" t="t"/>
              <a:pathLst>
                <a:path extrusionOk="0" h="449" w="24087">
                  <a:moveTo>
                    <a:pt x="229" y="1"/>
                  </a:moveTo>
                  <a:cubicBezTo>
                    <a:pt x="103" y="1"/>
                    <a:pt x="1" y="103"/>
                    <a:pt x="1" y="226"/>
                  </a:cubicBezTo>
                  <a:cubicBezTo>
                    <a:pt x="1" y="349"/>
                    <a:pt x="103" y="448"/>
                    <a:pt x="229" y="448"/>
                  </a:cubicBezTo>
                  <a:lnTo>
                    <a:pt x="23858" y="448"/>
                  </a:lnTo>
                  <a:cubicBezTo>
                    <a:pt x="23985" y="448"/>
                    <a:pt x="24087" y="349"/>
                    <a:pt x="24087" y="226"/>
                  </a:cubicBezTo>
                  <a:cubicBezTo>
                    <a:pt x="24087" y="103"/>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4"/>
            <p:cNvSpPr/>
            <p:nvPr/>
          </p:nvSpPr>
          <p:spPr>
            <a:xfrm>
              <a:off x="6087975" y="2518703"/>
              <a:ext cx="303314" cy="296109"/>
            </a:xfrm>
            <a:custGeom>
              <a:rect b="b" l="l" r="r" t="t"/>
              <a:pathLst>
                <a:path extrusionOk="0" h="7439" w="7620">
                  <a:moveTo>
                    <a:pt x="4646" y="444"/>
                  </a:moveTo>
                  <a:cubicBezTo>
                    <a:pt x="6032" y="444"/>
                    <a:pt x="7162" y="1546"/>
                    <a:pt x="7162" y="2902"/>
                  </a:cubicBezTo>
                  <a:lnTo>
                    <a:pt x="7162" y="4537"/>
                  </a:lnTo>
                  <a:cubicBezTo>
                    <a:pt x="7162" y="5889"/>
                    <a:pt x="6032" y="6991"/>
                    <a:pt x="4646" y="6991"/>
                  </a:cubicBezTo>
                  <a:lnTo>
                    <a:pt x="2973" y="6991"/>
                  </a:lnTo>
                  <a:cubicBezTo>
                    <a:pt x="1585" y="6991"/>
                    <a:pt x="458" y="5889"/>
                    <a:pt x="458" y="4537"/>
                  </a:cubicBezTo>
                  <a:lnTo>
                    <a:pt x="458" y="2902"/>
                  </a:lnTo>
                  <a:cubicBezTo>
                    <a:pt x="458" y="1546"/>
                    <a:pt x="1585" y="444"/>
                    <a:pt x="2973" y="444"/>
                  </a:cubicBezTo>
                  <a:close/>
                  <a:moveTo>
                    <a:pt x="2973" y="1"/>
                  </a:moveTo>
                  <a:cubicBezTo>
                    <a:pt x="1335" y="1"/>
                    <a:pt x="0" y="1301"/>
                    <a:pt x="0" y="2902"/>
                  </a:cubicBezTo>
                  <a:lnTo>
                    <a:pt x="0" y="4537"/>
                  </a:lnTo>
                  <a:cubicBezTo>
                    <a:pt x="0" y="6134"/>
                    <a:pt x="1335" y="7439"/>
                    <a:pt x="2973" y="7439"/>
                  </a:cubicBezTo>
                  <a:lnTo>
                    <a:pt x="4646" y="7439"/>
                  </a:lnTo>
                  <a:cubicBezTo>
                    <a:pt x="6285" y="7439"/>
                    <a:pt x="7619" y="6134"/>
                    <a:pt x="7619" y="4537"/>
                  </a:cubicBezTo>
                  <a:lnTo>
                    <a:pt x="7619" y="2902"/>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4"/>
            <p:cNvSpPr/>
            <p:nvPr/>
          </p:nvSpPr>
          <p:spPr>
            <a:xfrm>
              <a:off x="5025120" y="3079437"/>
              <a:ext cx="958783" cy="17833"/>
            </a:xfrm>
            <a:custGeom>
              <a:rect b="b" l="l" r="r" t="t"/>
              <a:pathLst>
                <a:path extrusionOk="0" h="448" w="24087">
                  <a:moveTo>
                    <a:pt x="229" y="1"/>
                  </a:moveTo>
                  <a:cubicBezTo>
                    <a:pt x="103" y="1"/>
                    <a:pt x="1" y="100"/>
                    <a:pt x="1" y="223"/>
                  </a:cubicBezTo>
                  <a:cubicBezTo>
                    <a:pt x="1" y="346"/>
                    <a:pt x="103" y="448"/>
                    <a:pt x="229" y="448"/>
                  </a:cubicBezTo>
                  <a:lnTo>
                    <a:pt x="23858" y="448"/>
                  </a:lnTo>
                  <a:cubicBezTo>
                    <a:pt x="23985" y="448"/>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4"/>
            <p:cNvSpPr/>
            <p:nvPr/>
          </p:nvSpPr>
          <p:spPr>
            <a:xfrm>
              <a:off x="6087975" y="3006074"/>
              <a:ext cx="303314" cy="296109"/>
            </a:xfrm>
            <a:custGeom>
              <a:rect b="b" l="l" r="r" t="t"/>
              <a:pathLst>
                <a:path extrusionOk="0" h="7439" w="7620">
                  <a:moveTo>
                    <a:pt x="4646" y="448"/>
                  </a:moveTo>
                  <a:cubicBezTo>
                    <a:pt x="6032" y="448"/>
                    <a:pt x="7162" y="1550"/>
                    <a:pt x="7162" y="2902"/>
                  </a:cubicBezTo>
                  <a:lnTo>
                    <a:pt x="7162" y="4537"/>
                  </a:lnTo>
                  <a:cubicBezTo>
                    <a:pt x="7162" y="5892"/>
                    <a:pt x="6032" y="6991"/>
                    <a:pt x="4646" y="6991"/>
                  </a:cubicBezTo>
                  <a:lnTo>
                    <a:pt x="2973" y="6991"/>
                  </a:lnTo>
                  <a:cubicBezTo>
                    <a:pt x="1585" y="6991"/>
                    <a:pt x="458" y="5892"/>
                    <a:pt x="458" y="4537"/>
                  </a:cubicBezTo>
                  <a:lnTo>
                    <a:pt x="458" y="2902"/>
                  </a:lnTo>
                  <a:cubicBezTo>
                    <a:pt x="458" y="1550"/>
                    <a:pt x="1585" y="448"/>
                    <a:pt x="2973" y="448"/>
                  </a:cubicBezTo>
                  <a:close/>
                  <a:moveTo>
                    <a:pt x="2973" y="0"/>
                  </a:moveTo>
                  <a:cubicBezTo>
                    <a:pt x="1335" y="0"/>
                    <a:pt x="0" y="1301"/>
                    <a:pt x="0" y="2902"/>
                  </a:cubicBezTo>
                  <a:lnTo>
                    <a:pt x="0" y="4537"/>
                  </a:lnTo>
                  <a:cubicBezTo>
                    <a:pt x="0" y="6138"/>
                    <a:pt x="1335" y="7438"/>
                    <a:pt x="2973" y="7438"/>
                  </a:cubicBezTo>
                  <a:lnTo>
                    <a:pt x="4646" y="7438"/>
                  </a:lnTo>
                  <a:cubicBezTo>
                    <a:pt x="6285" y="7438"/>
                    <a:pt x="7619" y="6138"/>
                    <a:pt x="7619" y="4537"/>
                  </a:cubicBezTo>
                  <a:lnTo>
                    <a:pt x="7619" y="2902"/>
                  </a:lnTo>
                  <a:cubicBezTo>
                    <a:pt x="7619" y="1301"/>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4"/>
            <p:cNvSpPr/>
            <p:nvPr/>
          </p:nvSpPr>
          <p:spPr>
            <a:xfrm>
              <a:off x="5021420" y="4094835"/>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4"/>
            <p:cNvSpPr/>
            <p:nvPr/>
          </p:nvSpPr>
          <p:spPr>
            <a:xfrm>
              <a:off x="5025120" y="2218125"/>
              <a:ext cx="958783" cy="17833"/>
            </a:xfrm>
            <a:custGeom>
              <a:rect b="b" l="l" r="r" t="t"/>
              <a:pathLst>
                <a:path extrusionOk="0" h="448" w="24087">
                  <a:moveTo>
                    <a:pt x="229" y="0"/>
                  </a:moveTo>
                  <a:cubicBezTo>
                    <a:pt x="103" y="0"/>
                    <a:pt x="1" y="100"/>
                    <a:pt x="1" y="222"/>
                  </a:cubicBezTo>
                  <a:cubicBezTo>
                    <a:pt x="1" y="349"/>
                    <a:pt x="103" y="448"/>
                    <a:pt x="229" y="448"/>
                  </a:cubicBezTo>
                  <a:lnTo>
                    <a:pt x="23858" y="448"/>
                  </a:lnTo>
                  <a:cubicBezTo>
                    <a:pt x="23985" y="448"/>
                    <a:pt x="24087" y="349"/>
                    <a:pt x="24087" y="222"/>
                  </a:cubicBezTo>
                  <a:cubicBezTo>
                    <a:pt x="24087" y="100"/>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4"/>
            <p:cNvSpPr/>
            <p:nvPr/>
          </p:nvSpPr>
          <p:spPr>
            <a:xfrm>
              <a:off x="5025120" y="2700656"/>
              <a:ext cx="958783" cy="17673"/>
            </a:xfrm>
            <a:custGeom>
              <a:rect b="b" l="l" r="r" t="t"/>
              <a:pathLst>
                <a:path extrusionOk="0" h="444" w="24087">
                  <a:moveTo>
                    <a:pt x="229" y="0"/>
                  </a:moveTo>
                  <a:cubicBezTo>
                    <a:pt x="103" y="0"/>
                    <a:pt x="1" y="99"/>
                    <a:pt x="1" y="222"/>
                  </a:cubicBezTo>
                  <a:cubicBezTo>
                    <a:pt x="1" y="345"/>
                    <a:pt x="103" y="443"/>
                    <a:pt x="229" y="443"/>
                  </a:cubicBezTo>
                  <a:lnTo>
                    <a:pt x="23858" y="443"/>
                  </a:lnTo>
                  <a:cubicBezTo>
                    <a:pt x="23985" y="443"/>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4"/>
            <p:cNvSpPr/>
            <p:nvPr/>
          </p:nvSpPr>
          <p:spPr>
            <a:xfrm>
              <a:off x="5025120" y="3187987"/>
              <a:ext cx="958783" cy="17872"/>
            </a:xfrm>
            <a:custGeom>
              <a:rect b="b" l="l" r="r" t="t"/>
              <a:pathLst>
                <a:path extrusionOk="0" h="449" w="24087">
                  <a:moveTo>
                    <a:pt x="229" y="1"/>
                  </a:moveTo>
                  <a:cubicBezTo>
                    <a:pt x="103" y="1"/>
                    <a:pt x="1" y="100"/>
                    <a:pt x="1" y="226"/>
                  </a:cubicBezTo>
                  <a:cubicBezTo>
                    <a:pt x="1" y="349"/>
                    <a:pt x="103" y="448"/>
                    <a:pt x="229" y="448"/>
                  </a:cubicBezTo>
                  <a:lnTo>
                    <a:pt x="23858" y="448"/>
                  </a:lnTo>
                  <a:cubicBezTo>
                    <a:pt x="23985" y="448"/>
                    <a:pt x="24087" y="349"/>
                    <a:pt x="24087" y="226"/>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4"/>
            <p:cNvSpPr/>
            <p:nvPr/>
          </p:nvSpPr>
          <p:spPr>
            <a:xfrm>
              <a:off x="5021420" y="4203505"/>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4"/>
            <p:cNvSpPr/>
            <p:nvPr/>
          </p:nvSpPr>
          <p:spPr>
            <a:xfrm>
              <a:off x="6084275" y="4021592"/>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4"/>
            <p:cNvSpPr/>
            <p:nvPr/>
          </p:nvSpPr>
          <p:spPr>
            <a:xfrm>
              <a:off x="6103659" y="2002457"/>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4"/>
            <p:cNvSpPr/>
            <p:nvPr/>
          </p:nvSpPr>
          <p:spPr>
            <a:xfrm>
              <a:off x="5282465" y="1608896"/>
              <a:ext cx="831885" cy="159698"/>
            </a:xfrm>
            <a:custGeom>
              <a:rect b="b" l="l" r="r" t="t"/>
              <a:pathLst>
                <a:path extrusionOk="0" h="4012" w="20899">
                  <a:moveTo>
                    <a:pt x="18" y="0"/>
                  </a:moveTo>
                  <a:cubicBezTo>
                    <a:pt x="8" y="103"/>
                    <a:pt x="0" y="208"/>
                    <a:pt x="0" y="314"/>
                  </a:cubicBezTo>
                  <a:lnTo>
                    <a:pt x="0" y="4011"/>
                  </a:lnTo>
                  <a:lnTo>
                    <a:pt x="20899" y="4011"/>
                  </a:lnTo>
                  <a:lnTo>
                    <a:pt x="20899" y="314"/>
                  </a:lnTo>
                  <a:cubicBezTo>
                    <a:pt x="20899" y="208"/>
                    <a:pt x="20892" y="103"/>
                    <a:pt x="20879" y="0"/>
                  </a:cubicBezTo>
                  <a:close/>
                </a:path>
              </a:pathLst>
            </a:custGeom>
            <a:solidFill>
              <a:srgbClr val="291E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4"/>
            <p:cNvSpPr/>
            <p:nvPr/>
          </p:nvSpPr>
          <p:spPr>
            <a:xfrm>
              <a:off x="5282465" y="1768557"/>
              <a:ext cx="831885" cy="14967"/>
            </a:xfrm>
            <a:custGeom>
              <a:rect b="b" l="l" r="r" t="t"/>
              <a:pathLst>
                <a:path extrusionOk="0" h="376" w="20899">
                  <a:moveTo>
                    <a:pt x="0" y="0"/>
                  </a:moveTo>
                  <a:lnTo>
                    <a:pt x="0" y="317"/>
                  </a:lnTo>
                  <a:lnTo>
                    <a:pt x="0" y="376"/>
                  </a:lnTo>
                  <a:lnTo>
                    <a:pt x="20899" y="376"/>
                  </a:lnTo>
                  <a:lnTo>
                    <a:pt x="20899" y="317"/>
                  </a:lnTo>
                  <a:lnTo>
                    <a:pt x="20899" y="0"/>
                  </a:lnTo>
                  <a:close/>
                </a:path>
              </a:pathLst>
            </a:custGeom>
            <a:solidFill>
              <a:srgbClr val="4E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4"/>
            <p:cNvSpPr/>
            <p:nvPr/>
          </p:nvSpPr>
          <p:spPr>
            <a:xfrm>
              <a:off x="5282465" y="1783484"/>
              <a:ext cx="831885" cy="104409"/>
            </a:xfrm>
            <a:custGeom>
              <a:rect b="b" l="l" r="r" t="t"/>
              <a:pathLst>
                <a:path extrusionOk="0" h="2623" w="20899">
                  <a:moveTo>
                    <a:pt x="0" y="1"/>
                  </a:moveTo>
                  <a:cubicBezTo>
                    <a:pt x="31" y="1448"/>
                    <a:pt x="1253" y="2622"/>
                    <a:pt x="2742" y="2622"/>
                  </a:cubicBezTo>
                  <a:lnTo>
                    <a:pt x="18154" y="2622"/>
                  </a:lnTo>
                  <a:cubicBezTo>
                    <a:pt x="19642" y="2622"/>
                    <a:pt x="20865" y="1448"/>
                    <a:pt x="20899" y="1"/>
                  </a:cubicBezTo>
                  <a:close/>
                </a:path>
              </a:pathLst>
            </a:custGeom>
            <a:solidFill>
              <a:srgbClr val="827F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4"/>
            <p:cNvSpPr/>
            <p:nvPr/>
          </p:nvSpPr>
          <p:spPr>
            <a:xfrm>
              <a:off x="5282465" y="1345102"/>
              <a:ext cx="831885" cy="515992"/>
            </a:xfrm>
            <a:custGeom>
              <a:rect b="b" l="l" r="r" t="t"/>
              <a:pathLst>
                <a:path extrusionOk="0" h="12963" w="20899">
                  <a:moveTo>
                    <a:pt x="12098" y="1599"/>
                  </a:moveTo>
                  <a:cubicBezTo>
                    <a:pt x="12505" y="1599"/>
                    <a:pt x="12836" y="1923"/>
                    <a:pt x="12836" y="2319"/>
                  </a:cubicBezTo>
                  <a:cubicBezTo>
                    <a:pt x="12836" y="2715"/>
                    <a:pt x="12505" y="3036"/>
                    <a:pt x="12098" y="3036"/>
                  </a:cubicBezTo>
                  <a:lnTo>
                    <a:pt x="8798" y="3036"/>
                  </a:lnTo>
                  <a:cubicBezTo>
                    <a:pt x="8391" y="3036"/>
                    <a:pt x="8060" y="2715"/>
                    <a:pt x="8060" y="2319"/>
                  </a:cubicBezTo>
                  <a:cubicBezTo>
                    <a:pt x="8060" y="1923"/>
                    <a:pt x="8391" y="1599"/>
                    <a:pt x="8798" y="1599"/>
                  </a:cubicBezTo>
                  <a:close/>
                  <a:moveTo>
                    <a:pt x="7930" y="1"/>
                  </a:moveTo>
                  <a:cubicBezTo>
                    <a:pt x="6422" y="1"/>
                    <a:pt x="5185" y="1206"/>
                    <a:pt x="5185" y="2681"/>
                  </a:cubicBezTo>
                  <a:lnTo>
                    <a:pt x="5185" y="3593"/>
                  </a:lnTo>
                  <a:lnTo>
                    <a:pt x="2742" y="3593"/>
                  </a:lnTo>
                  <a:cubicBezTo>
                    <a:pt x="1233" y="3593"/>
                    <a:pt x="0" y="4797"/>
                    <a:pt x="0" y="6272"/>
                  </a:cubicBezTo>
                  <a:lnTo>
                    <a:pt x="0" y="10286"/>
                  </a:lnTo>
                  <a:cubicBezTo>
                    <a:pt x="0" y="11757"/>
                    <a:pt x="1233" y="12963"/>
                    <a:pt x="2742" y="12963"/>
                  </a:cubicBezTo>
                  <a:lnTo>
                    <a:pt x="18154" y="12963"/>
                  </a:lnTo>
                  <a:cubicBezTo>
                    <a:pt x="19663" y="12963"/>
                    <a:pt x="20899" y="11757"/>
                    <a:pt x="20899" y="10286"/>
                  </a:cubicBezTo>
                  <a:lnTo>
                    <a:pt x="20899" y="6272"/>
                  </a:lnTo>
                  <a:cubicBezTo>
                    <a:pt x="20899" y="4797"/>
                    <a:pt x="19663" y="3593"/>
                    <a:pt x="18154" y="3593"/>
                  </a:cubicBezTo>
                  <a:lnTo>
                    <a:pt x="15710" y="3593"/>
                  </a:lnTo>
                  <a:lnTo>
                    <a:pt x="15710" y="2681"/>
                  </a:lnTo>
                  <a:cubicBezTo>
                    <a:pt x="15710" y="1206"/>
                    <a:pt x="14478" y="1"/>
                    <a:pt x="12968"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4"/>
            <p:cNvSpPr/>
            <p:nvPr/>
          </p:nvSpPr>
          <p:spPr>
            <a:xfrm>
              <a:off x="5336282" y="1680745"/>
              <a:ext cx="35227" cy="26709"/>
            </a:xfrm>
            <a:custGeom>
              <a:rect b="b" l="l" r="r" t="t"/>
              <a:pathLst>
                <a:path extrusionOk="0" h="671" w="885">
                  <a:moveTo>
                    <a:pt x="444" y="1"/>
                  </a:moveTo>
                  <a:cubicBezTo>
                    <a:pt x="3" y="1"/>
                    <a:pt x="0" y="670"/>
                    <a:pt x="444" y="670"/>
                  </a:cubicBezTo>
                  <a:cubicBezTo>
                    <a:pt x="884" y="670"/>
                    <a:pt x="884" y="1"/>
                    <a:pt x="4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4"/>
            <p:cNvSpPr/>
            <p:nvPr/>
          </p:nvSpPr>
          <p:spPr>
            <a:xfrm>
              <a:off x="5338471" y="1726363"/>
              <a:ext cx="126381" cy="98876"/>
            </a:xfrm>
            <a:custGeom>
              <a:rect b="b" l="l" r="r" t="t"/>
              <a:pathLst>
                <a:path extrusionOk="0" h="2484" w="3175">
                  <a:moveTo>
                    <a:pt x="457" y="1"/>
                  </a:moveTo>
                  <a:cubicBezTo>
                    <a:pt x="286" y="1"/>
                    <a:pt x="101" y="107"/>
                    <a:pt x="75" y="319"/>
                  </a:cubicBezTo>
                  <a:cubicBezTo>
                    <a:pt x="0" y="927"/>
                    <a:pt x="102" y="1538"/>
                    <a:pt x="608" y="1944"/>
                  </a:cubicBezTo>
                  <a:cubicBezTo>
                    <a:pt x="1195" y="2419"/>
                    <a:pt x="2004" y="2460"/>
                    <a:pt x="2731" y="2483"/>
                  </a:cubicBezTo>
                  <a:cubicBezTo>
                    <a:pt x="2735" y="2484"/>
                    <a:pt x="2740" y="2484"/>
                    <a:pt x="2744" y="2484"/>
                  </a:cubicBezTo>
                  <a:cubicBezTo>
                    <a:pt x="3175" y="2484"/>
                    <a:pt x="3167" y="1828"/>
                    <a:pt x="2731" y="1814"/>
                  </a:cubicBezTo>
                  <a:cubicBezTo>
                    <a:pt x="2195" y="1798"/>
                    <a:pt x="1563" y="1798"/>
                    <a:pt x="1106" y="1477"/>
                  </a:cubicBezTo>
                  <a:cubicBezTo>
                    <a:pt x="710" y="1200"/>
                    <a:pt x="706" y="756"/>
                    <a:pt x="758" y="319"/>
                  </a:cubicBezTo>
                  <a:cubicBezTo>
                    <a:pt x="785" y="106"/>
                    <a:pt x="628" y="1"/>
                    <a:pt x="4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4"/>
            <p:cNvSpPr/>
            <p:nvPr/>
          </p:nvSpPr>
          <p:spPr>
            <a:xfrm>
              <a:off x="5021420" y="3604223"/>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4"/>
            <p:cNvSpPr/>
            <p:nvPr/>
          </p:nvSpPr>
          <p:spPr>
            <a:xfrm>
              <a:off x="5021420" y="3712893"/>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4"/>
            <p:cNvSpPr/>
            <p:nvPr/>
          </p:nvSpPr>
          <p:spPr>
            <a:xfrm>
              <a:off x="6084275" y="3530980"/>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24"/>
          <p:cNvGrpSpPr/>
          <p:nvPr/>
        </p:nvGrpSpPr>
        <p:grpSpPr>
          <a:xfrm>
            <a:off x="4538210" y="3675500"/>
            <a:ext cx="990781" cy="1129042"/>
            <a:chOff x="2670950" y="1672175"/>
            <a:chExt cx="143500" cy="163525"/>
          </a:xfrm>
        </p:grpSpPr>
        <p:sp>
          <p:nvSpPr>
            <p:cNvPr id="398" name="Google Shape;398;p24"/>
            <p:cNvSpPr/>
            <p:nvPr/>
          </p:nvSpPr>
          <p:spPr>
            <a:xfrm>
              <a:off x="2678200" y="1681125"/>
              <a:ext cx="29550" cy="60025"/>
            </a:xfrm>
            <a:custGeom>
              <a:rect b="b" l="l" r="r" t="t"/>
              <a:pathLst>
                <a:path extrusionOk="0" h="2401" w="1182">
                  <a:moveTo>
                    <a:pt x="604" y="1762"/>
                  </a:moveTo>
                  <a:cubicBezTo>
                    <a:pt x="604" y="1762"/>
                    <a:pt x="605" y="1766"/>
                    <a:pt x="608" y="1770"/>
                  </a:cubicBezTo>
                  <a:lnTo>
                    <a:pt x="608" y="1770"/>
                  </a:lnTo>
                  <a:cubicBezTo>
                    <a:pt x="604" y="1769"/>
                    <a:pt x="604" y="1765"/>
                    <a:pt x="604" y="1765"/>
                  </a:cubicBezTo>
                  <a:lnTo>
                    <a:pt x="604" y="1762"/>
                  </a:lnTo>
                  <a:close/>
                  <a:moveTo>
                    <a:pt x="440" y="1"/>
                  </a:moveTo>
                  <a:cubicBezTo>
                    <a:pt x="437" y="103"/>
                    <a:pt x="433" y="209"/>
                    <a:pt x="430" y="311"/>
                  </a:cubicBezTo>
                  <a:cubicBezTo>
                    <a:pt x="430" y="414"/>
                    <a:pt x="430" y="516"/>
                    <a:pt x="437" y="618"/>
                  </a:cubicBezTo>
                  <a:cubicBezTo>
                    <a:pt x="444" y="752"/>
                    <a:pt x="454" y="885"/>
                    <a:pt x="471" y="1015"/>
                  </a:cubicBezTo>
                  <a:cubicBezTo>
                    <a:pt x="317" y="905"/>
                    <a:pt x="161" y="796"/>
                    <a:pt x="0" y="697"/>
                  </a:cubicBezTo>
                  <a:lnTo>
                    <a:pt x="0" y="697"/>
                  </a:lnTo>
                  <a:cubicBezTo>
                    <a:pt x="153" y="840"/>
                    <a:pt x="317" y="974"/>
                    <a:pt x="481" y="1103"/>
                  </a:cubicBezTo>
                  <a:cubicBezTo>
                    <a:pt x="488" y="1144"/>
                    <a:pt x="495" y="1189"/>
                    <a:pt x="501" y="1233"/>
                  </a:cubicBezTo>
                  <a:cubicBezTo>
                    <a:pt x="529" y="1387"/>
                    <a:pt x="560" y="1540"/>
                    <a:pt x="604" y="1691"/>
                  </a:cubicBezTo>
                  <a:cubicBezTo>
                    <a:pt x="588" y="1684"/>
                    <a:pt x="574" y="1677"/>
                    <a:pt x="560" y="1670"/>
                  </a:cubicBezTo>
                  <a:cubicBezTo>
                    <a:pt x="509" y="1647"/>
                    <a:pt x="461" y="1626"/>
                    <a:pt x="413" y="1606"/>
                  </a:cubicBezTo>
                  <a:cubicBezTo>
                    <a:pt x="314" y="1565"/>
                    <a:pt x="215" y="1530"/>
                    <a:pt x="112" y="1499"/>
                  </a:cubicBezTo>
                  <a:lnTo>
                    <a:pt x="112" y="1499"/>
                  </a:lnTo>
                  <a:cubicBezTo>
                    <a:pt x="202" y="1554"/>
                    <a:pt x="297" y="1606"/>
                    <a:pt x="389" y="1653"/>
                  </a:cubicBezTo>
                  <a:lnTo>
                    <a:pt x="529" y="1724"/>
                  </a:lnTo>
                  <a:cubicBezTo>
                    <a:pt x="553" y="1738"/>
                    <a:pt x="577" y="1752"/>
                    <a:pt x="597" y="1762"/>
                  </a:cubicBezTo>
                  <a:cubicBezTo>
                    <a:pt x="600" y="1765"/>
                    <a:pt x="606" y="1770"/>
                    <a:pt x="607" y="1770"/>
                  </a:cubicBezTo>
                  <a:cubicBezTo>
                    <a:pt x="608" y="1770"/>
                    <a:pt x="608" y="1770"/>
                    <a:pt x="608" y="1770"/>
                  </a:cubicBezTo>
                  <a:lnTo>
                    <a:pt x="608" y="1770"/>
                  </a:lnTo>
                  <a:cubicBezTo>
                    <a:pt x="610" y="1772"/>
                    <a:pt x="612" y="1775"/>
                    <a:pt x="615" y="1776"/>
                  </a:cubicBezTo>
                  <a:cubicBezTo>
                    <a:pt x="621" y="1783"/>
                    <a:pt x="624" y="1783"/>
                    <a:pt x="632" y="1786"/>
                  </a:cubicBezTo>
                  <a:cubicBezTo>
                    <a:pt x="635" y="1800"/>
                    <a:pt x="642" y="1817"/>
                    <a:pt x="645" y="1834"/>
                  </a:cubicBezTo>
                  <a:cubicBezTo>
                    <a:pt x="683" y="1946"/>
                    <a:pt x="724" y="2056"/>
                    <a:pt x="768" y="2162"/>
                  </a:cubicBezTo>
                  <a:cubicBezTo>
                    <a:pt x="700" y="2148"/>
                    <a:pt x="632" y="2134"/>
                    <a:pt x="560" y="2124"/>
                  </a:cubicBezTo>
                  <a:cubicBezTo>
                    <a:pt x="478" y="2110"/>
                    <a:pt x="393" y="2101"/>
                    <a:pt x="311" y="2097"/>
                  </a:cubicBezTo>
                  <a:lnTo>
                    <a:pt x="311" y="2097"/>
                  </a:lnTo>
                  <a:cubicBezTo>
                    <a:pt x="389" y="2128"/>
                    <a:pt x="468" y="2155"/>
                    <a:pt x="550" y="2175"/>
                  </a:cubicBezTo>
                  <a:cubicBezTo>
                    <a:pt x="628" y="2200"/>
                    <a:pt x="710" y="2220"/>
                    <a:pt x="792" y="2237"/>
                  </a:cubicBezTo>
                  <a:lnTo>
                    <a:pt x="802" y="2237"/>
                  </a:lnTo>
                  <a:cubicBezTo>
                    <a:pt x="829" y="2295"/>
                    <a:pt x="860" y="2350"/>
                    <a:pt x="891" y="2400"/>
                  </a:cubicBezTo>
                  <a:cubicBezTo>
                    <a:pt x="867" y="2346"/>
                    <a:pt x="843" y="2288"/>
                    <a:pt x="823" y="2230"/>
                  </a:cubicBezTo>
                  <a:lnTo>
                    <a:pt x="829" y="2220"/>
                  </a:lnTo>
                  <a:cubicBezTo>
                    <a:pt x="864" y="2151"/>
                    <a:pt x="898" y="2083"/>
                    <a:pt x="925" y="2015"/>
                  </a:cubicBezTo>
                  <a:cubicBezTo>
                    <a:pt x="942" y="1984"/>
                    <a:pt x="956" y="1946"/>
                    <a:pt x="973" y="1913"/>
                  </a:cubicBezTo>
                  <a:cubicBezTo>
                    <a:pt x="986" y="1878"/>
                    <a:pt x="1000" y="1844"/>
                    <a:pt x="1018" y="1810"/>
                  </a:cubicBezTo>
                  <a:lnTo>
                    <a:pt x="1018" y="1810"/>
                  </a:lnTo>
                  <a:cubicBezTo>
                    <a:pt x="986" y="1838"/>
                    <a:pt x="966" y="1868"/>
                    <a:pt x="942" y="1899"/>
                  </a:cubicBezTo>
                  <a:lnTo>
                    <a:pt x="881" y="1991"/>
                  </a:lnTo>
                  <a:cubicBezTo>
                    <a:pt x="850" y="2042"/>
                    <a:pt x="823" y="2093"/>
                    <a:pt x="792" y="2145"/>
                  </a:cubicBezTo>
                  <a:cubicBezTo>
                    <a:pt x="788" y="2134"/>
                    <a:pt x="785" y="2124"/>
                    <a:pt x="782" y="2114"/>
                  </a:cubicBezTo>
                  <a:cubicBezTo>
                    <a:pt x="751" y="2019"/>
                    <a:pt x="720" y="1919"/>
                    <a:pt x="696" y="1820"/>
                  </a:cubicBezTo>
                  <a:cubicBezTo>
                    <a:pt x="690" y="1800"/>
                    <a:pt x="686" y="1779"/>
                    <a:pt x="683" y="1756"/>
                  </a:cubicBezTo>
                  <a:cubicBezTo>
                    <a:pt x="686" y="1749"/>
                    <a:pt x="693" y="1745"/>
                    <a:pt x="696" y="1738"/>
                  </a:cubicBezTo>
                  <a:cubicBezTo>
                    <a:pt x="764" y="1653"/>
                    <a:pt x="823" y="1568"/>
                    <a:pt x="881" y="1479"/>
                  </a:cubicBezTo>
                  <a:cubicBezTo>
                    <a:pt x="939" y="1390"/>
                    <a:pt x="990" y="1298"/>
                    <a:pt x="1038" y="1206"/>
                  </a:cubicBezTo>
                  <a:lnTo>
                    <a:pt x="1038" y="1206"/>
                  </a:lnTo>
                  <a:cubicBezTo>
                    <a:pt x="969" y="1285"/>
                    <a:pt x="901" y="1363"/>
                    <a:pt x="837" y="1448"/>
                  </a:cubicBezTo>
                  <a:lnTo>
                    <a:pt x="662" y="1674"/>
                  </a:lnTo>
                  <a:cubicBezTo>
                    <a:pt x="628" y="1524"/>
                    <a:pt x="594" y="1373"/>
                    <a:pt x="570" y="1223"/>
                  </a:cubicBezTo>
                  <a:cubicBezTo>
                    <a:pt x="563" y="1179"/>
                    <a:pt x="556" y="1138"/>
                    <a:pt x="550" y="1094"/>
                  </a:cubicBezTo>
                  <a:cubicBezTo>
                    <a:pt x="659" y="974"/>
                    <a:pt x="764" y="854"/>
                    <a:pt x="870" y="732"/>
                  </a:cubicBezTo>
                  <a:cubicBezTo>
                    <a:pt x="977" y="602"/>
                    <a:pt x="1082" y="472"/>
                    <a:pt x="1181" y="336"/>
                  </a:cubicBezTo>
                  <a:lnTo>
                    <a:pt x="1181" y="336"/>
                  </a:lnTo>
                  <a:cubicBezTo>
                    <a:pt x="1059" y="451"/>
                    <a:pt x="939" y="571"/>
                    <a:pt x="826" y="691"/>
                  </a:cubicBezTo>
                  <a:cubicBezTo>
                    <a:pt x="727" y="796"/>
                    <a:pt x="632" y="902"/>
                    <a:pt x="536" y="1008"/>
                  </a:cubicBezTo>
                  <a:cubicBezTo>
                    <a:pt x="533" y="981"/>
                    <a:pt x="529" y="950"/>
                    <a:pt x="526" y="919"/>
                  </a:cubicBezTo>
                  <a:cubicBezTo>
                    <a:pt x="509" y="817"/>
                    <a:pt x="501" y="718"/>
                    <a:pt x="488" y="615"/>
                  </a:cubicBezTo>
                  <a:cubicBezTo>
                    <a:pt x="468" y="410"/>
                    <a:pt x="457" y="209"/>
                    <a:pt x="440"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4"/>
            <p:cNvSpPr/>
            <p:nvPr/>
          </p:nvSpPr>
          <p:spPr>
            <a:xfrm>
              <a:off x="2683750" y="1672175"/>
              <a:ext cx="13250" cy="11575"/>
            </a:xfrm>
            <a:custGeom>
              <a:rect b="b" l="l" r="r" t="t"/>
              <a:pathLst>
                <a:path extrusionOk="0" h="463" w="530">
                  <a:moveTo>
                    <a:pt x="268" y="1"/>
                  </a:moveTo>
                  <a:cubicBezTo>
                    <a:pt x="239" y="1"/>
                    <a:pt x="210" y="6"/>
                    <a:pt x="181" y="18"/>
                  </a:cubicBezTo>
                  <a:cubicBezTo>
                    <a:pt x="58" y="62"/>
                    <a:pt x="0" y="195"/>
                    <a:pt x="44" y="314"/>
                  </a:cubicBezTo>
                  <a:cubicBezTo>
                    <a:pt x="81" y="407"/>
                    <a:pt x="171" y="463"/>
                    <a:pt x="266" y="463"/>
                  </a:cubicBezTo>
                  <a:cubicBezTo>
                    <a:pt x="293" y="463"/>
                    <a:pt x="321" y="458"/>
                    <a:pt x="348" y="448"/>
                  </a:cubicBezTo>
                  <a:cubicBezTo>
                    <a:pt x="468" y="400"/>
                    <a:pt x="529" y="267"/>
                    <a:pt x="481" y="147"/>
                  </a:cubicBezTo>
                  <a:cubicBezTo>
                    <a:pt x="445" y="56"/>
                    <a:pt x="359" y="1"/>
                    <a:pt x="268"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4"/>
            <p:cNvSpPr/>
            <p:nvPr/>
          </p:nvSpPr>
          <p:spPr>
            <a:xfrm>
              <a:off x="2699850" y="1685175"/>
              <a:ext cx="13275" cy="11575"/>
            </a:xfrm>
            <a:custGeom>
              <a:rect b="b" l="l" r="r" t="t"/>
              <a:pathLst>
                <a:path extrusionOk="0" h="463" w="531">
                  <a:moveTo>
                    <a:pt x="266" y="0"/>
                  </a:moveTo>
                  <a:cubicBezTo>
                    <a:pt x="238" y="0"/>
                    <a:pt x="210" y="6"/>
                    <a:pt x="182" y="17"/>
                  </a:cubicBezTo>
                  <a:cubicBezTo>
                    <a:pt x="62" y="61"/>
                    <a:pt x="1" y="198"/>
                    <a:pt x="49" y="313"/>
                  </a:cubicBezTo>
                  <a:cubicBezTo>
                    <a:pt x="83" y="405"/>
                    <a:pt x="172" y="463"/>
                    <a:pt x="265" y="463"/>
                  </a:cubicBezTo>
                  <a:cubicBezTo>
                    <a:pt x="293" y="463"/>
                    <a:pt x="322" y="458"/>
                    <a:pt x="349" y="447"/>
                  </a:cubicBezTo>
                  <a:cubicBezTo>
                    <a:pt x="472" y="402"/>
                    <a:pt x="530" y="269"/>
                    <a:pt x="483" y="149"/>
                  </a:cubicBezTo>
                  <a:cubicBezTo>
                    <a:pt x="449" y="58"/>
                    <a:pt x="360" y="0"/>
                    <a:pt x="266"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4"/>
            <p:cNvSpPr/>
            <p:nvPr/>
          </p:nvSpPr>
          <p:spPr>
            <a:xfrm>
              <a:off x="2699350" y="1703950"/>
              <a:ext cx="12150" cy="10625"/>
            </a:xfrm>
            <a:custGeom>
              <a:rect b="b" l="l" r="r" t="t"/>
              <a:pathLst>
                <a:path extrusionOk="0" h="425" w="486">
                  <a:moveTo>
                    <a:pt x="244" y="1"/>
                  </a:moveTo>
                  <a:cubicBezTo>
                    <a:pt x="218" y="1"/>
                    <a:pt x="190" y="6"/>
                    <a:pt x="164" y="17"/>
                  </a:cubicBezTo>
                  <a:cubicBezTo>
                    <a:pt x="55" y="58"/>
                    <a:pt x="0" y="181"/>
                    <a:pt x="41" y="290"/>
                  </a:cubicBezTo>
                  <a:cubicBezTo>
                    <a:pt x="75" y="373"/>
                    <a:pt x="155" y="425"/>
                    <a:pt x="240" y="425"/>
                  </a:cubicBezTo>
                  <a:cubicBezTo>
                    <a:pt x="266" y="425"/>
                    <a:pt x="292" y="420"/>
                    <a:pt x="318" y="409"/>
                  </a:cubicBezTo>
                  <a:cubicBezTo>
                    <a:pt x="427" y="368"/>
                    <a:pt x="485" y="245"/>
                    <a:pt x="441" y="136"/>
                  </a:cubicBezTo>
                  <a:cubicBezTo>
                    <a:pt x="410" y="53"/>
                    <a:pt x="329" y="1"/>
                    <a:pt x="244"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4"/>
            <p:cNvSpPr/>
            <p:nvPr/>
          </p:nvSpPr>
          <p:spPr>
            <a:xfrm>
              <a:off x="2674950" y="1713325"/>
              <a:ext cx="12125" cy="10600"/>
            </a:xfrm>
            <a:custGeom>
              <a:rect b="b" l="l" r="r" t="t"/>
              <a:pathLst>
                <a:path extrusionOk="0" h="424" w="485">
                  <a:moveTo>
                    <a:pt x="240" y="0"/>
                  </a:moveTo>
                  <a:cubicBezTo>
                    <a:pt x="215" y="0"/>
                    <a:pt x="189" y="4"/>
                    <a:pt x="165" y="14"/>
                  </a:cubicBezTo>
                  <a:cubicBezTo>
                    <a:pt x="55" y="55"/>
                    <a:pt x="1" y="178"/>
                    <a:pt x="42" y="287"/>
                  </a:cubicBezTo>
                  <a:cubicBezTo>
                    <a:pt x="76" y="371"/>
                    <a:pt x="158" y="423"/>
                    <a:pt x="243" y="423"/>
                  </a:cubicBezTo>
                  <a:cubicBezTo>
                    <a:pt x="268" y="423"/>
                    <a:pt x="293" y="419"/>
                    <a:pt x="318" y="409"/>
                  </a:cubicBezTo>
                  <a:cubicBezTo>
                    <a:pt x="431" y="365"/>
                    <a:pt x="485" y="242"/>
                    <a:pt x="441" y="137"/>
                  </a:cubicBezTo>
                  <a:cubicBezTo>
                    <a:pt x="409" y="52"/>
                    <a:pt x="326" y="0"/>
                    <a:pt x="24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4"/>
            <p:cNvSpPr/>
            <p:nvPr/>
          </p:nvSpPr>
          <p:spPr>
            <a:xfrm>
              <a:off x="2682800" y="1730200"/>
              <a:ext cx="8300" cy="7325"/>
            </a:xfrm>
            <a:custGeom>
              <a:rect b="b" l="l" r="r" t="t"/>
              <a:pathLst>
                <a:path extrusionOk="0" h="293" w="332">
                  <a:moveTo>
                    <a:pt x="164" y="1"/>
                  </a:moveTo>
                  <a:cubicBezTo>
                    <a:pt x="149" y="1"/>
                    <a:pt x="134" y="3"/>
                    <a:pt x="120" y="7"/>
                  </a:cubicBezTo>
                  <a:cubicBezTo>
                    <a:pt x="41" y="35"/>
                    <a:pt x="0" y="117"/>
                    <a:pt x="27" y="196"/>
                  </a:cubicBezTo>
                  <a:cubicBezTo>
                    <a:pt x="49" y="255"/>
                    <a:pt x="105" y="293"/>
                    <a:pt x="166" y="293"/>
                  </a:cubicBezTo>
                  <a:cubicBezTo>
                    <a:pt x="182" y="293"/>
                    <a:pt x="199" y="290"/>
                    <a:pt x="215" y="284"/>
                  </a:cubicBezTo>
                  <a:cubicBezTo>
                    <a:pt x="290" y="257"/>
                    <a:pt x="331" y="175"/>
                    <a:pt x="308" y="100"/>
                  </a:cubicBezTo>
                  <a:cubicBezTo>
                    <a:pt x="286" y="39"/>
                    <a:pt x="225" y="1"/>
                    <a:pt x="164"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4"/>
            <p:cNvSpPr/>
            <p:nvPr/>
          </p:nvSpPr>
          <p:spPr>
            <a:xfrm>
              <a:off x="2699700" y="1721675"/>
              <a:ext cx="8300" cy="7325"/>
            </a:xfrm>
            <a:custGeom>
              <a:rect b="b" l="l" r="r" t="t"/>
              <a:pathLst>
                <a:path extrusionOk="0" h="293" w="332">
                  <a:moveTo>
                    <a:pt x="164" y="1"/>
                  </a:moveTo>
                  <a:cubicBezTo>
                    <a:pt x="149" y="1"/>
                    <a:pt x="134" y="3"/>
                    <a:pt x="120" y="7"/>
                  </a:cubicBezTo>
                  <a:cubicBezTo>
                    <a:pt x="41" y="34"/>
                    <a:pt x="0" y="116"/>
                    <a:pt x="27" y="195"/>
                  </a:cubicBezTo>
                  <a:cubicBezTo>
                    <a:pt x="46" y="254"/>
                    <a:pt x="103" y="292"/>
                    <a:pt x="165" y="292"/>
                  </a:cubicBezTo>
                  <a:cubicBezTo>
                    <a:pt x="181" y="292"/>
                    <a:pt x="198" y="289"/>
                    <a:pt x="215" y="284"/>
                  </a:cubicBezTo>
                  <a:cubicBezTo>
                    <a:pt x="290" y="260"/>
                    <a:pt x="331" y="175"/>
                    <a:pt x="304" y="99"/>
                  </a:cubicBezTo>
                  <a:cubicBezTo>
                    <a:pt x="285" y="39"/>
                    <a:pt x="225" y="1"/>
                    <a:pt x="164"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4"/>
            <p:cNvSpPr/>
            <p:nvPr/>
          </p:nvSpPr>
          <p:spPr>
            <a:xfrm>
              <a:off x="2670950" y="1691275"/>
              <a:ext cx="13250" cy="11550"/>
            </a:xfrm>
            <a:custGeom>
              <a:rect b="b" l="l" r="r" t="t"/>
              <a:pathLst>
                <a:path extrusionOk="0" h="462" w="530">
                  <a:moveTo>
                    <a:pt x="264" y="0"/>
                  </a:moveTo>
                  <a:cubicBezTo>
                    <a:pt x="236" y="0"/>
                    <a:pt x="208" y="5"/>
                    <a:pt x="181" y="15"/>
                  </a:cubicBezTo>
                  <a:cubicBezTo>
                    <a:pt x="62" y="63"/>
                    <a:pt x="0" y="196"/>
                    <a:pt x="48" y="315"/>
                  </a:cubicBezTo>
                  <a:cubicBezTo>
                    <a:pt x="84" y="406"/>
                    <a:pt x="170" y="462"/>
                    <a:pt x="262" y="462"/>
                  </a:cubicBezTo>
                  <a:cubicBezTo>
                    <a:pt x="291" y="462"/>
                    <a:pt x="320" y="456"/>
                    <a:pt x="348" y="445"/>
                  </a:cubicBezTo>
                  <a:cubicBezTo>
                    <a:pt x="471" y="401"/>
                    <a:pt x="529" y="267"/>
                    <a:pt x="484" y="148"/>
                  </a:cubicBezTo>
                  <a:cubicBezTo>
                    <a:pt x="448" y="55"/>
                    <a:pt x="358" y="0"/>
                    <a:pt x="264"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4"/>
            <p:cNvSpPr/>
            <p:nvPr/>
          </p:nvSpPr>
          <p:spPr>
            <a:xfrm>
              <a:off x="2703350" y="1723000"/>
              <a:ext cx="4050" cy="3500"/>
            </a:xfrm>
            <a:custGeom>
              <a:rect b="b" l="l" r="r" t="t"/>
              <a:pathLst>
                <a:path extrusionOk="0" h="140" w="162">
                  <a:moveTo>
                    <a:pt x="81" y="1"/>
                  </a:moveTo>
                  <a:cubicBezTo>
                    <a:pt x="73" y="1"/>
                    <a:pt x="65" y="2"/>
                    <a:pt x="56" y="5"/>
                  </a:cubicBezTo>
                  <a:cubicBezTo>
                    <a:pt x="21" y="19"/>
                    <a:pt x="1" y="60"/>
                    <a:pt x="15" y="95"/>
                  </a:cubicBezTo>
                  <a:cubicBezTo>
                    <a:pt x="25" y="123"/>
                    <a:pt x="52" y="140"/>
                    <a:pt x="81" y="140"/>
                  </a:cubicBezTo>
                  <a:cubicBezTo>
                    <a:pt x="90" y="140"/>
                    <a:pt x="98" y="138"/>
                    <a:pt x="107" y="135"/>
                  </a:cubicBezTo>
                  <a:cubicBezTo>
                    <a:pt x="141" y="122"/>
                    <a:pt x="162" y="81"/>
                    <a:pt x="144" y="46"/>
                  </a:cubicBezTo>
                  <a:cubicBezTo>
                    <a:pt x="134" y="17"/>
                    <a:pt x="109" y="1"/>
                    <a:pt x="81"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4"/>
            <p:cNvSpPr/>
            <p:nvPr/>
          </p:nvSpPr>
          <p:spPr>
            <a:xfrm>
              <a:off x="2684075" y="1731150"/>
              <a:ext cx="2850" cy="2475"/>
            </a:xfrm>
            <a:custGeom>
              <a:rect b="b" l="l" r="r" t="t"/>
              <a:pathLst>
                <a:path extrusionOk="0" h="99" w="114">
                  <a:moveTo>
                    <a:pt x="57" y="0"/>
                  </a:moveTo>
                  <a:cubicBezTo>
                    <a:pt x="51" y="0"/>
                    <a:pt x="44" y="1"/>
                    <a:pt x="38" y="4"/>
                  </a:cubicBezTo>
                  <a:cubicBezTo>
                    <a:pt x="14" y="14"/>
                    <a:pt x="0" y="41"/>
                    <a:pt x="11" y="65"/>
                  </a:cubicBezTo>
                  <a:cubicBezTo>
                    <a:pt x="19" y="87"/>
                    <a:pt x="39" y="98"/>
                    <a:pt x="60" y="98"/>
                  </a:cubicBezTo>
                  <a:cubicBezTo>
                    <a:pt x="65" y="98"/>
                    <a:pt x="70" y="97"/>
                    <a:pt x="76" y="96"/>
                  </a:cubicBezTo>
                  <a:cubicBezTo>
                    <a:pt x="99" y="86"/>
                    <a:pt x="113" y="55"/>
                    <a:pt x="103" y="31"/>
                  </a:cubicBezTo>
                  <a:cubicBezTo>
                    <a:pt x="95" y="12"/>
                    <a:pt x="77" y="0"/>
                    <a:pt x="57"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4"/>
            <p:cNvSpPr/>
            <p:nvPr/>
          </p:nvSpPr>
          <p:spPr>
            <a:xfrm>
              <a:off x="2676575" y="1714825"/>
              <a:ext cx="4550" cy="4025"/>
            </a:xfrm>
            <a:custGeom>
              <a:rect b="b" l="l" r="r" t="t"/>
              <a:pathLst>
                <a:path extrusionOk="0" h="161" w="182">
                  <a:moveTo>
                    <a:pt x="87" y="1"/>
                  </a:moveTo>
                  <a:cubicBezTo>
                    <a:pt x="79" y="1"/>
                    <a:pt x="70" y="2"/>
                    <a:pt x="62" y="5"/>
                  </a:cubicBezTo>
                  <a:cubicBezTo>
                    <a:pt x="21" y="22"/>
                    <a:pt x="0" y="66"/>
                    <a:pt x="13" y="110"/>
                  </a:cubicBezTo>
                  <a:cubicBezTo>
                    <a:pt x="27" y="142"/>
                    <a:pt x="58" y="161"/>
                    <a:pt x="90" y="161"/>
                  </a:cubicBezTo>
                  <a:cubicBezTo>
                    <a:pt x="100" y="161"/>
                    <a:pt x="110" y="159"/>
                    <a:pt x="120" y="155"/>
                  </a:cubicBezTo>
                  <a:cubicBezTo>
                    <a:pt x="161" y="138"/>
                    <a:pt x="181" y="94"/>
                    <a:pt x="168" y="53"/>
                  </a:cubicBezTo>
                  <a:cubicBezTo>
                    <a:pt x="154" y="20"/>
                    <a:pt x="121" y="1"/>
                    <a:pt x="87"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4"/>
            <p:cNvSpPr/>
            <p:nvPr/>
          </p:nvSpPr>
          <p:spPr>
            <a:xfrm>
              <a:off x="2672725" y="1692550"/>
              <a:ext cx="5400" cy="4700"/>
            </a:xfrm>
            <a:custGeom>
              <a:rect b="b" l="l" r="r" t="t"/>
              <a:pathLst>
                <a:path extrusionOk="0" h="188" w="216">
                  <a:moveTo>
                    <a:pt x="111" y="1"/>
                  </a:moveTo>
                  <a:cubicBezTo>
                    <a:pt x="99" y="1"/>
                    <a:pt x="87" y="3"/>
                    <a:pt x="76" y="8"/>
                  </a:cubicBezTo>
                  <a:cubicBezTo>
                    <a:pt x="28" y="25"/>
                    <a:pt x="0" y="80"/>
                    <a:pt x="21" y="128"/>
                  </a:cubicBezTo>
                  <a:cubicBezTo>
                    <a:pt x="34" y="165"/>
                    <a:pt x="73" y="188"/>
                    <a:pt x="111" y="188"/>
                  </a:cubicBezTo>
                  <a:cubicBezTo>
                    <a:pt x="122" y="188"/>
                    <a:pt x="133" y="186"/>
                    <a:pt x="144" y="182"/>
                  </a:cubicBezTo>
                  <a:cubicBezTo>
                    <a:pt x="192" y="166"/>
                    <a:pt x="216" y="111"/>
                    <a:pt x="199" y="59"/>
                  </a:cubicBezTo>
                  <a:cubicBezTo>
                    <a:pt x="183" y="23"/>
                    <a:pt x="148" y="1"/>
                    <a:pt x="111"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4"/>
            <p:cNvSpPr/>
            <p:nvPr/>
          </p:nvSpPr>
          <p:spPr>
            <a:xfrm>
              <a:off x="2707900" y="1687925"/>
              <a:ext cx="3950" cy="3500"/>
            </a:xfrm>
            <a:custGeom>
              <a:rect b="b" l="l" r="r" t="t"/>
              <a:pathLst>
                <a:path extrusionOk="0" h="140" w="158">
                  <a:moveTo>
                    <a:pt x="79" y="1"/>
                  </a:moveTo>
                  <a:cubicBezTo>
                    <a:pt x="71" y="1"/>
                    <a:pt x="63" y="2"/>
                    <a:pt x="55" y="6"/>
                  </a:cubicBezTo>
                  <a:cubicBezTo>
                    <a:pt x="17" y="19"/>
                    <a:pt x="0" y="60"/>
                    <a:pt x="14" y="94"/>
                  </a:cubicBezTo>
                  <a:cubicBezTo>
                    <a:pt x="24" y="123"/>
                    <a:pt x="50" y="140"/>
                    <a:pt x="79" y="140"/>
                  </a:cubicBezTo>
                  <a:cubicBezTo>
                    <a:pt x="88" y="140"/>
                    <a:pt x="97" y="138"/>
                    <a:pt x="106" y="135"/>
                  </a:cubicBezTo>
                  <a:cubicBezTo>
                    <a:pt x="140" y="121"/>
                    <a:pt x="157" y="80"/>
                    <a:pt x="143" y="47"/>
                  </a:cubicBezTo>
                  <a:cubicBezTo>
                    <a:pt x="133" y="18"/>
                    <a:pt x="106" y="1"/>
                    <a:pt x="79"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4"/>
            <p:cNvSpPr/>
            <p:nvPr/>
          </p:nvSpPr>
          <p:spPr>
            <a:xfrm>
              <a:off x="2705750" y="1706025"/>
              <a:ext cx="4200" cy="3675"/>
            </a:xfrm>
            <a:custGeom>
              <a:rect b="b" l="l" r="r" t="t"/>
              <a:pathLst>
                <a:path extrusionOk="0" h="147" w="168">
                  <a:moveTo>
                    <a:pt x="85" y="0"/>
                  </a:moveTo>
                  <a:cubicBezTo>
                    <a:pt x="76" y="0"/>
                    <a:pt x="67" y="2"/>
                    <a:pt x="59" y="5"/>
                  </a:cubicBezTo>
                  <a:cubicBezTo>
                    <a:pt x="18" y="22"/>
                    <a:pt x="1" y="63"/>
                    <a:pt x="14" y="101"/>
                  </a:cubicBezTo>
                  <a:cubicBezTo>
                    <a:pt x="27" y="130"/>
                    <a:pt x="55" y="146"/>
                    <a:pt x="84" y="146"/>
                  </a:cubicBezTo>
                  <a:cubicBezTo>
                    <a:pt x="92" y="146"/>
                    <a:pt x="101" y="145"/>
                    <a:pt x="110" y="142"/>
                  </a:cubicBezTo>
                  <a:cubicBezTo>
                    <a:pt x="147" y="128"/>
                    <a:pt x="168" y="87"/>
                    <a:pt x="154" y="49"/>
                  </a:cubicBezTo>
                  <a:cubicBezTo>
                    <a:pt x="141" y="18"/>
                    <a:pt x="113" y="0"/>
                    <a:pt x="85"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4"/>
            <p:cNvSpPr/>
            <p:nvPr/>
          </p:nvSpPr>
          <p:spPr>
            <a:xfrm>
              <a:off x="2688875" y="1727850"/>
              <a:ext cx="67675" cy="91750"/>
            </a:xfrm>
            <a:custGeom>
              <a:rect b="b" l="l" r="r" t="t"/>
              <a:pathLst>
                <a:path extrusionOk="0" h="3670" w="2707">
                  <a:moveTo>
                    <a:pt x="667" y="0"/>
                  </a:moveTo>
                  <a:cubicBezTo>
                    <a:pt x="252" y="0"/>
                    <a:pt x="0" y="413"/>
                    <a:pt x="30" y="1279"/>
                  </a:cubicBezTo>
                  <a:cubicBezTo>
                    <a:pt x="85" y="2747"/>
                    <a:pt x="2089" y="3669"/>
                    <a:pt x="2089" y="3669"/>
                  </a:cubicBezTo>
                  <a:cubicBezTo>
                    <a:pt x="2089" y="3669"/>
                    <a:pt x="2707" y="1505"/>
                    <a:pt x="1720" y="576"/>
                  </a:cubicBezTo>
                  <a:cubicBezTo>
                    <a:pt x="1318" y="197"/>
                    <a:pt x="953" y="0"/>
                    <a:pt x="667" y="0"/>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4"/>
            <p:cNvSpPr/>
            <p:nvPr/>
          </p:nvSpPr>
          <p:spPr>
            <a:xfrm>
              <a:off x="2694825" y="1730625"/>
              <a:ext cx="42450" cy="81175"/>
            </a:xfrm>
            <a:custGeom>
              <a:rect b="b" l="l" r="r" t="t"/>
              <a:pathLst>
                <a:path extrusionOk="0" h="3247" w="1698">
                  <a:moveTo>
                    <a:pt x="1246" y="2257"/>
                  </a:moveTo>
                  <a:lnTo>
                    <a:pt x="1246" y="2260"/>
                  </a:lnTo>
                  <a:cubicBezTo>
                    <a:pt x="1246" y="2260"/>
                    <a:pt x="1245" y="2258"/>
                    <a:pt x="1244" y="2257"/>
                  </a:cubicBezTo>
                  <a:close/>
                  <a:moveTo>
                    <a:pt x="383" y="1"/>
                  </a:moveTo>
                  <a:cubicBezTo>
                    <a:pt x="444" y="134"/>
                    <a:pt x="489" y="270"/>
                    <a:pt x="540" y="407"/>
                  </a:cubicBezTo>
                  <a:lnTo>
                    <a:pt x="693" y="817"/>
                  </a:lnTo>
                  <a:lnTo>
                    <a:pt x="789" y="1073"/>
                  </a:lnTo>
                  <a:cubicBezTo>
                    <a:pt x="673" y="1018"/>
                    <a:pt x="557" y="964"/>
                    <a:pt x="441" y="912"/>
                  </a:cubicBezTo>
                  <a:cubicBezTo>
                    <a:pt x="366" y="878"/>
                    <a:pt x="294" y="847"/>
                    <a:pt x="222" y="817"/>
                  </a:cubicBezTo>
                  <a:cubicBezTo>
                    <a:pt x="148" y="789"/>
                    <a:pt x="76" y="759"/>
                    <a:pt x="0" y="732"/>
                  </a:cubicBezTo>
                  <a:lnTo>
                    <a:pt x="0" y="732"/>
                  </a:lnTo>
                  <a:cubicBezTo>
                    <a:pt x="69" y="773"/>
                    <a:pt x="137" y="810"/>
                    <a:pt x="205" y="850"/>
                  </a:cubicBezTo>
                  <a:cubicBezTo>
                    <a:pt x="274" y="888"/>
                    <a:pt x="342" y="926"/>
                    <a:pt x="414" y="964"/>
                  </a:cubicBezTo>
                  <a:cubicBezTo>
                    <a:pt x="550" y="1035"/>
                    <a:pt x="687" y="1107"/>
                    <a:pt x="827" y="1172"/>
                  </a:cubicBezTo>
                  <a:lnTo>
                    <a:pt x="983" y="1588"/>
                  </a:lnTo>
                  <a:cubicBezTo>
                    <a:pt x="857" y="1540"/>
                    <a:pt x="728" y="1493"/>
                    <a:pt x="598" y="1449"/>
                  </a:cubicBezTo>
                  <a:lnTo>
                    <a:pt x="362" y="1373"/>
                  </a:lnTo>
                  <a:cubicBezTo>
                    <a:pt x="284" y="1349"/>
                    <a:pt x="205" y="1322"/>
                    <a:pt x="123" y="1308"/>
                  </a:cubicBezTo>
                  <a:lnTo>
                    <a:pt x="123" y="1308"/>
                  </a:lnTo>
                  <a:cubicBezTo>
                    <a:pt x="199" y="1339"/>
                    <a:pt x="274" y="1373"/>
                    <a:pt x="349" y="1408"/>
                  </a:cubicBezTo>
                  <a:lnTo>
                    <a:pt x="578" y="1503"/>
                  </a:lnTo>
                  <a:cubicBezTo>
                    <a:pt x="725" y="1564"/>
                    <a:pt x="871" y="1622"/>
                    <a:pt x="1021" y="1680"/>
                  </a:cubicBezTo>
                  <a:cubicBezTo>
                    <a:pt x="1090" y="1851"/>
                    <a:pt x="1158" y="2025"/>
                    <a:pt x="1226" y="2199"/>
                  </a:cubicBezTo>
                  <a:lnTo>
                    <a:pt x="1223" y="2199"/>
                  </a:lnTo>
                  <a:lnTo>
                    <a:pt x="1120" y="2169"/>
                  </a:lnTo>
                  <a:lnTo>
                    <a:pt x="912" y="2104"/>
                  </a:lnTo>
                  <a:cubicBezTo>
                    <a:pt x="772" y="2063"/>
                    <a:pt x="632" y="2022"/>
                    <a:pt x="489" y="1988"/>
                  </a:cubicBezTo>
                  <a:lnTo>
                    <a:pt x="489" y="1988"/>
                  </a:lnTo>
                  <a:cubicBezTo>
                    <a:pt x="622" y="2049"/>
                    <a:pt x="755" y="2107"/>
                    <a:pt x="892" y="2158"/>
                  </a:cubicBezTo>
                  <a:cubicBezTo>
                    <a:pt x="960" y="2186"/>
                    <a:pt x="1029" y="2210"/>
                    <a:pt x="1097" y="2233"/>
                  </a:cubicBezTo>
                  <a:cubicBezTo>
                    <a:pt x="1131" y="2243"/>
                    <a:pt x="1168" y="2257"/>
                    <a:pt x="1202" y="2268"/>
                  </a:cubicBezTo>
                  <a:cubicBezTo>
                    <a:pt x="1219" y="2271"/>
                    <a:pt x="1237" y="2278"/>
                    <a:pt x="1257" y="2281"/>
                  </a:cubicBezTo>
                  <a:lnTo>
                    <a:pt x="1260" y="2281"/>
                  </a:lnTo>
                  <a:cubicBezTo>
                    <a:pt x="1281" y="2336"/>
                    <a:pt x="1301" y="2387"/>
                    <a:pt x="1325" y="2442"/>
                  </a:cubicBezTo>
                  <a:lnTo>
                    <a:pt x="1489" y="2845"/>
                  </a:lnTo>
                  <a:cubicBezTo>
                    <a:pt x="1547" y="2977"/>
                    <a:pt x="1605" y="3114"/>
                    <a:pt x="1663" y="3247"/>
                  </a:cubicBezTo>
                  <a:cubicBezTo>
                    <a:pt x="1618" y="3108"/>
                    <a:pt x="1571" y="2971"/>
                    <a:pt x="1523" y="2831"/>
                  </a:cubicBezTo>
                  <a:lnTo>
                    <a:pt x="1377" y="2421"/>
                  </a:lnTo>
                  <a:cubicBezTo>
                    <a:pt x="1356" y="2366"/>
                    <a:pt x="1336" y="2309"/>
                    <a:pt x="1315" y="2254"/>
                  </a:cubicBezTo>
                  <a:lnTo>
                    <a:pt x="1315" y="2251"/>
                  </a:lnTo>
                  <a:cubicBezTo>
                    <a:pt x="1319" y="2243"/>
                    <a:pt x="1315" y="2237"/>
                    <a:pt x="1315" y="2233"/>
                  </a:cubicBezTo>
                  <a:lnTo>
                    <a:pt x="1315" y="2233"/>
                  </a:lnTo>
                  <a:lnTo>
                    <a:pt x="1319" y="2237"/>
                  </a:lnTo>
                  <a:lnTo>
                    <a:pt x="1319" y="2243"/>
                  </a:lnTo>
                  <a:lnTo>
                    <a:pt x="1328" y="2227"/>
                  </a:lnTo>
                  <a:cubicBezTo>
                    <a:pt x="1387" y="2097"/>
                    <a:pt x="1455" y="1967"/>
                    <a:pt x="1516" y="1838"/>
                  </a:cubicBezTo>
                  <a:cubicBezTo>
                    <a:pt x="1582" y="1707"/>
                    <a:pt x="1639" y="1578"/>
                    <a:pt x="1697" y="1444"/>
                  </a:cubicBezTo>
                  <a:lnTo>
                    <a:pt x="1697" y="1444"/>
                  </a:lnTo>
                  <a:cubicBezTo>
                    <a:pt x="1615" y="1564"/>
                    <a:pt x="1536" y="1687"/>
                    <a:pt x="1465" y="1813"/>
                  </a:cubicBezTo>
                  <a:cubicBezTo>
                    <a:pt x="1400" y="1926"/>
                    <a:pt x="1339" y="2038"/>
                    <a:pt x="1281" y="2155"/>
                  </a:cubicBezTo>
                  <a:cubicBezTo>
                    <a:pt x="1216" y="1988"/>
                    <a:pt x="1151" y="1821"/>
                    <a:pt x="1090" y="1653"/>
                  </a:cubicBezTo>
                  <a:cubicBezTo>
                    <a:pt x="1151" y="1517"/>
                    <a:pt x="1213" y="1380"/>
                    <a:pt x="1270" y="1240"/>
                  </a:cubicBezTo>
                  <a:lnTo>
                    <a:pt x="1363" y="1028"/>
                  </a:lnTo>
                  <a:cubicBezTo>
                    <a:pt x="1393" y="957"/>
                    <a:pt x="1418" y="885"/>
                    <a:pt x="1459" y="817"/>
                  </a:cubicBezTo>
                  <a:lnTo>
                    <a:pt x="1459" y="817"/>
                  </a:lnTo>
                  <a:cubicBezTo>
                    <a:pt x="1428" y="844"/>
                    <a:pt x="1410" y="882"/>
                    <a:pt x="1390" y="912"/>
                  </a:cubicBezTo>
                  <a:lnTo>
                    <a:pt x="1328" y="1011"/>
                  </a:lnTo>
                  <a:cubicBezTo>
                    <a:pt x="1291" y="1080"/>
                    <a:pt x="1257" y="1148"/>
                    <a:pt x="1219" y="1219"/>
                  </a:cubicBezTo>
                  <a:cubicBezTo>
                    <a:pt x="1161" y="1329"/>
                    <a:pt x="1106" y="1444"/>
                    <a:pt x="1052" y="1558"/>
                  </a:cubicBezTo>
                  <a:cubicBezTo>
                    <a:pt x="997" y="1421"/>
                    <a:pt x="943" y="1285"/>
                    <a:pt x="888" y="1148"/>
                  </a:cubicBezTo>
                  <a:cubicBezTo>
                    <a:pt x="922" y="1018"/>
                    <a:pt x="956" y="885"/>
                    <a:pt x="983" y="752"/>
                  </a:cubicBezTo>
                  <a:cubicBezTo>
                    <a:pt x="1015" y="619"/>
                    <a:pt x="1042" y="482"/>
                    <a:pt x="1065" y="346"/>
                  </a:cubicBezTo>
                  <a:lnTo>
                    <a:pt x="1065" y="346"/>
                  </a:lnTo>
                  <a:cubicBezTo>
                    <a:pt x="1018" y="475"/>
                    <a:pt x="974" y="605"/>
                    <a:pt x="933" y="738"/>
                  </a:cubicBezTo>
                  <a:cubicBezTo>
                    <a:pt x="902" y="837"/>
                    <a:pt x="871" y="937"/>
                    <a:pt x="844" y="1039"/>
                  </a:cubicBezTo>
                  <a:cubicBezTo>
                    <a:pt x="810" y="957"/>
                    <a:pt x="779" y="875"/>
                    <a:pt x="745" y="796"/>
                  </a:cubicBezTo>
                  <a:cubicBezTo>
                    <a:pt x="629" y="530"/>
                    <a:pt x="523" y="257"/>
                    <a:pt x="383"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4"/>
            <p:cNvSpPr/>
            <p:nvPr/>
          </p:nvSpPr>
          <p:spPr>
            <a:xfrm>
              <a:off x="2778050" y="1758925"/>
              <a:ext cx="12900" cy="76025"/>
            </a:xfrm>
            <a:custGeom>
              <a:rect b="b" l="l" r="r" t="t"/>
              <a:pathLst>
                <a:path extrusionOk="0" h="3041" w="516">
                  <a:moveTo>
                    <a:pt x="509" y="1"/>
                  </a:moveTo>
                  <a:cubicBezTo>
                    <a:pt x="507" y="1"/>
                    <a:pt x="504" y="3"/>
                    <a:pt x="501" y="5"/>
                  </a:cubicBezTo>
                  <a:cubicBezTo>
                    <a:pt x="501" y="5"/>
                    <a:pt x="0" y="992"/>
                    <a:pt x="0" y="2125"/>
                  </a:cubicBezTo>
                  <a:cubicBezTo>
                    <a:pt x="0" y="2422"/>
                    <a:pt x="34" y="2729"/>
                    <a:pt x="123" y="3033"/>
                  </a:cubicBezTo>
                  <a:cubicBezTo>
                    <a:pt x="123" y="3037"/>
                    <a:pt x="126" y="3041"/>
                    <a:pt x="129" y="3041"/>
                  </a:cubicBezTo>
                  <a:cubicBezTo>
                    <a:pt x="133" y="3037"/>
                    <a:pt x="137" y="3033"/>
                    <a:pt x="133" y="3030"/>
                  </a:cubicBezTo>
                  <a:cubicBezTo>
                    <a:pt x="48" y="2729"/>
                    <a:pt x="14" y="2422"/>
                    <a:pt x="14" y="2125"/>
                  </a:cubicBezTo>
                  <a:cubicBezTo>
                    <a:pt x="14" y="1559"/>
                    <a:pt x="137" y="1029"/>
                    <a:pt x="263" y="644"/>
                  </a:cubicBezTo>
                  <a:cubicBezTo>
                    <a:pt x="328" y="449"/>
                    <a:pt x="389" y="292"/>
                    <a:pt x="437" y="183"/>
                  </a:cubicBezTo>
                  <a:cubicBezTo>
                    <a:pt x="460" y="128"/>
                    <a:pt x="478" y="84"/>
                    <a:pt x="492" y="54"/>
                  </a:cubicBezTo>
                  <a:cubicBezTo>
                    <a:pt x="498" y="40"/>
                    <a:pt x="506" y="30"/>
                    <a:pt x="509" y="22"/>
                  </a:cubicBezTo>
                  <a:cubicBezTo>
                    <a:pt x="512" y="16"/>
                    <a:pt x="515" y="9"/>
                    <a:pt x="515" y="9"/>
                  </a:cubicBezTo>
                  <a:cubicBezTo>
                    <a:pt x="515" y="5"/>
                    <a:pt x="515" y="2"/>
                    <a:pt x="512" y="2"/>
                  </a:cubicBezTo>
                  <a:cubicBezTo>
                    <a:pt x="511" y="1"/>
                    <a:pt x="510" y="1"/>
                    <a:pt x="509"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4"/>
            <p:cNvSpPr/>
            <p:nvPr/>
          </p:nvSpPr>
          <p:spPr>
            <a:xfrm>
              <a:off x="2749600" y="1767775"/>
              <a:ext cx="31875" cy="67150"/>
            </a:xfrm>
            <a:custGeom>
              <a:rect b="b" l="l" r="r" t="t"/>
              <a:pathLst>
                <a:path extrusionOk="0" h="2686" w="1275">
                  <a:moveTo>
                    <a:pt x="8" y="0"/>
                  </a:moveTo>
                  <a:cubicBezTo>
                    <a:pt x="6" y="0"/>
                    <a:pt x="3" y="1"/>
                    <a:pt x="1" y="4"/>
                  </a:cubicBezTo>
                  <a:lnTo>
                    <a:pt x="1" y="10"/>
                  </a:lnTo>
                  <a:cubicBezTo>
                    <a:pt x="5" y="13"/>
                    <a:pt x="5" y="17"/>
                    <a:pt x="8" y="24"/>
                  </a:cubicBezTo>
                  <a:cubicBezTo>
                    <a:pt x="15" y="44"/>
                    <a:pt x="25" y="95"/>
                    <a:pt x="32" y="167"/>
                  </a:cubicBezTo>
                  <a:cubicBezTo>
                    <a:pt x="66" y="413"/>
                    <a:pt x="124" y="908"/>
                    <a:pt x="295" y="1409"/>
                  </a:cubicBezTo>
                  <a:cubicBezTo>
                    <a:pt x="469" y="1908"/>
                    <a:pt x="759" y="2416"/>
                    <a:pt x="1264" y="2683"/>
                  </a:cubicBezTo>
                  <a:cubicBezTo>
                    <a:pt x="1266" y="2685"/>
                    <a:pt x="1267" y="2686"/>
                    <a:pt x="1269" y="2686"/>
                  </a:cubicBezTo>
                  <a:cubicBezTo>
                    <a:pt x="1270" y="2686"/>
                    <a:pt x="1271" y="2685"/>
                    <a:pt x="1271" y="2683"/>
                  </a:cubicBezTo>
                  <a:cubicBezTo>
                    <a:pt x="1275" y="2679"/>
                    <a:pt x="1271" y="2673"/>
                    <a:pt x="1267" y="2673"/>
                  </a:cubicBezTo>
                  <a:cubicBezTo>
                    <a:pt x="681" y="2359"/>
                    <a:pt x="383" y="1713"/>
                    <a:pt x="226" y="1137"/>
                  </a:cubicBezTo>
                  <a:cubicBezTo>
                    <a:pt x="148" y="847"/>
                    <a:pt x="103" y="577"/>
                    <a:pt x="76" y="372"/>
                  </a:cubicBezTo>
                  <a:cubicBezTo>
                    <a:pt x="59" y="270"/>
                    <a:pt x="49" y="180"/>
                    <a:pt x="42" y="119"/>
                  </a:cubicBezTo>
                  <a:cubicBezTo>
                    <a:pt x="35" y="89"/>
                    <a:pt x="32" y="61"/>
                    <a:pt x="29" y="44"/>
                  </a:cubicBezTo>
                  <a:cubicBezTo>
                    <a:pt x="25" y="34"/>
                    <a:pt x="21" y="24"/>
                    <a:pt x="21" y="17"/>
                  </a:cubicBezTo>
                  <a:cubicBezTo>
                    <a:pt x="18" y="10"/>
                    <a:pt x="15" y="7"/>
                    <a:pt x="12" y="4"/>
                  </a:cubicBezTo>
                  <a:cubicBezTo>
                    <a:pt x="12" y="1"/>
                    <a:pt x="10" y="0"/>
                    <a:pt x="8"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4"/>
            <p:cNvSpPr/>
            <p:nvPr/>
          </p:nvSpPr>
          <p:spPr>
            <a:xfrm>
              <a:off x="2723775" y="1814525"/>
              <a:ext cx="57700" cy="21175"/>
            </a:xfrm>
            <a:custGeom>
              <a:rect b="b" l="l" r="r" t="t"/>
              <a:pathLst>
                <a:path extrusionOk="0" h="847" w="2308">
                  <a:moveTo>
                    <a:pt x="255" y="0"/>
                  </a:moveTo>
                  <a:cubicBezTo>
                    <a:pt x="79" y="0"/>
                    <a:pt x="0" y="46"/>
                    <a:pt x="92" y="147"/>
                  </a:cubicBezTo>
                  <a:cubicBezTo>
                    <a:pt x="424" y="509"/>
                    <a:pt x="2287" y="837"/>
                    <a:pt x="2300" y="847"/>
                  </a:cubicBezTo>
                  <a:lnTo>
                    <a:pt x="2308" y="799"/>
                  </a:lnTo>
                  <a:cubicBezTo>
                    <a:pt x="1841" y="317"/>
                    <a:pt x="716" y="0"/>
                    <a:pt x="255"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4"/>
            <p:cNvSpPr/>
            <p:nvPr/>
          </p:nvSpPr>
          <p:spPr>
            <a:xfrm>
              <a:off x="2726825" y="1816825"/>
              <a:ext cx="51250" cy="16325"/>
            </a:xfrm>
            <a:custGeom>
              <a:rect b="b" l="l" r="r" t="t"/>
              <a:pathLst>
                <a:path extrusionOk="0" h="653" w="2050">
                  <a:moveTo>
                    <a:pt x="1" y="0"/>
                  </a:moveTo>
                  <a:cubicBezTo>
                    <a:pt x="86" y="35"/>
                    <a:pt x="171" y="62"/>
                    <a:pt x="253" y="93"/>
                  </a:cubicBezTo>
                  <a:lnTo>
                    <a:pt x="461" y="161"/>
                  </a:lnTo>
                  <a:cubicBezTo>
                    <a:pt x="445" y="172"/>
                    <a:pt x="428" y="181"/>
                    <a:pt x="410" y="192"/>
                  </a:cubicBezTo>
                  <a:cubicBezTo>
                    <a:pt x="387" y="205"/>
                    <a:pt x="363" y="222"/>
                    <a:pt x="342" y="240"/>
                  </a:cubicBezTo>
                  <a:cubicBezTo>
                    <a:pt x="370" y="233"/>
                    <a:pt x="397" y="226"/>
                    <a:pt x="424" y="216"/>
                  </a:cubicBezTo>
                  <a:cubicBezTo>
                    <a:pt x="448" y="205"/>
                    <a:pt x="472" y="195"/>
                    <a:pt x="499" y="185"/>
                  </a:cubicBezTo>
                  <a:lnTo>
                    <a:pt x="513" y="178"/>
                  </a:lnTo>
                  <a:cubicBezTo>
                    <a:pt x="592" y="205"/>
                    <a:pt x="673" y="233"/>
                    <a:pt x="755" y="260"/>
                  </a:cubicBezTo>
                  <a:cubicBezTo>
                    <a:pt x="745" y="267"/>
                    <a:pt x="738" y="274"/>
                    <a:pt x="728" y="281"/>
                  </a:cubicBezTo>
                  <a:cubicBezTo>
                    <a:pt x="711" y="298"/>
                    <a:pt x="691" y="315"/>
                    <a:pt x="673" y="335"/>
                  </a:cubicBezTo>
                  <a:cubicBezTo>
                    <a:pt x="701" y="328"/>
                    <a:pt x="724" y="315"/>
                    <a:pt x="745" y="304"/>
                  </a:cubicBezTo>
                  <a:cubicBezTo>
                    <a:pt x="762" y="295"/>
                    <a:pt x="779" y="284"/>
                    <a:pt x="796" y="274"/>
                  </a:cubicBezTo>
                  <a:cubicBezTo>
                    <a:pt x="871" y="298"/>
                    <a:pt x="946" y="322"/>
                    <a:pt x="1022" y="345"/>
                  </a:cubicBezTo>
                  <a:cubicBezTo>
                    <a:pt x="1031" y="349"/>
                    <a:pt x="1045" y="352"/>
                    <a:pt x="1059" y="356"/>
                  </a:cubicBezTo>
                  <a:cubicBezTo>
                    <a:pt x="1035" y="376"/>
                    <a:pt x="1011" y="400"/>
                    <a:pt x="991" y="427"/>
                  </a:cubicBezTo>
                  <a:cubicBezTo>
                    <a:pt x="1031" y="410"/>
                    <a:pt x="1066" y="390"/>
                    <a:pt x="1096" y="369"/>
                  </a:cubicBezTo>
                  <a:cubicBezTo>
                    <a:pt x="1192" y="397"/>
                    <a:pt x="1288" y="427"/>
                    <a:pt x="1380" y="454"/>
                  </a:cubicBezTo>
                  <a:cubicBezTo>
                    <a:pt x="1349" y="479"/>
                    <a:pt x="1315" y="503"/>
                    <a:pt x="1288" y="533"/>
                  </a:cubicBezTo>
                  <a:cubicBezTo>
                    <a:pt x="1339" y="520"/>
                    <a:pt x="1383" y="495"/>
                    <a:pt x="1428" y="471"/>
                  </a:cubicBezTo>
                  <a:cubicBezTo>
                    <a:pt x="1462" y="482"/>
                    <a:pt x="1496" y="492"/>
                    <a:pt x="1534" y="503"/>
                  </a:cubicBezTo>
                  <a:cubicBezTo>
                    <a:pt x="1581" y="516"/>
                    <a:pt x="1629" y="530"/>
                    <a:pt x="1677" y="547"/>
                  </a:cubicBezTo>
                  <a:cubicBezTo>
                    <a:pt x="1663" y="557"/>
                    <a:pt x="1649" y="571"/>
                    <a:pt x="1636" y="588"/>
                  </a:cubicBezTo>
                  <a:cubicBezTo>
                    <a:pt x="1663" y="581"/>
                    <a:pt x="1690" y="571"/>
                    <a:pt x="1718" y="557"/>
                  </a:cubicBezTo>
                  <a:cubicBezTo>
                    <a:pt x="1827" y="591"/>
                    <a:pt x="1940" y="622"/>
                    <a:pt x="2049" y="653"/>
                  </a:cubicBezTo>
                  <a:lnTo>
                    <a:pt x="1797" y="561"/>
                  </a:lnTo>
                  <a:lnTo>
                    <a:pt x="1725" y="536"/>
                  </a:lnTo>
                  <a:cubicBezTo>
                    <a:pt x="1711" y="509"/>
                    <a:pt x="1698" y="485"/>
                    <a:pt x="1680" y="462"/>
                  </a:cubicBezTo>
                  <a:cubicBezTo>
                    <a:pt x="1666" y="441"/>
                    <a:pt x="1649" y="417"/>
                    <a:pt x="1625" y="400"/>
                  </a:cubicBezTo>
                  <a:lnTo>
                    <a:pt x="1625" y="400"/>
                  </a:lnTo>
                  <a:cubicBezTo>
                    <a:pt x="1629" y="427"/>
                    <a:pt x="1643" y="454"/>
                    <a:pt x="1653" y="479"/>
                  </a:cubicBezTo>
                  <a:cubicBezTo>
                    <a:pt x="1660" y="492"/>
                    <a:pt x="1666" y="506"/>
                    <a:pt x="1674" y="520"/>
                  </a:cubicBezTo>
                  <a:lnTo>
                    <a:pt x="1540" y="475"/>
                  </a:lnTo>
                  <a:cubicBezTo>
                    <a:pt x="1506" y="465"/>
                    <a:pt x="1472" y="451"/>
                    <a:pt x="1435" y="441"/>
                  </a:cubicBezTo>
                  <a:cubicBezTo>
                    <a:pt x="1424" y="417"/>
                    <a:pt x="1411" y="393"/>
                    <a:pt x="1397" y="372"/>
                  </a:cubicBezTo>
                  <a:cubicBezTo>
                    <a:pt x="1383" y="349"/>
                    <a:pt x="1367" y="325"/>
                    <a:pt x="1346" y="301"/>
                  </a:cubicBezTo>
                  <a:lnTo>
                    <a:pt x="1346" y="301"/>
                  </a:lnTo>
                  <a:cubicBezTo>
                    <a:pt x="1353" y="331"/>
                    <a:pt x="1359" y="359"/>
                    <a:pt x="1370" y="383"/>
                  </a:cubicBezTo>
                  <a:cubicBezTo>
                    <a:pt x="1376" y="397"/>
                    <a:pt x="1383" y="410"/>
                    <a:pt x="1387" y="424"/>
                  </a:cubicBezTo>
                  <a:cubicBezTo>
                    <a:pt x="1294" y="397"/>
                    <a:pt x="1203" y="366"/>
                    <a:pt x="1107" y="335"/>
                  </a:cubicBezTo>
                  <a:cubicBezTo>
                    <a:pt x="1100" y="308"/>
                    <a:pt x="1090" y="284"/>
                    <a:pt x="1076" y="260"/>
                  </a:cubicBezTo>
                  <a:cubicBezTo>
                    <a:pt x="1063" y="233"/>
                    <a:pt x="1049" y="208"/>
                    <a:pt x="1028" y="185"/>
                  </a:cubicBezTo>
                  <a:lnTo>
                    <a:pt x="1028" y="185"/>
                  </a:lnTo>
                  <a:cubicBezTo>
                    <a:pt x="1031" y="216"/>
                    <a:pt x="1039" y="243"/>
                    <a:pt x="1045" y="274"/>
                  </a:cubicBezTo>
                  <a:cubicBezTo>
                    <a:pt x="1052" y="287"/>
                    <a:pt x="1059" y="304"/>
                    <a:pt x="1063" y="322"/>
                  </a:cubicBezTo>
                  <a:cubicBezTo>
                    <a:pt x="1052" y="318"/>
                    <a:pt x="1042" y="315"/>
                    <a:pt x="1031" y="308"/>
                  </a:cubicBezTo>
                  <a:cubicBezTo>
                    <a:pt x="960" y="287"/>
                    <a:pt x="888" y="267"/>
                    <a:pt x="820" y="243"/>
                  </a:cubicBezTo>
                  <a:lnTo>
                    <a:pt x="817" y="240"/>
                  </a:lnTo>
                  <a:cubicBezTo>
                    <a:pt x="803" y="199"/>
                    <a:pt x="786" y="161"/>
                    <a:pt x="759" y="123"/>
                  </a:cubicBezTo>
                  <a:lnTo>
                    <a:pt x="759" y="123"/>
                  </a:lnTo>
                  <a:cubicBezTo>
                    <a:pt x="759" y="161"/>
                    <a:pt x="765" y="195"/>
                    <a:pt x="776" y="229"/>
                  </a:cubicBezTo>
                  <a:cubicBezTo>
                    <a:pt x="691" y="202"/>
                    <a:pt x="605" y="178"/>
                    <a:pt x="516" y="151"/>
                  </a:cubicBezTo>
                  <a:lnTo>
                    <a:pt x="502" y="147"/>
                  </a:lnTo>
                  <a:cubicBezTo>
                    <a:pt x="492" y="123"/>
                    <a:pt x="482" y="103"/>
                    <a:pt x="472" y="79"/>
                  </a:cubicBezTo>
                  <a:cubicBezTo>
                    <a:pt x="458" y="52"/>
                    <a:pt x="445" y="28"/>
                    <a:pt x="428" y="0"/>
                  </a:cubicBezTo>
                  <a:lnTo>
                    <a:pt x="428" y="0"/>
                  </a:lnTo>
                  <a:cubicBezTo>
                    <a:pt x="431" y="32"/>
                    <a:pt x="438" y="62"/>
                    <a:pt x="445" y="90"/>
                  </a:cubicBezTo>
                  <a:cubicBezTo>
                    <a:pt x="448" y="106"/>
                    <a:pt x="455" y="120"/>
                    <a:pt x="458" y="134"/>
                  </a:cubicBezTo>
                  <a:lnTo>
                    <a:pt x="261" y="76"/>
                  </a:lnTo>
                  <a:cubicBezTo>
                    <a:pt x="175" y="52"/>
                    <a:pt x="89" y="24"/>
                    <a:pt x="1"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4"/>
            <p:cNvSpPr/>
            <p:nvPr/>
          </p:nvSpPr>
          <p:spPr>
            <a:xfrm>
              <a:off x="2728625" y="1732525"/>
              <a:ext cx="44150" cy="39025"/>
            </a:xfrm>
            <a:custGeom>
              <a:rect b="b" l="l" r="r" t="t"/>
              <a:pathLst>
                <a:path extrusionOk="0" h="1561" w="1766">
                  <a:moveTo>
                    <a:pt x="885" y="0"/>
                  </a:moveTo>
                  <a:cubicBezTo>
                    <a:pt x="397" y="0"/>
                    <a:pt x="0" y="348"/>
                    <a:pt x="0" y="779"/>
                  </a:cubicBezTo>
                  <a:cubicBezTo>
                    <a:pt x="0" y="1212"/>
                    <a:pt x="397" y="1560"/>
                    <a:pt x="885" y="1560"/>
                  </a:cubicBezTo>
                  <a:cubicBezTo>
                    <a:pt x="1372" y="1560"/>
                    <a:pt x="1766" y="1212"/>
                    <a:pt x="1766" y="779"/>
                  </a:cubicBezTo>
                  <a:cubicBezTo>
                    <a:pt x="1766" y="348"/>
                    <a:pt x="1372" y="0"/>
                    <a:pt x="885"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4"/>
            <p:cNvSpPr/>
            <p:nvPr/>
          </p:nvSpPr>
          <p:spPr>
            <a:xfrm>
              <a:off x="2740900" y="1737300"/>
              <a:ext cx="17775" cy="8125"/>
            </a:xfrm>
            <a:custGeom>
              <a:rect b="b" l="l" r="r" t="t"/>
              <a:pathLst>
                <a:path extrusionOk="0" h="325" w="711">
                  <a:moveTo>
                    <a:pt x="356" y="0"/>
                  </a:moveTo>
                  <a:cubicBezTo>
                    <a:pt x="161" y="0"/>
                    <a:pt x="1" y="71"/>
                    <a:pt x="1" y="161"/>
                  </a:cubicBezTo>
                  <a:cubicBezTo>
                    <a:pt x="1" y="253"/>
                    <a:pt x="161" y="325"/>
                    <a:pt x="356" y="325"/>
                  </a:cubicBezTo>
                  <a:cubicBezTo>
                    <a:pt x="554" y="325"/>
                    <a:pt x="711" y="253"/>
                    <a:pt x="711" y="161"/>
                  </a:cubicBezTo>
                  <a:cubicBezTo>
                    <a:pt x="711" y="71"/>
                    <a:pt x="554" y="0"/>
                    <a:pt x="356"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4"/>
            <p:cNvSpPr/>
            <p:nvPr/>
          </p:nvSpPr>
          <p:spPr>
            <a:xfrm>
              <a:off x="2733225" y="1751125"/>
              <a:ext cx="12575" cy="5475"/>
            </a:xfrm>
            <a:custGeom>
              <a:rect b="b" l="l" r="r" t="t"/>
              <a:pathLst>
                <a:path extrusionOk="0" h="219" w="503">
                  <a:moveTo>
                    <a:pt x="43" y="0"/>
                  </a:moveTo>
                  <a:cubicBezTo>
                    <a:pt x="34" y="0"/>
                    <a:pt x="25" y="3"/>
                    <a:pt x="18" y="10"/>
                  </a:cubicBezTo>
                  <a:cubicBezTo>
                    <a:pt x="5" y="24"/>
                    <a:pt x="0" y="48"/>
                    <a:pt x="14" y="62"/>
                  </a:cubicBezTo>
                  <a:cubicBezTo>
                    <a:pt x="21" y="68"/>
                    <a:pt x="172" y="219"/>
                    <a:pt x="414" y="219"/>
                  </a:cubicBezTo>
                  <a:cubicBezTo>
                    <a:pt x="431" y="219"/>
                    <a:pt x="451" y="215"/>
                    <a:pt x="468" y="215"/>
                  </a:cubicBezTo>
                  <a:cubicBezTo>
                    <a:pt x="489" y="212"/>
                    <a:pt x="503" y="194"/>
                    <a:pt x="499" y="174"/>
                  </a:cubicBezTo>
                  <a:cubicBezTo>
                    <a:pt x="499" y="159"/>
                    <a:pt x="485" y="143"/>
                    <a:pt x="467" y="143"/>
                  </a:cubicBezTo>
                  <a:cubicBezTo>
                    <a:pt x="465" y="143"/>
                    <a:pt x="463" y="143"/>
                    <a:pt x="462" y="144"/>
                  </a:cubicBezTo>
                  <a:cubicBezTo>
                    <a:pt x="446" y="145"/>
                    <a:pt x="432" y="145"/>
                    <a:pt x="417" y="145"/>
                  </a:cubicBezTo>
                  <a:cubicBezTo>
                    <a:pt x="204" y="145"/>
                    <a:pt x="69" y="14"/>
                    <a:pt x="69" y="10"/>
                  </a:cubicBezTo>
                  <a:cubicBezTo>
                    <a:pt x="62" y="3"/>
                    <a:pt x="53" y="0"/>
                    <a:pt x="43"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4"/>
            <p:cNvSpPr/>
            <p:nvPr/>
          </p:nvSpPr>
          <p:spPr>
            <a:xfrm>
              <a:off x="2749800" y="1758275"/>
              <a:ext cx="12475" cy="5825"/>
            </a:xfrm>
            <a:custGeom>
              <a:rect b="b" l="l" r="r" t="t"/>
              <a:pathLst>
                <a:path extrusionOk="0" h="233" w="499">
                  <a:moveTo>
                    <a:pt x="459" y="1"/>
                  </a:moveTo>
                  <a:cubicBezTo>
                    <a:pt x="450" y="1"/>
                    <a:pt x="441" y="4"/>
                    <a:pt x="434" y="11"/>
                  </a:cubicBezTo>
                  <a:cubicBezTo>
                    <a:pt x="294" y="144"/>
                    <a:pt x="38" y="161"/>
                    <a:pt x="34" y="161"/>
                  </a:cubicBezTo>
                  <a:cubicBezTo>
                    <a:pt x="13" y="161"/>
                    <a:pt x="0" y="179"/>
                    <a:pt x="0" y="199"/>
                  </a:cubicBezTo>
                  <a:cubicBezTo>
                    <a:pt x="4" y="220"/>
                    <a:pt x="17" y="233"/>
                    <a:pt x="38" y="233"/>
                  </a:cubicBezTo>
                  <a:cubicBezTo>
                    <a:pt x="51" y="233"/>
                    <a:pt x="325" y="216"/>
                    <a:pt x="481" y="62"/>
                  </a:cubicBezTo>
                  <a:cubicBezTo>
                    <a:pt x="498" y="48"/>
                    <a:pt x="498" y="28"/>
                    <a:pt x="484" y="11"/>
                  </a:cubicBezTo>
                  <a:cubicBezTo>
                    <a:pt x="478" y="4"/>
                    <a:pt x="469" y="1"/>
                    <a:pt x="459"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4"/>
            <p:cNvSpPr/>
            <p:nvPr/>
          </p:nvSpPr>
          <p:spPr>
            <a:xfrm>
              <a:off x="2760200" y="1745350"/>
              <a:ext cx="10600" cy="5625"/>
            </a:xfrm>
            <a:custGeom>
              <a:rect b="b" l="l" r="r" t="t"/>
              <a:pathLst>
                <a:path extrusionOk="0" h="225" w="424">
                  <a:moveTo>
                    <a:pt x="383" y="1"/>
                  </a:moveTo>
                  <a:cubicBezTo>
                    <a:pt x="371" y="1"/>
                    <a:pt x="359" y="8"/>
                    <a:pt x="352" y="20"/>
                  </a:cubicBezTo>
                  <a:cubicBezTo>
                    <a:pt x="342" y="40"/>
                    <a:pt x="290" y="91"/>
                    <a:pt x="45" y="153"/>
                  </a:cubicBezTo>
                  <a:lnTo>
                    <a:pt x="32" y="156"/>
                  </a:lnTo>
                  <a:cubicBezTo>
                    <a:pt x="11" y="159"/>
                    <a:pt x="0" y="180"/>
                    <a:pt x="7" y="200"/>
                  </a:cubicBezTo>
                  <a:cubicBezTo>
                    <a:pt x="11" y="214"/>
                    <a:pt x="24" y="225"/>
                    <a:pt x="41" y="225"/>
                  </a:cubicBezTo>
                  <a:lnTo>
                    <a:pt x="52" y="225"/>
                  </a:lnTo>
                  <a:lnTo>
                    <a:pt x="62" y="221"/>
                  </a:lnTo>
                  <a:cubicBezTo>
                    <a:pt x="270" y="170"/>
                    <a:pt x="383" y="115"/>
                    <a:pt x="417" y="53"/>
                  </a:cubicBezTo>
                  <a:cubicBezTo>
                    <a:pt x="424" y="36"/>
                    <a:pt x="421" y="16"/>
                    <a:pt x="400" y="6"/>
                  </a:cubicBezTo>
                  <a:cubicBezTo>
                    <a:pt x="395" y="2"/>
                    <a:pt x="389" y="1"/>
                    <a:pt x="383"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4"/>
            <p:cNvSpPr/>
            <p:nvPr/>
          </p:nvSpPr>
          <p:spPr>
            <a:xfrm>
              <a:off x="2780525" y="1743475"/>
              <a:ext cx="24400" cy="19850"/>
            </a:xfrm>
            <a:custGeom>
              <a:rect b="b" l="l" r="r" t="t"/>
              <a:pathLst>
                <a:path extrusionOk="0" h="794" w="976">
                  <a:moveTo>
                    <a:pt x="457" y="1"/>
                  </a:moveTo>
                  <a:cubicBezTo>
                    <a:pt x="284" y="1"/>
                    <a:pt x="127" y="98"/>
                    <a:pt x="71" y="255"/>
                  </a:cubicBezTo>
                  <a:cubicBezTo>
                    <a:pt x="0" y="456"/>
                    <a:pt x="130" y="685"/>
                    <a:pt x="358" y="767"/>
                  </a:cubicBezTo>
                  <a:cubicBezTo>
                    <a:pt x="411" y="785"/>
                    <a:pt x="465" y="793"/>
                    <a:pt x="517" y="793"/>
                  </a:cubicBezTo>
                  <a:cubicBezTo>
                    <a:pt x="693" y="793"/>
                    <a:pt x="849" y="697"/>
                    <a:pt x="905" y="541"/>
                  </a:cubicBezTo>
                  <a:cubicBezTo>
                    <a:pt x="976" y="336"/>
                    <a:pt x="850" y="108"/>
                    <a:pt x="618" y="29"/>
                  </a:cubicBezTo>
                  <a:cubicBezTo>
                    <a:pt x="564" y="10"/>
                    <a:pt x="510" y="1"/>
                    <a:pt x="457"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4"/>
            <p:cNvSpPr/>
            <p:nvPr/>
          </p:nvSpPr>
          <p:spPr>
            <a:xfrm>
              <a:off x="2789550" y="1745800"/>
              <a:ext cx="9075" cy="4825"/>
            </a:xfrm>
            <a:custGeom>
              <a:rect b="b" l="l" r="r" t="t"/>
              <a:pathLst>
                <a:path extrusionOk="0" h="193" w="363">
                  <a:moveTo>
                    <a:pt x="106" y="1"/>
                  </a:moveTo>
                  <a:cubicBezTo>
                    <a:pt x="59" y="1"/>
                    <a:pt x="23" y="14"/>
                    <a:pt x="14" y="39"/>
                  </a:cubicBezTo>
                  <a:cubicBezTo>
                    <a:pt x="0" y="80"/>
                    <a:pt x="62" y="141"/>
                    <a:pt x="154" y="172"/>
                  </a:cubicBezTo>
                  <a:cubicBezTo>
                    <a:pt x="192" y="186"/>
                    <a:pt x="229" y="193"/>
                    <a:pt x="261" y="193"/>
                  </a:cubicBezTo>
                  <a:cubicBezTo>
                    <a:pt x="307" y="193"/>
                    <a:pt x="341" y="179"/>
                    <a:pt x="349" y="155"/>
                  </a:cubicBezTo>
                  <a:cubicBezTo>
                    <a:pt x="363" y="111"/>
                    <a:pt x="301" y="53"/>
                    <a:pt x="209" y="18"/>
                  </a:cubicBezTo>
                  <a:cubicBezTo>
                    <a:pt x="173" y="6"/>
                    <a:pt x="137" y="1"/>
                    <a:pt x="106"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4"/>
            <p:cNvSpPr/>
            <p:nvPr/>
          </p:nvSpPr>
          <p:spPr>
            <a:xfrm>
              <a:off x="2784425" y="1750225"/>
              <a:ext cx="5500" cy="4350"/>
            </a:xfrm>
            <a:custGeom>
              <a:rect b="b" l="l" r="r" t="t"/>
              <a:pathLst>
                <a:path extrusionOk="0" h="174" w="220">
                  <a:moveTo>
                    <a:pt x="22" y="1"/>
                  </a:moveTo>
                  <a:cubicBezTo>
                    <a:pt x="20" y="1"/>
                    <a:pt x="17" y="1"/>
                    <a:pt x="15" y="2"/>
                  </a:cubicBezTo>
                  <a:cubicBezTo>
                    <a:pt x="5" y="9"/>
                    <a:pt x="1" y="19"/>
                    <a:pt x="5" y="26"/>
                  </a:cubicBezTo>
                  <a:cubicBezTo>
                    <a:pt x="8" y="33"/>
                    <a:pt x="52" y="125"/>
                    <a:pt x="169" y="166"/>
                  </a:cubicBezTo>
                  <a:cubicBezTo>
                    <a:pt x="175" y="169"/>
                    <a:pt x="185" y="173"/>
                    <a:pt x="192" y="173"/>
                  </a:cubicBezTo>
                  <a:cubicBezTo>
                    <a:pt x="194" y="174"/>
                    <a:pt x="196" y="174"/>
                    <a:pt x="197" y="174"/>
                  </a:cubicBezTo>
                  <a:cubicBezTo>
                    <a:pt x="206" y="174"/>
                    <a:pt x="213" y="168"/>
                    <a:pt x="216" y="162"/>
                  </a:cubicBezTo>
                  <a:cubicBezTo>
                    <a:pt x="219" y="153"/>
                    <a:pt x="213" y="142"/>
                    <a:pt x="202" y="139"/>
                  </a:cubicBezTo>
                  <a:cubicBezTo>
                    <a:pt x="87" y="112"/>
                    <a:pt x="38" y="12"/>
                    <a:pt x="38" y="12"/>
                  </a:cubicBezTo>
                  <a:cubicBezTo>
                    <a:pt x="36" y="4"/>
                    <a:pt x="30" y="1"/>
                    <a:pt x="22"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4"/>
            <p:cNvSpPr/>
            <p:nvPr/>
          </p:nvSpPr>
          <p:spPr>
            <a:xfrm>
              <a:off x="2790325" y="1758050"/>
              <a:ext cx="6675" cy="1450"/>
            </a:xfrm>
            <a:custGeom>
              <a:rect b="b" l="l" r="r" t="t"/>
              <a:pathLst>
                <a:path extrusionOk="0" h="58" w="267">
                  <a:moveTo>
                    <a:pt x="249" y="0"/>
                  </a:moveTo>
                  <a:cubicBezTo>
                    <a:pt x="246" y="0"/>
                    <a:pt x="243" y="1"/>
                    <a:pt x="240" y="3"/>
                  </a:cubicBezTo>
                  <a:cubicBezTo>
                    <a:pt x="207" y="17"/>
                    <a:pt x="169" y="21"/>
                    <a:pt x="135" y="21"/>
                  </a:cubicBezTo>
                  <a:cubicBezTo>
                    <a:pt x="76" y="21"/>
                    <a:pt x="28" y="9"/>
                    <a:pt x="28" y="7"/>
                  </a:cubicBezTo>
                  <a:cubicBezTo>
                    <a:pt x="18" y="7"/>
                    <a:pt x="7" y="10"/>
                    <a:pt x="4" y="20"/>
                  </a:cubicBezTo>
                  <a:cubicBezTo>
                    <a:pt x="1" y="30"/>
                    <a:pt x="7" y="40"/>
                    <a:pt x="18" y="40"/>
                  </a:cubicBezTo>
                  <a:lnTo>
                    <a:pt x="18" y="44"/>
                  </a:lnTo>
                  <a:cubicBezTo>
                    <a:pt x="22" y="44"/>
                    <a:pt x="71" y="58"/>
                    <a:pt x="132" y="58"/>
                  </a:cubicBezTo>
                  <a:cubicBezTo>
                    <a:pt x="172" y="58"/>
                    <a:pt x="216" y="52"/>
                    <a:pt x="256" y="34"/>
                  </a:cubicBezTo>
                  <a:cubicBezTo>
                    <a:pt x="264" y="30"/>
                    <a:pt x="267" y="20"/>
                    <a:pt x="264" y="10"/>
                  </a:cubicBezTo>
                  <a:cubicBezTo>
                    <a:pt x="261" y="5"/>
                    <a:pt x="255" y="0"/>
                    <a:pt x="249"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4"/>
            <p:cNvSpPr/>
            <p:nvPr/>
          </p:nvSpPr>
          <p:spPr>
            <a:xfrm>
              <a:off x="2720025" y="1736525"/>
              <a:ext cx="59575" cy="97825"/>
            </a:xfrm>
            <a:custGeom>
              <a:rect b="b" l="l" r="r" t="t"/>
              <a:pathLst>
                <a:path extrusionOk="0" h="3913" w="2383">
                  <a:moveTo>
                    <a:pt x="10" y="0"/>
                  </a:moveTo>
                  <a:cubicBezTo>
                    <a:pt x="7" y="0"/>
                    <a:pt x="3" y="4"/>
                    <a:pt x="3" y="4"/>
                  </a:cubicBezTo>
                  <a:cubicBezTo>
                    <a:pt x="0" y="7"/>
                    <a:pt x="0" y="14"/>
                    <a:pt x="3" y="14"/>
                  </a:cubicBezTo>
                  <a:cubicBezTo>
                    <a:pt x="5" y="16"/>
                    <a:pt x="7" y="16"/>
                    <a:pt x="8" y="16"/>
                  </a:cubicBezTo>
                  <a:cubicBezTo>
                    <a:pt x="9" y="16"/>
                    <a:pt x="10" y="16"/>
                    <a:pt x="10" y="16"/>
                  </a:cubicBezTo>
                  <a:lnTo>
                    <a:pt x="10" y="16"/>
                  </a:lnTo>
                  <a:cubicBezTo>
                    <a:pt x="11" y="19"/>
                    <a:pt x="13" y="23"/>
                    <a:pt x="13" y="31"/>
                  </a:cubicBezTo>
                  <a:cubicBezTo>
                    <a:pt x="21" y="61"/>
                    <a:pt x="27" y="130"/>
                    <a:pt x="37" y="229"/>
                  </a:cubicBezTo>
                  <a:cubicBezTo>
                    <a:pt x="71" y="578"/>
                    <a:pt x="153" y="1281"/>
                    <a:pt x="474" y="2007"/>
                  </a:cubicBezTo>
                  <a:cubicBezTo>
                    <a:pt x="799" y="2731"/>
                    <a:pt x="1365" y="3479"/>
                    <a:pt x="2372" y="3912"/>
                  </a:cubicBezTo>
                  <a:cubicBezTo>
                    <a:pt x="2376" y="3912"/>
                    <a:pt x="2379" y="3912"/>
                    <a:pt x="2382" y="3909"/>
                  </a:cubicBezTo>
                  <a:cubicBezTo>
                    <a:pt x="2382" y="3905"/>
                    <a:pt x="2382" y="3902"/>
                    <a:pt x="2379" y="3899"/>
                  </a:cubicBezTo>
                  <a:cubicBezTo>
                    <a:pt x="1171" y="3384"/>
                    <a:pt x="601" y="2410"/>
                    <a:pt x="320" y="1567"/>
                  </a:cubicBezTo>
                  <a:cubicBezTo>
                    <a:pt x="180" y="1144"/>
                    <a:pt x="116" y="755"/>
                    <a:pt x="78" y="471"/>
                  </a:cubicBezTo>
                  <a:cubicBezTo>
                    <a:pt x="61" y="328"/>
                    <a:pt x="51" y="212"/>
                    <a:pt x="41" y="134"/>
                  </a:cubicBezTo>
                  <a:cubicBezTo>
                    <a:pt x="37" y="93"/>
                    <a:pt x="34" y="61"/>
                    <a:pt x="30" y="38"/>
                  </a:cubicBezTo>
                  <a:cubicBezTo>
                    <a:pt x="27" y="28"/>
                    <a:pt x="27" y="21"/>
                    <a:pt x="24" y="14"/>
                  </a:cubicBezTo>
                  <a:cubicBezTo>
                    <a:pt x="24" y="11"/>
                    <a:pt x="21" y="7"/>
                    <a:pt x="21" y="7"/>
                  </a:cubicBezTo>
                  <a:cubicBezTo>
                    <a:pt x="16" y="4"/>
                    <a:pt x="16" y="0"/>
                    <a:pt x="10"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4"/>
            <p:cNvSpPr/>
            <p:nvPr/>
          </p:nvSpPr>
          <p:spPr>
            <a:xfrm>
              <a:off x="2705400" y="1729625"/>
              <a:ext cx="27450" cy="20325"/>
            </a:xfrm>
            <a:custGeom>
              <a:rect b="b" l="l" r="r" t="t"/>
              <a:pathLst>
                <a:path extrusionOk="0" h="813" w="1098">
                  <a:moveTo>
                    <a:pt x="630" y="0"/>
                  </a:moveTo>
                  <a:cubicBezTo>
                    <a:pt x="557" y="0"/>
                    <a:pt x="480" y="14"/>
                    <a:pt x="404" y="44"/>
                  </a:cubicBezTo>
                  <a:cubicBezTo>
                    <a:pt x="148" y="147"/>
                    <a:pt x="1" y="389"/>
                    <a:pt x="83" y="591"/>
                  </a:cubicBezTo>
                  <a:cubicBezTo>
                    <a:pt x="138" y="732"/>
                    <a:pt x="291" y="813"/>
                    <a:pt x="465" y="813"/>
                  </a:cubicBezTo>
                  <a:cubicBezTo>
                    <a:pt x="539" y="813"/>
                    <a:pt x="618" y="798"/>
                    <a:pt x="694" y="768"/>
                  </a:cubicBezTo>
                  <a:cubicBezTo>
                    <a:pt x="954" y="669"/>
                    <a:pt x="1097" y="424"/>
                    <a:pt x="1018" y="225"/>
                  </a:cubicBezTo>
                  <a:cubicBezTo>
                    <a:pt x="960" y="83"/>
                    <a:pt x="807" y="0"/>
                    <a:pt x="63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4"/>
            <p:cNvSpPr/>
            <p:nvPr/>
          </p:nvSpPr>
          <p:spPr>
            <a:xfrm>
              <a:off x="2711550" y="1732375"/>
              <a:ext cx="10275" cy="5275"/>
            </a:xfrm>
            <a:custGeom>
              <a:rect b="b" l="l" r="r" t="t"/>
              <a:pathLst>
                <a:path extrusionOk="0" h="211" w="411">
                  <a:moveTo>
                    <a:pt x="311" y="1"/>
                  </a:moveTo>
                  <a:cubicBezTo>
                    <a:pt x="273" y="1"/>
                    <a:pt x="224" y="10"/>
                    <a:pt x="175" y="30"/>
                  </a:cubicBezTo>
                  <a:cubicBezTo>
                    <a:pt x="73" y="71"/>
                    <a:pt x="1" y="139"/>
                    <a:pt x="18" y="180"/>
                  </a:cubicBezTo>
                  <a:cubicBezTo>
                    <a:pt x="26" y="200"/>
                    <a:pt x="55" y="211"/>
                    <a:pt x="94" y="211"/>
                  </a:cubicBezTo>
                  <a:cubicBezTo>
                    <a:pt x="133" y="211"/>
                    <a:pt x="183" y="200"/>
                    <a:pt x="237" y="180"/>
                  </a:cubicBezTo>
                  <a:cubicBezTo>
                    <a:pt x="339" y="139"/>
                    <a:pt x="410" y="74"/>
                    <a:pt x="393" y="33"/>
                  </a:cubicBezTo>
                  <a:cubicBezTo>
                    <a:pt x="384" y="12"/>
                    <a:pt x="353" y="1"/>
                    <a:pt x="311"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4"/>
            <p:cNvSpPr/>
            <p:nvPr/>
          </p:nvSpPr>
          <p:spPr>
            <a:xfrm>
              <a:off x="2709850" y="1742200"/>
              <a:ext cx="7450" cy="1850"/>
            </a:xfrm>
            <a:custGeom>
              <a:rect b="b" l="l" r="r" t="t"/>
              <a:pathLst>
                <a:path extrusionOk="0" h="74" w="298">
                  <a:moveTo>
                    <a:pt x="275" y="1"/>
                  </a:moveTo>
                  <a:cubicBezTo>
                    <a:pt x="272" y="1"/>
                    <a:pt x="270" y="1"/>
                    <a:pt x="267" y="2"/>
                  </a:cubicBezTo>
                  <a:cubicBezTo>
                    <a:pt x="214" y="29"/>
                    <a:pt x="164" y="36"/>
                    <a:pt x="124" y="36"/>
                  </a:cubicBezTo>
                  <a:cubicBezTo>
                    <a:pt x="70" y="36"/>
                    <a:pt x="33" y="23"/>
                    <a:pt x="31" y="23"/>
                  </a:cubicBezTo>
                  <a:cubicBezTo>
                    <a:pt x="28" y="22"/>
                    <a:pt x="26" y="21"/>
                    <a:pt x="23" y="21"/>
                  </a:cubicBezTo>
                  <a:cubicBezTo>
                    <a:pt x="16" y="21"/>
                    <a:pt x="9" y="25"/>
                    <a:pt x="4" y="33"/>
                  </a:cubicBezTo>
                  <a:cubicBezTo>
                    <a:pt x="1" y="43"/>
                    <a:pt x="4" y="53"/>
                    <a:pt x="14" y="57"/>
                  </a:cubicBezTo>
                  <a:cubicBezTo>
                    <a:pt x="16" y="58"/>
                    <a:pt x="57" y="73"/>
                    <a:pt x="117" y="73"/>
                  </a:cubicBezTo>
                  <a:cubicBezTo>
                    <a:pt x="156" y="73"/>
                    <a:pt x="203" y="67"/>
                    <a:pt x="253" y="47"/>
                  </a:cubicBezTo>
                  <a:cubicBezTo>
                    <a:pt x="264" y="43"/>
                    <a:pt x="274" y="39"/>
                    <a:pt x="280" y="36"/>
                  </a:cubicBezTo>
                  <a:cubicBezTo>
                    <a:pt x="294" y="29"/>
                    <a:pt x="297" y="19"/>
                    <a:pt x="291" y="9"/>
                  </a:cubicBezTo>
                  <a:cubicBezTo>
                    <a:pt x="288" y="4"/>
                    <a:pt x="282" y="1"/>
                    <a:pt x="275"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4"/>
            <p:cNvSpPr/>
            <p:nvPr/>
          </p:nvSpPr>
          <p:spPr>
            <a:xfrm>
              <a:off x="2720600" y="1740500"/>
              <a:ext cx="6000" cy="4950"/>
            </a:xfrm>
            <a:custGeom>
              <a:rect b="b" l="l" r="r" t="t"/>
              <a:pathLst>
                <a:path extrusionOk="0" h="198" w="240">
                  <a:moveTo>
                    <a:pt x="218" y="0"/>
                  </a:moveTo>
                  <a:cubicBezTo>
                    <a:pt x="211" y="0"/>
                    <a:pt x="204" y="4"/>
                    <a:pt x="198" y="12"/>
                  </a:cubicBezTo>
                  <a:cubicBezTo>
                    <a:pt x="151" y="101"/>
                    <a:pt x="18" y="162"/>
                    <a:pt x="18" y="162"/>
                  </a:cubicBezTo>
                  <a:cubicBezTo>
                    <a:pt x="7" y="169"/>
                    <a:pt x="1" y="179"/>
                    <a:pt x="7" y="189"/>
                  </a:cubicBezTo>
                  <a:cubicBezTo>
                    <a:pt x="10" y="195"/>
                    <a:pt x="16" y="198"/>
                    <a:pt x="23" y="198"/>
                  </a:cubicBezTo>
                  <a:cubicBezTo>
                    <a:pt x="26" y="198"/>
                    <a:pt x="29" y="197"/>
                    <a:pt x="31" y="197"/>
                  </a:cubicBezTo>
                  <a:cubicBezTo>
                    <a:pt x="38" y="193"/>
                    <a:pt x="182" y="128"/>
                    <a:pt x="236" y="25"/>
                  </a:cubicBezTo>
                  <a:cubicBezTo>
                    <a:pt x="239" y="16"/>
                    <a:pt x="236" y="5"/>
                    <a:pt x="226" y="2"/>
                  </a:cubicBezTo>
                  <a:cubicBezTo>
                    <a:pt x="223" y="1"/>
                    <a:pt x="221" y="0"/>
                    <a:pt x="218"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4"/>
            <p:cNvSpPr/>
            <p:nvPr/>
          </p:nvSpPr>
          <p:spPr>
            <a:xfrm>
              <a:off x="2723750" y="1732675"/>
              <a:ext cx="5000" cy="4500"/>
            </a:xfrm>
            <a:custGeom>
              <a:rect b="b" l="l" r="r" t="t"/>
              <a:pathLst>
                <a:path extrusionOk="0" h="180" w="200">
                  <a:moveTo>
                    <a:pt x="182" y="1"/>
                  </a:moveTo>
                  <a:cubicBezTo>
                    <a:pt x="168" y="1"/>
                    <a:pt x="158" y="7"/>
                    <a:pt x="158" y="18"/>
                  </a:cubicBezTo>
                  <a:cubicBezTo>
                    <a:pt x="154" y="28"/>
                    <a:pt x="138" y="62"/>
                    <a:pt x="18" y="144"/>
                  </a:cubicBezTo>
                  <a:lnTo>
                    <a:pt x="11" y="147"/>
                  </a:lnTo>
                  <a:cubicBezTo>
                    <a:pt x="4" y="154"/>
                    <a:pt x="1" y="165"/>
                    <a:pt x="8" y="175"/>
                  </a:cubicBezTo>
                  <a:cubicBezTo>
                    <a:pt x="10" y="177"/>
                    <a:pt x="16" y="180"/>
                    <a:pt x="23" y="180"/>
                  </a:cubicBezTo>
                  <a:cubicBezTo>
                    <a:pt x="26" y="180"/>
                    <a:pt x="28" y="180"/>
                    <a:pt x="31" y="179"/>
                  </a:cubicBezTo>
                  <a:cubicBezTo>
                    <a:pt x="31" y="179"/>
                    <a:pt x="35" y="179"/>
                    <a:pt x="35" y="175"/>
                  </a:cubicBezTo>
                  <a:lnTo>
                    <a:pt x="42" y="171"/>
                  </a:lnTo>
                  <a:cubicBezTo>
                    <a:pt x="141" y="107"/>
                    <a:pt x="192" y="59"/>
                    <a:pt x="199" y="21"/>
                  </a:cubicBezTo>
                  <a:cubicBezTo>
                    <a:pt x="199" y="11"/>
                    <a:pt x="192" y="4"/>
                    <a:pt x="182"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4"/>
            <p:cNvSpPr/>
            <p:nvPr/>
          </p:nvSpPr>
          <p:spPr>
            <a:xfrm>
              <a:off x="2780525" y="1790900"/>
              <a:ext cx="33925" cy="44800"/>
            </a:xfrm>
            <a:custGeom>
              <a:rect b="b" l="l" r="r" t="t"/>
              <a:pathLst>
                <a:path extrusionOk="0" h="1792" w="1357">
                  <a:moveTo>
                    <a:pt x="1118" y="1"/>
                  </a:moveTo>
                  <a:cubicBezTo>
                    <a:pt x="1102" y="1"/>
                    <a:pt x="1082" y="7"/>
                    <a:pt x="1058" y="21"/>
                  </a:cubicBezTo>
                  <a:cubicBezTo>
                    <a:pt x="673" y="232"/>
                    <a:pt x="13" y="1765"/>
                    <a:pt x="0" y="1775"/>
                  </a:cubicBezTo>
                  <a:lnTo>
                    <a:pt x="41" y="1792"/>
                  </a:lnTo>
                  <a:cubicBezTo>
                    <a:pt x="710" y="1399"/>
                    <a:pt x="1357" y="1"/>
                    <a:pt x="1118"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4"/>
            <p:cNvSpPr/>
            <p:nvPr/>
          </p:nvSpPr>
          <p:spPr>
            <a:xfrm>
              <a:off x="2783400" y="1792325"/>
              <a:ext cx="24600" cy="40750"/>
            </a:xfrm>
            <a:custGeom>
              <a:rect b="b" l="l" r="r" t="t"/>
              <a:pathLst>
                <a:path extrusionOk="0" h="1630" w="984">
                  <a:moveTo>
                    <a:pt x="984" y="1"/>
                  </a:moveTo>
                  <a:lnTo>
                    <a:pt x="984" y="1"/>
                  </a:lnTo>
                  <a:cubicBezTo>
                    <a:pt x="940" y="66"/>
                    <a:pt x="895" y="134"/>
                    <a:pt x="854" y="199"/>
                  </a:cubicBezTo>
                  <a:lnTo>
                    <a:pt x="749" y="363"/>
                  </a:lnTo>
                  <a:cubicBezTo>
                    <a:pt x="745" y="349"/>
                    <a:pt x="742" y="332"/>
                    <a:pt x="735" y="315"/>
                  </a:cubicBezTo>
                  <a:cubicBezTo>
                    <a:pt x="728" y="291"/>
                    <a:pt x="718" y="267"/>
                    <a:pt x="708" y="246"/>
                  </a:cubicBezTo>
                  <a:lnTo>
                    <a:pt x="708" y="246"/>
                  </a:lnTo>
                  <a:cubicBezTo>
                    <a:pt x="704" y="271"/>
                    <a:pt x="708" y="295"/>
                    <a:pt x="711" y="318"/>
                  </a:cubicBezTo>
                  <a:cubicBezTo>
                    <a:pt x="714" y="342"/>
                    <a:pt x="718" y="366"/>
                    <a:pt x="722" y="390"/>
                  </a:cubicBezTo>
                  <a:lnTo>
                    <a:pt x="725" y="404"/>
                  </a:lnTo>
                  <a:cubicBezTo>
                    <a:pt x="687" y="468"/>
                    <a:pt x="646" y="530"/>
                    <a:pt x="605" y="595"/>
                  </a:cubicBezTo>
                  <a:cubicBezTo>
                    <a:pt x="602" y="588"/>
                    <a:pt x="599" y="578"/>
                    <a:pt x="595" y="571"/>
                  </a:cubicBezTo>
                  <a:cubicBezTo>
                    <a:pt x="582" y="550"/>
                    <a:pt x="571" y="530"/>
                    <a:pt x="554" y="513"/>
                  </a:cubicBezTo>
                  <a:lnTo>
                    <a:pt x="554" y="513"/>
                  </a:lnTo>
                  <a:cubicBezTo>
                    <a:pt x="558" y="537"/>
                    <a:pt x="561" y="558"/>
                    <a:pt x="568" y="581"/>
                  </a:cubicBezTo>
                  <a:cubicBezTo>
                    <a:pt x="574" y="595"/>
                    <a:pt x="582" y="612"/>
                    <a:pt x="585" y="629"/>
                  </a:cubicBezTo>
                  <a:cubicBezTo>
                    <a:pt x="550" y="687"/>
                    <a:pt x="513" y="749"/>
                    <a:pt x="479" y="807"/>
                  </a:cubicBezTo>
                  <a:cubicBezTo>
                    <a:pt x="472" y="817"/>
                    <a:pt x="465" y="827"/>
                    <a:pt x="459" y="837"/>
                  </a:cubicBezTo>
                  <a:cubicBezTo>
                    <a:pt x="445" y="810"/>
                    <a:pt x="431" y="786"/>
                    <a:pt x="410" y="766"/>
                  </a:cubicBezTo>
                  <a:lnTo>
                    <a:pt x="410" y="766"/>
                  </a:lnTo>
                  <a:cubicBezTo>
                    <a:pt x="418" y="803"/>
                    <a:pt x="428" y="834"/>
                    <a:pt x="441" y="868"/>
                  </a:cubicBezTo>
                  <a:cubicBezTo>
                    <a:pt x="397" y="943"/>
                    <a:pt x="353" y="1018"/>
                    <a:pt x="308" y="1093"/>
                  </a:cubicBezTo>
                  <a:cubicBezTo>
                    <a:pt x="295" y="1059"/>
                    <a:pt x="281" y="1029"/>
                    <a:pt x="260" y="998"/>
                  </a:cubicBezTo>
                  <a:lnTo>
                    <a:pt x="260" y="998"/>
                  </a:lnTo>
                  <a:cubicBezTo>
                    <a:pt x="260" y="1042"/>
                    <a:pt x="274" y="1086"/>
                    <a:pt x="287" y="1131"/>
                  </a:cubicBezTo>
                  <a:cubicBezTo>
                    <a:pt x="271" y="1158"/>
                    <a:pt x="254" y="1185"/>
                    <a:pt x="237" y="1216"/>
                  </a:cubicBezTo>
                  <a:cubicBezTo>
                    <a:pt x="213" y="1254"/>
                    <a:pt x="192" y="1291"/>
                    <a:pt x="169" y="1332"/>
                  </a:cubicBezTo>
                  <a:cubicBezTo>
                    <a:pt x="161" y="1315"/>
                    <a:pt x="155" y="1298"/>
                    <a:pt x="141" y="1284"/>
                  </a:cubicBezTo>
                  <a:lnTo>
                    <a:pt x="141" y="1284"/>
                  </a:lnTo>
                  <a:cubicBezTo>
                    <a:pt x="141" y="1311"/>
                    <a:pt x="144" y="1336"/>
                    <a:pt x="151" y="1363"/>
                  </a:cubicBezTo>
                  <a:cubicBezTo>
                    <a:pt x="100" y="1451"/>
                    <a:pt x="52" y="1541"/>
                    <a:pt x="1" y="1629"/>
                  </a:cubicBezTo>
                  <a:lnTo>
                    <a:pt x="131" y="1428"/>
                  </a:lnTo>
                  <a:lnTo>
                    <a:pt x="169" y="1373"/>
                  </a:lnTo>
                  <a:cubicBezTo>
                    <a:pt x="196" y="1366"/>
                    <a:pt x="219" y="1360"/>
                    <a:pt x="240" y="1349"/>
                  </a:cubicBezTo>
                  <a:cubicBezTo>
                    <a:pt x="264" y="1343"/>
                    <a:pt x="287" y="1332"/>
                    <a:pt x="308" y="1315"/>
                  </a:cubicBezTo>
                  <a:cubicBezTo>
                    <a:pt x="281" y="1315"/>
                    <a:pt x="257" y="1319"/>
                    <a:pt x="233" y="1322"/>
                  </a:cubicBezTo>
                  <a:cubicBezTo>
                    <a:pt x="219" y="1325"/>
                    <a:pt x="205" y="1329"/>
                    <a:pt x="192" y="1332"/>
                  </a:cubicBezTo>
                  <a:lnTo>
                    <a:pt x="257" y="1226"/>
                  </a:lnTo>
                  <a:cubicBezTo>
                    <a:pt x="274" y="1199"/>
                    <a:pt x="292" y="1172"/>
                    <a:pt x="308" y="1144"/>
                  </a:cubicBezTo>
                  <a:cubicBezTo>
                    <a:pt x="332" y="1138"/>
                    <a:pt x="356" y="1131"/>
                    <a:pt x="380" y="1124"/>
                  </a:cubicBezTo>
                  <a:cubicBezTo>
                    <a:pt x="404" y="1117"/>
                    <a:pt x="428" y="1107"/>
                    <a:pt x="448" y="1097"/>
                  </a:cubicBezTo>
                  <a:cubicBezTo>
                    <a:pt x="441" y="1096"/>
                    <a:pt x="434" y="1095"/>
                    <a:pt x="426" y="1095"/>
                  </a:cubicBezTo>
                  <a:cubicBezTo>
                    <a:pt x="409" y="1095"/>
                    <a:pt x="390" y="1098"/>
                    <a:pt x="373" y="1100"/>
                  </a:cubicBezTo>
                  <a:cubicBezTo>
                    <a:pt x="360" y="1100"/>
                    <a:pt x="346" y="1103"/>
                    <a:pt x="332" y="1107"/>
                  </a:cubicBezTo>
                  <a:cubicBezTo>
                    <a:pt x="380" y="1032"/>
                    <a:pt x="424" y="957"/>
                    <a:pt x="468" y="885"/>
                  </a:cubicBezTo>
                  <a:cubicBezTo>
                    <a:pt x="492" y="881"/>
                    <a:pt x="517" y="878"/>
                    <a:pt x="541" y="871"/>
                  </a:cubicBezTo>
                  <a:cubicBezTo>
                    <a:pt x="568" y="865"/>
                    <a:pt x="591" y="857"/>
                    <a:pt x="615" y="848"/>
                  </a:cubicBezTo>
                  <a:cubicBezTo>
                    <a:pt x="602" y="844"/>
                    <a:pt x="590" y="843"/>
                    <a:pt x="578" y="843"/>
                  </a:cubicBezTo>
                  <a:cubicBezTo>
                    <a:pt x="565" y="843"/>
                    <a:pt x="552" y="844"/>
                    <a:pt x="537" y="844"/>
                  </a:cubicBezTo>
                  <a:cubicBezTo>
                    <a:pt x="520" y="844"/>
                    <a:pt x="506" y="848"/>
                    <a:pt x="489" y="848"/>
                  </a:cubicBezTo>
                  <a:cubicBezTo>
                    <a:pt x="496" y="840"/>
                    <a:pt x="503" y="830"/>
                    <a:pt x="506" y="824"/>
                  </a:cubicBezTo>
                  <a:cubicBezTo>
                    <a:pt x="541" y="766"/>
                    <a:pt x="574" y="711"/>
                    <a:pt x="609" y="653"/>
                  </a:cubicBezTo>
                  <a:cubicBezTo>
                    <a:pt x="650" y="649"/>
                    <a:pt x="687" y="643"/>
                    <a:pt x="725" y="626"/>
                  </a:cubicBezTo>
                  <a:cubicBezTo>
                    <a:pt x="690" y="619"/>
                    <a:pt x="660" y="619"/>
                    <a:pt x="626" y="619"/>
                  </a:cubicBezTo>
                  <a:cubicBezTo>
                    <a:pt x="667" y="550"/>
                    <a:pt x="708" y="482"/>
                    <a:pt x="749" y="414"/>
                  </a:cubicBezTo>
                  <a:lnTo>
                    <a:pt x="755" y="400"/>
                  </a:lnTo>
                  <a:cubicBezTo>
                    <a:pt x="776" y="397"/>
                    <a:pt x="799" y="394"/>
                    <a:pt x="820" y="390"/>
                  </a:cubicBezTo>
                  <a:cubicBezTo>
                    <a:pt x="848" y="383"/>
                    <a:pt x="872" y="377"/>
                    <a:pt x="899" y="366"/>
                  </a:cubicBezTo>
                  <a:cubicBezTo>
                    <a:pt x="872" y="363"/>
                    <a:pt x="845" y="363"/>
                    <a:pt x="817" y="363"/>
                  </a:cubicBezTo>
                  <a:cubicBezTo>
                    <a:pt x="804" y="366"/>
                    <a:pt x="790" y="366"/>
                    <a:pt x="776" y="366"/>
                  </a:cubicBezTo>
                  <a:lnTo>
                    <a:pt x="868" y="209"/>
                  </a:lnTo>
                  <a:cubicBezTo>
                    <a:pt x="906" y="141"/>
                    <a:pt x="947" y="73"/>
                    <a:pt x="984"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24"/>
          <p:cNvGrpSpPr/>
          <p:nvPr/>
        </p:nvGrpSpPr>
        <p:grpSpPr>
          <a:xfrm>
            <a:off x="6644497" y="1585490"/>
            <a:ext cx="1952276" cy="3211617"/>
            <a:chOff x="6644497" y="1585490"/>
            <a:chExt cx="1952276" cy="3211617"/>
          </a:xfrm>
        </p:grpSpPr>
        <p:sp>
          <p:nvSpPr>
            <p:cNvPr id="436" name="Google Shape;436;p24"/>
            <p:cNvSpPr/>
            <p:nvPr/>
          </p:nvSpPr>
          <p:spPr>
            <a:xfrm flipH="1">
              <a:off x="7681797" y="2696870"/>
              <a:ext cx="35267" cy="26669"/>
            </a:xfrm>
            <a:custGeom>
              <a:rect b="b" l="l" r="r" t="t"/>
              <a:pathLst>
                <a:path extrusionOk="0" h="670" w="886">
                  <a:moveTo>
                    <a:pt x="445" y="1"/>
                  </a:moveTo>
                  <a:cubicBezTo>
                    <a:pt x="1" y="1"/>
                    <a:pt x="1" y="670"/>
                    <a:pt x="445" y="670"/>
                  </a:cubicBezTo>
                  <a:cubicBezTo>
                    <a:pt x="886" y="670"/>
                    <a:pt x="886" y="1"/>
                    <a:pt x="445" y="1"/>
                  </a:cubicBezTo>
                  <a:close/>
                </a:path>
              </a:pathLst>
            </a:custGeom>
            <a:solidFill>
              <a:srgbClr val="F4D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4"/>
            <p:cNvSpPr/>
            <p:nvPr/>
          </p:nvSpPr>
          <p:spPr>
            <a:xfrm flipH="1">
              <a:off x="7981308" y="1585490"/>
              <a:ext cx="615465" cy="557310"/>
            </a:xfrm>
            <a:custGeom>
              <a:rect b="b" l="l" r="r" t="t"/>
              <a:pathLst>
                <a:path extrusionOk="0" h="14001" w="15462">
                  <a:moveTo>
                    <a:pt x="7408" y="1"/>
                  </a:moveTo>
                  <a:cubicBezTo>
                    <a:pt x="6329" y="1"/>
                    <a:pt x="5134" y="282"/>
                    <a:pt x="3985" y="1072"/>
                  </a:cubicBezTo>
                  <a:cubicBezTo>
                    <a:pt x="1" y="3817"/>
                    <a:pt x="510" y="7033"/>
                    <a:pt x="1005" y="7781"/>
                  </a:cubicBezTo>
                  <a:lnTo>
                    <a:pt x="5153" y="14000"/>
                  </a:lnTo>
                  <a:lnTo>
                    <a:pt x="15461" y="7818"/>
                  </a:lnTo>
                  <a:lnTo>
                    <a:pt x="11140" y="1332"/>
                  </a:lnTo>
                  <a:cubicBezTo>
                    <a:pt x="10769" y="826"/>
                    <a:pt x="9257" y="1"/>
                    <a:pt x="7408"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4"/>
            <p:cNvSpPr/>
            <p:nvPr/>
          </p:nvSpPr>
          <p:spPr>
            <a:xfrm flipH="1">
              <a:off x="6994112" y="3245714"/>
              <a:ext cx="55488" cy="89720"/>
            </a:xfrm>
            <a:custGeom>
              <a:rect b="b" l="l" r="r" t="t"/>
              <a:pathLst>
                <a:path extrusionOk="0" h="2254" w="1394">
                  <a:moveTo>
                    <a:pt x="273" y="0"/>
                  </a:moveTo>
                  <a:cubicBezTo>
                    <a:pt x="352" y="253"/>
                    <a:pt x="322" y="591"/>
                    <a:pt x="151" y="997"/>
                  </a:cubicBezTo>
                  <a:cubicBezTo>
                    <a:pt x="103" y="1110"/>
                    <a:pt x="52" y="1219"/>
                    <a:pt x="1" y="1322"/>
                  </a:cubicBezTo>
                  <a:lnTo>
                    <a:pt x="618" y="2253"/>
                  </a:lnTo>
                  <a:cubicBezTo>
                    <a:pt x="755" y="2048"/>
                    <a:pt x="881" y="1816"/>
                    <a:pt x="990" y="1553"/>
                  </a:cubicBezTo>
                  <a:cubicBezTo>
                    <a:pt x="1393" y="594"/>
                    <a:pt x="1007" y="25"/>
                    <a:pt x="273" y="0"/>
                  </a:cubicBezTo>
                  <a:close/>
                </a:path>
              </a:pathLst>
            </a:custGeom>
            <a:solidFill>
              <a:srgbClr val="FFE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4"/>
            <p:cNvSpPr/>
            <p:nvPr/>
          </p:nvSpPr>
          <p:spPr>
            <a:xfrm flipH="1">
              <a:off x="7038694" y="3223542"/>
              <a:ext cx="39009" cy="55767"/>
            </a:xfrm>
            <a:custGeom>
              <a:rect b="b" l="l" r="r" t="t"/>
              <a:pathLst>
                <a:path extrusionOk="0" h="1401" w="980">
                  <a:moveTo>
                    <a:pt x="195" y="1"/>
                  </a:moveTo>
                  <a:cubicBezTo>
                    <a:pt x="201" y="213"/>
                    <a:pt x="150" y="462"/>
                    <a:pt x="31" y="746"/>
                  </a:cubicBezTo>
                  <a:cubicBezTo>
                    <a:pt x="21" y="769"/>
                    <a:pt x="10" y="793"/>
                    <a:pt x="0" y="817"/>
                  </a:cubicBezTo>
                  <a:lnTo>
                    <a:pt x="385" y="1401"/>
                  </a:lnTo>
                  <a:cubicBezTo>
                    <a:pt x="478" y="974"/>
                    <a:pt x="297" y="659"/>
                    <a:pt x="297" y="659"/>
                  </a:cubicBezTo>
                  <a:cubicBezTo>
                    <a:pt x="522" y="588"/>
                    <a:pt x="734" y="554"/>
                    <a:pt x="925" y="554"/>
                  </a:cubicBezTo>
                  <a:cubicBezTo>
                    <a:pt x="943" y="554"/>
                    <a:pt x="959" y="554"/>
                    <a:pt x="979" y="557"/>
                  </a:cubicBezTo>
                  <a:cubicBezTo>
                    <a:pt x="874" y="223"/>
                    <a:pt x="587" y="32"/>
                    <a:pt x="195" y="1"/>
                  </a:cubicBezTo>
                  <a:close/>
                </a:path>
              </a:pathLst>
            </a:custGeom>
            <a:solidFill>
              <a:srgbClr val="FFE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4"/>
            <p:cNvSpPr/>
            <p:nvPr/>
          </p:nvSpPr>
          <p:spPr>
            <a:xfrm flipH="1">
              <a:off x="7035549" y="3245554"/>
              <a:ext cx="30371" cy="52781"/>
            </a:xfrm>
            <a:custGeom>
              <a:rect b="b" l="l" r="r" t="t"/>
              <a:pathLst>
                <a:path extrusionOk="0" h="1326" w="763">
                  <a:moveTo>
                    <a:pt x="629" y="1"/>
                  </a:moveTo>
                  <a:cubicBezTo>
                    <a:pt x="438" y="1"/>
                    <a:pt x="226" y="35"/>
                    <a:pt x="1" y="106"/>
                  </a:cubicBezTo>
                  <a:cubicBezTo>
                    <a:pt x="1" y="106"/>
                    <a:pt x="182" y="421"/>
                    <a:pt x="89" y="848"/>
                  </a:cubicBezTo>
                  <a:lnTo>
                    <a:pt x="411" y="1326"/>
                  </a:lnTo>
                  <a:cubicBezTo>
                    <a:pt x="462" y="1223"/>
                    <a:pt x="513" y="1114"/>
                    <a:pt x="561" y="1001"/>
                  </a:cubicBezTo>
                  <a:cubicBezTo>
                    <a:pt x="732" y="595"/>
                    <a:pt x="762" y="257"/>
                    <a:pt x="683" y="4"/>
                  </a:cubicBezTo>
                  <a:cubicBezTo>
                    <a:pt x="663" y="1"/>
                    <a:pt x="647" y="1"/>
                    <a:pt x="629" y="1"/>
                  </a:cubicBezTo>
                  <a:close/>
                </a:path>
              </a:pathLst>
            </a:custGeom>
            <a:solidFill>
              <a:srgbClr val="FFCD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4"/>
            <p:cNvSpPr/>
            <p:nvPr/>
          </p:nvSpPr>
          <p:spPr>
            <a:xfrm flipH="1">
              <a:off x="7069942" y="3191219"/>
              <a:ext cx="50035" cy="35745"/>
            </a:xfrm>
            <a:custGeom>
              <a:rect b="b" l="l" r="r" t="t"/>
              <a:pathLst>
                <a:path extrusionOk="0" h="898" w="1257">
                  <a:moveTo>
                    <a:pt x="321" y="1"/>
                  </a:moveTo>
                  <a:cubicBezTo>
                    <a:pt x="219" y="1"/>
                    <a:pt x="113" y="11"/>
                    <a:pt x="1" y="31"/>
                  </a:cubicBezTo>
                  <a:lnTo>
                    <a:pt x="577" y="898"/>
                  </a:lnTo>
                  <a:cubicBezTo>
                    <a:pt x="782" y="841"/>
                    <a:pt x="973" y="810"/>
                    <a:pt x="1148" y="810"/>
                  </a:cubicBezTo>
                  <a:cubicBezTo>
                    <a:pt x="1185" y="810"/>
                    <a:pt x="1219" y="813"/>
                    <a:pt x="1257" y="813"/>
                  </a:cubicBezTo>
                  <a:cubicBezTo>
                    <a:pt x="1236" y="291"/>
                    <a:pt x="867" y="1"/>
                    <a:pt x="321" y="1"/>
                  </a:cubicBezTo>
                  <a:close/>
                </a:path>
              </a:pathLst>
            </a:custGeom>
            <a:solidFill>
              <a:srgbClr val="FFE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4"/>
            <p:cNvSpPr/>
            <p:nvPr/>
          </p:nvSpPr>
          <p:spPr>
            <a:xfrm flipH="1">
              <a:off x="7069663" y="3223422"/>
              <a:ext cx="27346" cy="32640"/>
            </a:xfrm>
            <a:custGeom>
              <a:rect b="b" l="l" r="r" t="t"/>
              <a:pathLst>
                <a:path extrusionOk="0" h="820" w="687">
                  <a:moveTo>
                    <a:pt x="571" y="1"/>
                  </a:moveTo>
                  <a:cubicBezTo>
                    <a:pt x="396" y="1"/>
                    <a:pt x="205" y="32"/>
                    <a:pt x="0" y="89"/>
                  </a:cubicBezTo>
                  <a:lnTo>
                    <a:pt x="485" y="820"/>
                  </a:lnTo>
                  <a:cubicBezTo>
                    <a:pt x="495" y="796"/>
                    <a:pt x="506" y="772"/>
                    <a:pt x="516" y="749"/>
                  </a:cubicBezTo>
                  <a:cubicBezTo>
                    <a:pt x="635" y="465"/>
                    <a:pt x="686" y="216"/>
                    <a:pt x="680" y="4"/>
                  </a:cubicBezTo>
                  <a:cubicBezTo>
                    <a:pt x="642" y="4"/>
                    <a:pt x="608" y="1"/>
                    <a:pt x="571" y="1"/>
                  </a:cubicBezTo>
                  <a:close/>
                </a:path>
              </a:pathLst>
            </a:custGeom>
            <a:solidFill>
              <a:srgbClr val="FFCD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4"/>
            <p:cNvSpPr/>
            <p:nvPr/>
          </p:nvSpPr>
          <p:spPr>
            <a:xfrm flipH="1">
              <a:off x="7326331" y="3715304"/>
              <a:ext cx="30769" cy="31844"/>
            </a:xfrm>
            <a:custGeom>
              <a:rect b="b" l="l" r="r" t="t"/>
              <a:pathLst>
                <a:path extrusionOk="0" h="800" w="773">
                  <a:moveTo>
                    <a:pt x="270" y="1"/>
                  </a:moveTo>
                  <a:cubicBezTo>
                    <a:pt x="215" y="38"/>
                    <a:pt x="154" y="62"/>
                    <a:pt x="93" y="79"/>
                  </a:cubicBezTo>
                  <a:cubicBezTo>
                    <a:pt x="1" y="277"/>
                    <a:pt x="45" y="520"/>
                    <a:pt x="219" y="673"/>
                  </a:cubicBezTo>
                  <a:cubicBezTo>
                    <a:pt x="318" y="758"/>
                    <a:pt x="441" y="799"/>
                    <a:pt x="564" y="799"/>
                  </a:cubicBezTo>
                  <a:cubicBezTo>
                    <a:pt x="636" y="799"/>
                    <a:pt x="707" y="786"/>
                    <a:pt x="772" y="758"/>
                  </a:cubicBezTo>
                  <a:lnTo>
                    <a:pt x="270" y="1"/>
                  </a:lnTo>
                  <a:close/>
                </a:path>
              </a:pathLst>
            </a:custGeom>
            <a:solidFill>
              <a:srgbClr val="FFE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4"/>
            <p:cNvSpPr/>
            <p:nvPr/>
          </p:nvSpPr>
          <p:spPr>
            <a:xfrm flipH="1">
              <a:off x="7348622" y="3683817"/>
              <a:ext cx="32521" cy="35068"/>
            </a:xfrm>
            <a:custGeom>
              <a:rect b="b" l="l" r="r" t="t"/>
              <a:pathLst>
                <a:path extrusionOk="0" h="881" w="817">
                  <a:moveTo>
                    <a:pt x="348" y="0"/>
                  </a:moveTo>
                  <a:cubicBezTo>
                    <a:pt x="301" y="17"/>
                    <a:pt x="250" y="27"/>
                    <a:pt x="198" y="30"/>
                  </a:cubicBezTo>
                  <a:lnTo>
                    <a:pt x="192" y="34"/>
                  </a:lnTo>
                  <a:cubicBezTo>
                    <a:pt x="0" y="246"/>
                    <a:pt x="21" y="570"/>
                    <a:pt x="236" y="755"/>
                  </a:cubicBezTo>
                  <a:cubicBezTo>
                    <a:pt x="335" y="840"/>
                    <a:pt x="458" y="881"/>
                    <a:pt x="581" y="881"/>
                  </a:cubicBezTo>
                  <a:cubicBezTo>
                    <a:pt x="619" y="881"/>
                    <a:pt x="660" y="878"/>
                    <a:pt x="697" y="870"/>
                  </a:cubicBezTo>
                  <a:cubicBezTo>
                    <a:pt x="717" y="826"/>
                    <a:pt x="745" y="782"/>
                    <a:pt x="778" y="744"/>
                  </a:cubicBezTo>
                  <a:lnTo>
                    <a:pt x="816" y="703"/>
                  </a:lnTo>
                  <a:lnTo>
                    <a:pt x="348" y="0"/>
                  </a:lnTo>
                  <a:close/>
                </a:path>
              </a:pathLst>
            </a:custGeom>
            <a:solidFill>
              <a:srgbClr val="FFE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4"/>
            <p:cNvSpPr/>
            <p:nvPr/>
          </p:nvSpPr>
          <p:spPr>
            <a:xfrm flipH="1">
              <a:off x="7346313" y="3711801"/>
              <a:ext cx="7125" cy="6687"/>
            </a:xfrm>
            <a:custGeom>
              <a:rect b="b" l="l" r="r" t="t"/>
              <a:pathLst>
                <a:path extrusionOk="0" h="168" w="179">
                  <a:moveTo>
                    <a:pt x="120" y="0"/>
                  </a:moveTo>
                  <a:lnTo>
                    <a:pt x="82" y="41"/>
                  </a:lnTo>
                  <a:cubicBezTo>
                    <a:pt x="49" y="79"/>
                    <a:pt x="21" y="123"/>
                    <a:pt x="1" y="167"/>
                  </a:cubicBezTo>
                  <a:cubicBezTo>
                    <a:pt x="62" y="150"/>
                    <a:pt x="123" y="126"/>
                    <a:pt x="178" y="89"/>
                  </a:cubicBezTo>
                  <a:lnTo>
                    <a:pt x="120" y="0"/>
                  </a:lnTo>
                  <a:close/>
                </a:path>
              </a:pathLst>
            </a:custGeom>
            <a:solidFill>
              <a:srgbClr val="FFCD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4"/>
            <p:cNvSpPr/>
            <p:nvPr/>
          </p:nvSpPr>
          <p:spPr>
            <a:xfrm flipH="1">
              <a:off x="7369401" y="3650778"/>
              <a:ext cx="28063" cy="34272"/>
            </a:xfrm>
            <a:custGeom>
              <a:rect b="b" l="l" r="r" t="t"/>
              <a:pathLst>
                <a:path extrusionOk="0" h="861" w="705">
                  <a:moveTo>
                    <a:pt x="205" y="0"/>
                  </a:moveTo>
                  <a:lnTo>
                    <a:pt x="192" y="14"/>
                  </a:lnTo>
                  <a:cubicBezTo>
                    <a:pt x="1" y="226"/>
                    <a:pt x="21" y="547"/>
                    <a:pt x="236" y="734"/>
                  </a:cubicBezTo>
                  <a:cubicBezTo>
                    <a:pt x="336" y="819"/>
                    <a:pt x="458" y="860"/>
                    <a:pt x="581" y="860"/>
                  </a:cubicBezTo>
                  <a:lnTo>
                    <a:pt x="608" y="860"/>
                  </a:lnTo>
                  <a:lnTo>
                    <a:pt x="704" y="751"/>
                  </a:lnTo>
                  <a:lnTo>
                    <a:pt x="205" y="0"/>
                  </a:lnTo>
                  <a:close/>
                </a:path>
              </a:pathLst>
            </a:custGeom>
            <a:solidFill>
              <a:srgbClr val="FFE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4"/>
            <p:cNvSpPr/>
            <p:nvPr/>
          </p:nvSpPr>
          <p:spPr>
            <a:xfrm flipH="1">
              <a:off x="7367251" y="3680673"/>
              <a:ext cx="6011" cy="4379"/>
            </a:xfrm>
            <a:custGeom>
              <a:rect b="b" l="l" r="r" t="t"/>
              <a:pathLst>
                <a:path extrusionOk="0" h="110" w="151">
                  <a:moveTo>
                    <a:pt x="96" y="0"/>
                  </a:moveTo>
                  <a:lnTo>
                    <a:pt x="0" y="109"/>
                  </a:lnTo>
                  <a:cubicBezTo>
                    <a:pt x="52" y="106"/>
                    <a:pt x="103" y="96"/>
                    <a:pt x="150" y="79"/>
                  </a:cubicBezTo>
                  <a:lnTo>
                    <a:pt x="96" y="0"/>
                  </a:lnTo>
                  <a:close/>
                </a:path>
              </a:pathLst>
            </a:custGeom>
            <a:solidFill>
              <a:srgbClr val="FFCD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4"/>
            <p:cNvSpPr/>
            <p:nvPr/>
          </p:nvSpPr>
          <p:spPr>
            <a:xfrm flipH="1">
              <a:off x="6756464" y="1803149"/>
              <a:ext cx="1656286" cy="2222632"/>
            </a:xfrm>
            <a:custGeom>
              <a:rect b="b" l="l" r="r" t="t"/>
              <a:pathLst>
                <a:path extrusionOk="0" h="55838" w="41610">
                  <a:moveTo>
                    <a:pt x="6429" y="0"/>
                  </a:moveTo>
                  <a:cubicBezTo>
                    <a:pt x="5350" y="0"/>
                    <a:pt x="4156" y="282"/>
                    <a:pt x="3008" y="1073"/>
                  </a:cubicBezTo>
                  <a:cubicBezTo>
                    <a:pt x="1291" y="2254"/>
                    <a:pt x="410" y="3524"/>
                    <a:pt x="0" y="4644"/>
                  </a:cubicBezTo>
                  <a:lnTo>
                    <a:pt x="33324" y="55838"/>
                  </a:lnTo>
                  <a:lnTo>
                    <a:pt x="41609" y="50567"/>
                  </a:lnTo>
                  <a:lnTo>
                    <a:pt x="9080" y="578"/>
                  </a:lnTo>
                  <a:cubicBezTo>
                    <a:pt x="8397" y="260"/>
                    <a:pt x="7466" y="0"/>
                    <a:pt x="6429"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4"/>
            <p:cNvSpPr/>
            <p:nvPr/>
          </p:nvSpPr>
          <p:spPr>
            <a:xfrm flipH="1">
              <a:off x="7086289" y="1988007"/>
              <a:ext cx="1348076" cy="2061859"/>
            </a:xfrm>
            <a:custGeom>
              <a:rect b="b" l="l" r="r" t="t"/>
              <a:pathLst>
                <a:path extrusionOk="0" h="51799" w="33867">
                  <a:moveTo>
                    <a:pt x="543" y="0"/>
                  </a:moveTo>
                  <a:lnTo>
                    <a:pt x="543" y="0"/>
                  </a:lnTo>
                  <a:cubicBezTo>
                    <a:pt x="1" y="1485"/>
                    <a:pt x="288" y="2710"/>
                    <a:pt x="570" y="3134"/>
                  </a:cubicBezTo>
                  <a:cubicBezTo>
                    <a:pt x="570" y="3134"/>
                    <a:pt x="570" y="3137"/>
                    <a:pt x="574" y="3137"/>
                  </a:cubicBezTo>
                  <a:lnTo>
                    <a:pt x="32918" y="51798"/>
                  </a:lnTo>
                  <a:lnTo>
                    <a:pt x="33867" y="51194"/>
                  </a:lnTo>
                  <a:lnTo>
                    <a:pt x="543" y="0"/>
                  </a:lnTo>
                  <a:close/>
                </a:path>
              </a:pathLst>
            </a:custGeom>
            <a:solidFill>
              <a:srgbClr val="FF7A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4"/>
            <p:cNvSpPr/>
            <p:nvPr/>
          </p:nvSpPr>
          <p:spPr>
            <a:xfrm flipH="1">
              <a:off x="6720593" y="1826156"/>
              <a:ext cx="1330721" cy="1989852"/>
            </a:xfrm>
            <a:custGeom>
              <a:rect b="b" l="l" r="r" t="t"/>
              <a:pathLst>
                <a:path extrusionOk="0" h="49990" w="33431">
                  <a:moveTo>
                    <a:pt x="0" y="0"/>
                  </a:moveTo>
                  <a:lnTo>
                    <a:pt x="32529" y="49989"/>
                  </a:lnTo>
                  <a:lnTo>
                    <a:pt x="33430" y="49416"/>
                  </a:lnTo>
                  <a:lnTo>
                    <a:pt x="1079" y="751"/>
                  </a:lnTo>
                  <a:cubicBezTo>
                    <a:pt x="915" y="529"/>
                    <a:pt x="537" y="246"/>
                    <a:pt x="0" y="0"/>
                  </a:cubicBezTo>
                  <a:close/>
                </a:path>
              </a:pathLst>
            </a:custGeom>
            <a:solidFill>
              <a:srgbClr val="FF7A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4"/>
            <p:cNvSpPr/>
            <p:nvPr/>
          </p:nvSpPr>
          <p:spPr>
            <a:xfrm flipH="1">
              <a:off x="6649236" y="4100903"/>
              <a:ext cx="148711" cy="185451"/>
            </a:xfrm>
            <a:custGeom>
              <a:rect b="b" l="l" r="r" t="t"/>
              <a:pathLst>
                <a:path extrusionOk="0" h="4659" w="3736">
                  <a:moveTo>
                    <a:pt x="2690" y="0"/>
                  </a:moveTo>
                  <a:cubicBezTo>
                    <a:pt x="1917" y="0"/>
                    <a:pt x="908" y="240"/>
                    <a:pt x="1" y="1220"/>
                  </a:cubicBezTo>
                  <a:lnTo>
                    <a:pt x="3674" y="4658"/>
                  </a:lnTo>
                  <a:cubicBezTo>
                    <a:pt x="3735" y="3897"/>
                    <a:pt x="3015" y="56"/>
                    <a:pt x="3015" y="56"/>
                  </a:cubicBezTo>
                  <a:lnTo>
                    <a:pt x="3062" y="19"/>
                  </a:lnTo>
                  <a:cubicBezTo>
                    <a:pt x="2946" y="7"/>
                    <a:pt x="2822" y="0"/>
                    <a:pt x="2690" y="0"/>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4"/>
            <p:cNvSpPr/>
            <p:nvPr/>
          </p:nvSpPr>
          <p:spPr>
            <a:xfrm flipH="1">
              <a:off x="6650467" y="4284369"/>
              <a:ext cx="716" cy="2508"/>
            </a:xfrm>
            <a:custGeom>
              <a:rect b="b" l="l" r="r" t="t"/>
              <a:pathLst>
                <a:path extrusionOk="0" h="63" w="18">
                  <a:moveTo>
                    <a:pt x="18" y="1"/>
                  </a:moveTo>
                  <a:lnTo>
                    <a:pt x="18" y="1"/>
                  </a:lnTo>
                  <a:cubicBezTo>
                    <a:pt x="10" y="25"/>
                    <a:pt x="4" y="42"/>
                    <a:pt x="1" y="59"/>
                  </a:cubicBezTo>
                  <a:lnTo>
                    <a:pt x="4" y="62"/>
                  </a:lnTo>
                  <a:cubicBezTo>
                    <a:pt x="7" y="46"/>
                    <a:pt x="14" y="25"/>
                    <a:pt x="18" y="1"/>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4"/>
            <p:cNvSpPr/>
            <p:nvPr/>
          </p:nvSpPr>
          <p:spPr>
            <a:xfrm flipH="1">
              <a:off x="6651028" y="4149466"/>
              <a:ext cx="190945" cy="145368"/>
            </a:xfrm>
            <a:custGeom>
              <a:rect b="b" l="l" r="r" t="t"/>
              <a:pathLst>
                <a:path extrusionOk="0" h="3652" w="4797">
                  <a:moveTo>
                    <a:pt x="1107" y="0"/>
                  </a:moveTo>
                  <a:cubicBezTo>
                    <a:pt x="707" y="434"/>
                    <a:pt x="329" y="1011"/>
                    <a:pt x="1" y="1776"/>
                  </a:cubicBezTo>
                  <a:cubicBezTo>
                    <a:pt x="2021" y="2826"/>
                    <a:pt x="3853" y="3652"/>
                    <a:pt x="4508" y="3652"/>
                  </a:cubicBezTo>
                  <a:cubicBezTo>
                    <a:pt x="4602" y="3652"/>
                    <a:pt x="4672" y="3635"/>
                    <a:pt x="4715" y="3599"/>
                  </a:cubicBezTo>
                  <a:cubicBezTo>
                    <a:pt x="4731" y="3586"/>
                    <a:pt x="4746" y="3566"/>
                    <a:pt x="4760" y="3539"/>
                  </a:cubicBezTo>
                  <a:lnTo>
                    <a:pt x="4760" y="3539"/>
                  </a:lnTo>
                  <a:cubicBezTo>
                    <a:pt x="4761" y="3539"/>
                    <a:pt x="4761" y="3538"/>
                    <a:pt x="4761" y="3537"/>
                  </a:cubicBezTo>
                  <a:lnTo>
                    <a:pt x="4761" y="3537"/>
                  </a:lnTo>
                  <a:cubicBezTo>
                    <a:pt x="4774" y="3513"/>
                    <a:pt x="4786" y="3485"/>
                    <a:pt x="4797" y="3451"/>
                  </a:cubicBezTo>
                  <a:lnTo>
                    <a:pt x="4794" y="3448"/>
                  </a:lnTo>
                  <a:cubicBezTo>
                    <a:pt x="4780" y="3489"/>
                    <a:pt x="4770" y="3513"/>
                    <a:pt x="4762" y="3527"/>
                  </a:cubicBezTo>
                  <a:cubicBezTo>
                    <a:pt x="4773" y="3506"/>
                    <a:pt x="4776" y="3476"/>
                    <a:pt x="4780" y="3438"/>
                  </a:cubicBezTo>
                  <a:lnTo>
                    <a:pt x="1107" y="0"/>
                  </a:ln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4"/>
            <p:cNvSpPr/>
            <p:nvPr/>
          </p:nvSpPr>
          <p:spPr>
            <a:xfrm flipH="1">
              <a:off x="6644497" y="4101620"/>
              <a:ext cx="33476" cy="185093"/>
            </a:xfrm>
            <a:custGeom>
              <a:rect b="b" l="l" r="r" t="t"/>
              <a:pathLst>
                <a:path extrusionOk="0" h="4650" w="841">
                  <a:moveTo>
                    <a:pt x="48" y="1"/>
                  </a:moveTo>
                  <a:lnTo>
                    <a:pt x="1" y="38"/>
                  </a:lnTo>
                  <a:cubicBezTo>
                    <a:pt x="1" y="38"/>
                    <a:pt x="721" y="3879"/>
                    <a:pt x="660" y="4640"/>
                  </a:cubicBezTo>
                  <a:lnTo>
                    <a:pt x="674" y="4650"/>
                  </a:lnTo>
                  <a:cubicBezTo>
                    <a:pt x="677" y="4633"/>
                    <a:pt x="683" y="4616"/>
                    <a:pt x="691" y="4592"/>
                  </a:cubicBezTo>
                  <a:cubicBezTo>
                    <a:pt x="841" y="3961"/>
                    <a:pt x="697" y="2127"/>
                    <a:pt x="438" y="59"/>
                  </a:cubicBezTo>
                  <a:cubicBezTo>
                    <a:pt x="322" y="35"/>
                    <a:pt x="192" y="15"/>
                    <a:pt x="48" y="1"/>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4"/>
            <p:cNvSpPr/>
            <p:nvPr/>
          </p:nvSpPr>
          <p:spPr>
            <a:xfrm flipH="1">
              <a:off x="6651144" y="4286319"/>
              <a:ext cx="1274" cy="3543"/>
            </a:xfrm>
            <a:custGeom>
              <a:rect b="b" l="l" r="r" t="t"/>
              <a:pathLst>
                <a:path extrusionOk="0" h="89" w="32">
                  <a:moveTo>
                    <a:pt x="18" y="0"/>
                  </a:moveTo>
                  <a:cubicBezTo>
                    <a:pt x="14" y="38"/>
                    <a:pt x="11" y="68"/>
                    <a:pt x="0" y="89"/>
                  </a:cubicBezTo>
                  <a:cubicBezTo>
                    <a:pt x="8" y="75"/>
                    <a:pt x="18" y="51"/>
                    <a:pt x="32" y="10"/>
                  </a:cubicBezTo>
                  <a:lnTo>
                    <a:pt x="18" y="0"/>
                  </a:ln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4"/>
            <p:cNvSpPr/>
            <p:nvPr/>
          </p:nvSpPr>
          <p:spPr>
            <a:xfrm flipH="1">
              <a:off x="6652378" y="4289822"/>
              <a:ext cx="159" cy="597"/>
            </a:xfrm>
            <a:custGeom>
              <a:rect b="b" l="l" r="r" t="t"/>
              <a:pathLst>
                <a:path extrusionOk="0" h="15" w="4">
                  <a:moveTo>
                    <a:pt x="3" y="1"/>
                  </a:moveTo>
                  <a:lnTo>
                    <a:pt x="3" y="1"/>
                  </a:lnTo>
                  <a:cubicBezTo>
                    <a:pt x="3" y="11"/>
                    <a:pt x="0" y="15"/>
                    <a:pt x="0" y="15"/>
                  </a:cubicBezTo>
                  <a:lnTo>
                    <a:pt x="0" y="15"/>
                  </a:lnTo>
                  <a:cubicBezTo>
                    <a:pt x="3" y="11"/>
                    <a:pt x="3" y="7"/>
                    <a:pt x="3" y="1"/>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4"/>
            <p:cNvSpPr/>
            <p:nvPr/>
          </p:nvSpPr>
          <p:spPr>
            <a:xfrm flipH="1">
              <a:off x="6660548" y="3740182"/>
              <a:ext cx="503454" cy="479969"/>
            </a:xfrm>
            <a:custGeom>
              <a:rect b="b" l="l" r="r" t="t"/>
              <a:pathLst>
                <a:path extrusionOk="0" h="12058" w="12648">
                  <a:moveTo>
                    <a:pt x="7407" y="1"/>
                  </a:moveTo>
                  <a:cubicBezTo>
                    <a:pt x="6327" y="1"/>
                    <a:pt x="5133" y="282"/>
                    <a:pt x="3984" y="1072"/>
                  </a:cubicBezTo>
                  <a:cubicBezTo>
                    <a:pt x="1" y="3817"/>
                    <a:pt x="509" y="7032"/>
                    <a:pt x="1004" y="7780"/>
                  </a:cubicBezTo>
                  <a:cubicBezTo>
                    <a:pt x="1291" y="8211"/>
                    <a:pt x="4923" y="10409"/>
                    <a:pt x="8091" y="12058"/>
                  </a:cubicBezTo>
                  <a:cubicBezTo>
                    <a:pt x="9165" y="9561"/>
                    <a:pt x="10772" y="9062"/>
                    <a:pt x="11886" y="9062"/>
                  </a:cubicBezTo>
                  <a:cubicBezTo>
                    <a:pt x="12181" y="9062"/>
                    <a:pt x="12441" y="9097"/>
                    <a:pt x="12648" y="9139"/>
                  </a:cubicBezTo>
                  <a:cubicBezTo>
                    <a:pt x="12221" y="5780"/>
                    <a:pt x="11477" y="1796"/>
                    <a:pt x="11139" y="1332"/>
                  </a:cubicBezTo>
                  <a:cubicBezTo>
                    <a:pt x="10769" y="826"/>
                    <a:pt x="9256" y="1"/>
                    <a:pt x="7407" y="1"/>
                  </a:cubicBezTo>
                  <a:close/>
                </a:path>
              </a:pathLst>
            </a:custGeom>
            <a:solidFill>
              <a:srgbClr val="FDD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4"/>
            <p:cNvSpPr/>
            <p:nvPr/>
          </p:nvSpPr>
          <p:spPr>
            <a:xfrm flipH="1">
              <a:off x="6831471" y="3953661"/>
              <a:ext cx="305742" cy="266494"/>
            </a:xfrm>
            <a:custGeom>
              <a:rect b="b" l="l" r="r" t="t"/>
              <a:pathLst>
                <a:path extrusionOk="0" h="6695" w="7681">
                  <a:moveTo>
                    <a:pt x="99" y="1"/>
                  </a:moveTo>
                  <a:cubicBezTo>
                    <a:pt x="27" y="338"/>
                    <a:pt x="0" y="656"/>
                    <a:pt x="0" y="946"/>
                  </a:cubicBezTo>
                  <a:cubicBezTo>
                    <a:pt x="0" y="1639"/>
                    <a:pt x="167" y="2164"/>
                    <a:pt x="331" y="2417"/>
                  </a:cubicBezTo>
                  <a:cubicBezTo>
                    <a:pt x="618" y="2848"/>
                    <a:pt x="4250" y="5046"/>
                    <a:pt x="7418" y="6695"/>
                  </a:cubicBezTo>
                  <a:cubicBezTo>
                    <a:pt x="7503" y="6497"/>
                    <a:pt x="7592" y="6312"/>
                    <a:pt x="7681" y="6142"/>
                  </a:cubicBezTo>
                  <a:cubicBezTo>
                    <a:pt x="5127" y="4643"/>
                    <a:pt x="2205" y="2666"/>
                    <a:pt x="99" y="1"/>
                  </a:cubicBezTo>
                  <a:close/>
                </a:path>
              </a:pathLst>
            </a:custGeom>
            <a:solidFill>
              <a:srgbClr val="FBC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4"/>
            <p:cNvSpPr/>
            <p:nvPr/>
          </p:nvSpPr>
          <p:spPr>
            <a:xfrm flipH="1">
              <a:off x="6660541" y="3750094"/>
              <a:ext cx="138084" cy="353866"/>
            </a:xfrm>
            <a:custGeom>
              <a:rect b="b" l="l" r="r" t="t"/>
              <a:pathLst>
                <a:path extrusionOk="0" h="8890" w="3469">
                  <a:moveTo>
                    <a:pt x="1" y="1"/>
                  </a:moveTo>
                  <a:lnTo>
                    <a:pt x="1" y="1"/>
                  </a:lnTo>
                  <a:cubicBezTo>
                    <a:pt x="182" y="246"/>
                    <a:pt x="2438" y="3374"/>
                    <a:pt x="3025" y="8825"/>
                  </a:cubicBezTo>
                  <a:cubicBezTo>
                    <a:pt x="3193" y="8839"/>
                    <a:pt x="3339" y="8863"/>
                    <a:pt x="3469" y="8890"/>
                  </a:cubicBezTo>
                  <a:cubicBezTo>
                    <a:pt x="3042" y="5531"/>
                    <a:pt x="2298" y="1547"/>
                    <a:pt x="1960" y="1083"/>
                  </a:cubicBezTo>
                  <a:cubicBezTo>
                    <a:pt x="1718" y="752"/>
                    <a:pt x="990" y="287"/>
                    <a:pt x="1" y="1"/>
                  </a:cubicBezTo>
                  <a:close/>
                </a:path>
              </a:pathLst>
            </a:custGeom>
            <a:solidFill>
              <a:srgbClr val="FBC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4"/>
            <p:cNvSpPr/>
            <p:nvPr/>
          </p:nvSpPr>
          <p:spPr>
            <a:xfrm flipH="1">
              <a:off x="7324427" y="4518905"/>
              <a:ext cx="348294" cy="181192"/>
            </a:xfrm>
            <a:custGeom>
              <a:rect b="b" l="l" r="r" t="t"/>
              <a:pathLst>
                <a:path extrusionOk="0" h="4552" w="8750">
                  <a:moveTo>
                    <a:pt x="1007" y="1"/>
                  </a:moveTo>
                  <a:lnTo>
                    <a:pt x="1007" y="1"/>
                  </a:lnTo>
                  <a:cubicBezTo>
                    <a:pt x="1007" y="1"/>
                    <a:pt x="1048" y="356"/>
                    <a:pt x="525" y="1476"/>
                  </a:cubicBezTo>
                  <a:cubicBezTo>
                    <a:pt x="0" y="2599"/>
                    <a:pt x="140" y="4551"/>
                    <a:pt x="140" y="4551"/>
                  </a:cubicBezTo>
                  <a:lnTo>
                    <a:pt x="8278" y="4551"/>
                  </a:lnTo>
                  <a:cubicBezTo>
                    <a:pt x="8053" y="3551"/>
                    <a:pt x="8749" y="2114"/>
                    <a:pt x="8749" y="2114"/>
                  </a:cubicBezTo>
                  <a:lnTo>
                    <a:pt x="8749" y="2114"/>
                  </a:lnTo>
                  <a:cubicBezTo>
                    <a:pt x="8749" y="2114"/>
                    <a:pt x="8675" y="2121"/>
                    <a:pt x="8538" y="2121"/>
                  </a:cubicBezTo>
                  <a:cubicBezTo>
                    <a:pt x="8155" y="2121"/>
                    <a:pt x="7282" y="2069"/>
                    <a:pt x="6178" y="1674"/>
                  </a:cubicBezTo>
                  <a:cubicBezTo>
                    <a:pt x="4683" y="1138"/>
                    <a:pt x="4232" y="66"/>
                    <a:pt x="4232" y="66"/>
                  </a:cubicBezTo>
                  <a:lnTo>
                    <a:pt x="1007" y="1"/>
                  </a:lnTo>
                  <a:close/>
                </a:path>
              </a:pathLst>
            </a:custGeom>
            <a:solidFill>
              <a:srgbClr val="0096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4"/>
            <p:cNvSpPr/>
            <p:nvPr/>
          </p:nvSpPr>
          <p:spPr>
            <a:xfrm flipH="1">
              <a:off x="7174316" y="4579688"/>
              <a:ext cx="202767" cy="120410"/>
            </a:xfrm>
            <a:custGeom>
              <a:rect b="b" l="l" r="r" t="t"/>
              <a:pathLst>
                <a:path extrusionOk="0" h="3025" w="5094">
                  <a:moveTo>
                    <a:pt x="2820" y="0"/>
                  </a:moveTo>
                  <a:cubicBezTo>
                    <a:pt x="1" y="0"/>
                    <a:pt x="226" y="2854"/>
                    <a:pt x="301" y="3024"/>
                  </a:cubicBezTo>
                  <a:lnTo>
                    <a:pt x="5094" y="3024"/>
                  </a:lnTo>
                  <a:cubicBezTo>
                    <a:pt x="5094" y="3024"/>
                    <a:pt x="5043" y="0"/>
                    <a:pt x="2820" y="0"/>
                  </a:cubicBezTo>
                  <a:close/>
                </a:path>
              </a:pathLst>
            </a:custGeom>
            <a:solidFill>
              <a:srgbClr val="DC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4"/>
            <p:cNvSpPr/>
            <p:nvPr/>
          </p:nvSpPr>
          <p:spPr>
            <a:xfrm flipH="1">
              <a:off x="7161386" y="4700061"/>
              <a:ext cx="519654" cy="37815"/>
            </a:xfrm>
            <a:custGeom>
              <a:rect b="b" l="l" r="r" t="t"/>
              <a:pathLst>
                <a:path extrusionOk="0" h="950" w="13055">
                  <a:moveTo>
                    <a:pt x="25" y="0"/>
                  </a:moveTo>
                  <a:cubicBezTo>
                    <a:pt x="11" y="0"/>
                    <a:pt x="1" y="11"/>
                    <a:pt x="1" y="24"/>
                  </a:cubicBezTo>
                  <a:lnTo>
                    <a:pt x="1" y="925"/>
                  </a:lnTo>
                  <a:cubicBezTo>
                    <a:pt x="1" y="939"/>
                    <a:pt x="11" y="950"/>
                    <a:pt x="25" y="950"/>
                  </a:cubicBezTo>
                  <a:lnTo>
                    <a:pt x="13031" y="950"/>
                  </a:lnTo>
                  <a:cubicBezTo>
                    <a:pt x="13044" y="950"/>
                    <a:pt x="13054" y="939"/>
                    <a:pt x="13054" y="925"/>
                  </a:cubicBezTo>
                  <a:lnTo>
                    <a:pt x="13054" y="24"/>
                  </a:lnTo>
                  <a:cubicBezTo>
                    <a:pt x="13054" y="11"/>
                    <a:pt x="13044" y="0"/>
                    <a:pt x="13031" y="0"/>
                  </a:cubicBez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4"/>
            <p:cNvSpPr/>
            <p:nvPr/>
          </p:nvSpPr>
          <p:spPr>
            <a:xfrm flipH="1">
              <a:off x="7460317" y="4552620"/>
              <a:ext cx="45855" cy="50075"/>
            </a:xfrm>
            <a:custGeom>
              <a:rect b="b" l="l" r="r" t="t"/>
              <a:pathLst>
                <a:path extrusionOk="0" h="1258" w="1152">
                  <a:moveTo>
                    <a:pt x="890" y="1"/>
                  </a:moveTo>
                  <a:cubicBezTo>
                    <a:pt x="849" y="1"/>
                    <a:pt x="807" y="12"/>
                    <a:pt x="769" y="35"/>
                  </a:cubicBezTo>
                  <a:cubicBezTo>
                    <a:pt x="752" y="45"/>
                    <a:pt x="343" y="304"/>
                    <a:pt x="53" y="942"/>
                  </a:cubicBezTo>
                  <a:cubicBezTo>
                    <a:pt x="1" y="1055"/>
                    <a:pt x="53" y="1188"/>
                    <a:pt x="168" y="1240"/>
                  </a:cubicBezTo>
                  <a:cubicBezTo>
                    <a:pt x="199" y="1250"/>
                    <a:pt x="229" y="1257"/>
                    <a:pt x="261" y="1257"/>
                  </a:cubicBezTo>
                  <a:cubicBezTo>
                    <a:pt x="349" y="1257"/>
                    <a:pt x="431" y="1209"/>
                    <a:pt x="469" y="1123"/>
                  </a:cubicBezTo>
                  <a:cubicBezTo>
                    <a:pt x="697" y="622"/>
                    <a:pt x="1004" y="421"/>
                    <a:pt x="1015" y="414"/>
                  </a:cubicBezTo>
                  <a:cubicBezTo>
                    <a:pt x="1121" y="345"/>
                    <a:pt x="1151" y="209"/>
                    <a:pt x="1086" y="107"/>
                  </a:cubicBezTo>
                  <a:cubicBezTo>
                    <a:pt x="1042" y="38"/>
                    <a:pt x="967" y="1"/>
                    <a:pt x="890"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4"/>
            <p:cNvSpPr/>
            <p:nvPr/>
          </p:nvSpPr>
          <p:spPr>
            <a:xfrm flipH="1">
              <a:off x="7407455" y="4577897"/>
              <a:ext cx="29973" cy="35785"/>
            </a:xfrm>
            <a:custGeom>
              <a:rect b="b" l="l" r="r" t="t"/>
              <a:pathLst>
                <a:path extrusionOk="0" h="899" w="753">
                  <a:moveTo>
                    <a:pt x="492" y="0"/>
                  </a:moveTo>
                  <a:cubicBezTo>
                    <a:pt x="460" y="0"/>
                    <a:pt x="428" y="7"/>
                    <a:pt x="397" y="21"/>
                  </a:cubicBezTo>
                  <a:cubicBezTo>
                    <a:pt x="360" y="38"/>
                    <a:pt x="46" y="195"/>
                    <a:pt x="12" y="660"/>
                  </a:cubicBezTo>
                  <a:cubicBezTo>
                    <a:pt x="1" y="783"/>
                    <a:pt x="97" y="888"/>
                    <a:pt x="223" y="898"/>
                  </a:cubicBezTo>
                  <a:lnTo>
                    <a:pt x="240" y="898"/>
                  </a:lnTo>
                  <a:cubicBezTo>
                    <a:pt x="360" y="898"/>
                    <a:pt x="459" y="806"/>
                    <a:pt x="469" y="690"/>
                  </a:cubicBezTo>
                  <a:cubicBezTo>
                    <a:pt x="483" y="496"/>
                    <a:pt x="578" y="434"/>
                    <a:pt x="595" y="424"/>
                  </a:cubicBezTo>
                  <a:cubicBezTo>
                    <a:pt x="705" y="369"/>
                    <a:pt x="752" y="239"/>
                    <a:pt x="697" y="130"/>
                  </a:cubicBezTo>
                  <a:cubicBezTo>
                    <a:pt x="660" y="48"/>
                    <a:pt x="577" y="0"/>
                    <a:pt x="492" y="0"/>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4"/>
            <p:cNvSpPr/>
            <p:nvPr/>
          </p:nvSpPr>
          <p:spPr>
            <a:xfrm flipH="1">
              <a:off x="7394009" y="2635768"/>
              <a:ext cx="449796" cy="143218"/>
            </a:xfrm>
            <a:custGeom>
              <a:rect b="b" l="l" r="r" t="t"/>
              <a:pathLst>
                <a:path extrusionOk="0" h="3598" w="11300">
                  <a:moveTo>
                    <a:pt x="6127" y="1"/>
                  </a:moveTo>
                  <a:cubicBezTo>
                    <a:pt x="3420" y="1"/>
                    <a:pt x="1034" y="935"/>
                    <a:pt x="1034" y="935"/>
                  </a:cubicBezTo>
                  <a:cubicBezTo>
                    <a:pt x="0" y="1331"/>
                    <a:pt x="652" y="2942"/>
                    <a:pt x="652" y="2942"/>
                  </a:cubicBezTo>
                  <a:cubicBezTo>
                    <a:pt x="652" y="2942"/>
                    <a:pt x="1844" y="2649"/>
                    <a:pt x="5053" y="2420"/>
                  </a:cubicBezTo>
                  <a:cubicBezTo>
                    <a:pt x="5293" y="2402"/>
                    <a:pt x="5522" y="2394"/>
                    <a:pt x="5740" y="2394"/>
                  </a:cubicBezTo>
                  <a:cubicBezTo>
                    <a:pt x="8414" y="2394"/>
                    <a:pt x="9340" y="3598"/>
                    <a:pt x="9340" y="3598"/>
                  </a:cubicBezTo>
                  <a:lnTo>
                    <a:pt x="11300" y="1744"/>
                  </a:lnTo>
                  <a:cubicBezTo>
                    <a:pt x="9827" y="405"/>
                    <a:pt x="7908" y="1"/>
                    <a:pt x="6127" y="1"/>
                  </a:cubicBezTo>
                  <a:close/>
                </a:path>
              </a:pathLst>
            </a:custGeom>
            <a:solidFill>
              <a:srgbClr val="FF7A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4"/>
            <p:cNvSpPr/>
            <p:nvPr/>
          </p:nvSpPr>
          <p:spPr>
            <a:xfrm flipH="1">
              <a:off x="7174690" y="3210167"/>
              <a:ext cx="990786" cy="1379323"/>
            </a:xfrm>
            <a:custGeom>
              <a:rect b="b" l="l" r="r" t="t"/>
              <a:pathLst>
                <a:path extrusionOk="0" h="34652" w="24891">
                  <a:moveTo>
                    <a:pt x="16890" y="0"/>
                  </a:moveTo>
                  <a:cubicBezTo>
                    <a:pt x="15672" y="0"/>
                    <a:pt x="14284" y="130"/>
                    <a:pt x="12713" y="453"/>
                  </a:cubicBezTo>
                  <a:cubicBezTo>
                    <a:pt x="4606" y="2119"/>
                    <a:pt x="1" y="5706"/>
                    <a:pt x="2998" y="18006"/>
                  </a:cubicBezTo>
                  <a:cubicBezTo>
                    <a:pt x="5006" y="26236"/>
                    <a:pt x="8948" y="34483"/>
                    <a:pt x="9375" y="34637"/>
                  </a:cubicBezTo>
                  <a:cubicBezTo>
                    <a:pt x="9401" y="34647"/>
                    <a:pt x="9432" y="34651"/>
                    <a:pt x="9466" y="34651"/>
                  </a:cubicBezTo>
                  <a:cubicBezTo>
                    <a:pt x="9915" y="34651"/>
                    <a:pt x="11037" y="33882"/>
                    <a:pt x="12392" y="33882"/>
                  </a:cubicBezTo>
                  <a:cubicBezTo>
                    <a:pt x="12614" y="33882"/>
                    <a:pt x="12843" y="33902"/>
                    <a:pt x="13075" y="33951"/>
                  </a:cubicBezTo>
                  <a:cubicBezTo>
                    <a:pt x="13075" y="33951"/>
                    <a:pt x="15227" y="32942"/>
                    <a:pt x="16520" y="32942"/>
                  </a:cubicBezTo>
                  <a:cubicBezTo>
                    <a:pt x="16551" y="32942"/>
                    <a:pt x="16581" y="32942"/>
                    <a:pt x="16611" y="32944"/>
                  </a:cubicBezTo>
                  <a:cubicBezTo>
                    <a:pt x="16611" y="32944"/>
                    <a:pt x="18489" y="22191"/>
                    <a:pt x="21848" y="12865"/>
                  </a:cubicBezTo>
                  <a:cubicBezTo>
                    <a:pt x="24890" y="4416"/>
                    <a:pt x="24074" y="2252"/>
                    <a:pt x="24074" y="2252"/>
                  </a:cubicBezTo>
                  <a:cubicBezTo>
                    <a:pt x="24074" y="2252"/>
                    <a:pt x="21957" y="0"/>
                    <a:pt x="16890"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4"/>
            <p:cNvSpPr/>
            <p:nvPr/>
          </p:nvSpPr>
          <p:spPr>
            <a:xfrm flipH="1">
              <a:off x="7771762" y="3382527"/>
              <a:ext cx="246672" cy="258693"/>
            </a:xfrm>
            <a:custGeom>
              <a:rect b="b" l="l" r="r" t="t"/>
              <a:pathLst>
                <a:path extrusionOk="0" h="6499" w="6197">
                  <a:moveTo>
                    <a:pt x="5148" y="1"/>
                  </a:moveTo>
                  <a:lnTo>
                    <a:pt x="1" y="6235"/>
                  </a:lnTo>
                  <a:cubicBezTo>
                    <a:pt x="1" y="6235"/>
                    <a:pt x="548" y="6499"/>
                    <a:pt x="1529" y="6499"/>
                  </a:cubicBezTo>
                  <a:cubicBezTo>
                    <a:pt x="1576" y="6499"/>
                    <a:pt x="1624" y="6498"/>
                    <a:pt x="1673" y="6497"/>
                  </a:cubicBezTo>
                  <a:cubicBezTo>
                    <a:pt x="2749" y="6466"/>
                    <a:pt x="5900" y="4381"/>
                    <a:pt x="6077" y="1981"/>
                  </a:cubicBezTo>
                  <a:cubicBezTo>
                    <a:pt x="6196" y="325"/>
                    <a:pt x="5148" y="1"/>
                    <a:pt x="5148" y="1"/>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4"/>
            <p:cNvSpPr/>
            <p:nvPr/>
          </p:nvSpPr>
          <p:spPr>
            <a:xfrm flipH="1">
              <a:off x="7449175" y="3516035"/>
              <a:ext cx="198826" cy="1045717"/>
            </a:xfrm>
            <a:custGeom>
              <a:rect b="b" l="l" r="r" t="t"/>
              <a:pathLst>
                <a:path extrusionOk="0" h="26271" w="4995">
                  <a:moveTo>
                    <a:pt x="4863" y="1"/>
                  </a:moveTo>
                  <a:cubicBezTo>
                    <a:pt x="4849" y="1"/>
                    <a:pt x="4834" y="3"/>
                    <a:pt x="4820" y="9"/>
                  </a:cubicBezTo>
                  <a:cubicBezTo>
                    <a:pt x="2940" y="791"/>
                    <a:pt x="2400" y="1617"/>
                    <a:pt x="1424" y="7960"/>
                  </a:cubicBezTo>
                  <a:cubicBezTo>
                    <a:pt x="986" y="10782"/>
                    <a:pt x="969" y="13073"/>
                    <a:pt x="956" y="15497"/>
                  </a:cubicBezTo>
                  <a:cubicBezTo>
                    <a:pt x="932" y="18549"/>
                    <a:pt x="912" y="21703"/>
                    <a:pt x="14" y="26137"/>
                  </a:cubicBezTo>
                  <a:cubicBezTo>
                    <a:pt x="0" y="26199"/>
                    <a:pt x="41" y="26257"/>
                    <a:pt x="102" y="26267"/>
                  </a:cubicBezTo>
                  <a:cubicBezTo>
                    <a:pt x="113" y="26271"/>
                    <a:pt x="120" y="26271"/>
                    <a:pt x="126" y="26271"/>
                  </a:cubicBezTo>
                  <a:cubicBezTo>
                    <a:pt x="181" y="26271"/>
                    <a:pt x="229" y="26233"/>
                    <a:pt x="239" y="26181"/>
                  </a:cubicBezTo>
                  <a:cubicBezTo>
                    <a:pt x="1140" y="21724"/>
                    <a:pt x="1161" y="18559"/>
                    <a:pt x="1181" y="15497"/>
                  </a:cubicBezTo>
                  <a:cubicBezTo>
                    <a:pt x="1199" y="13080"/>
                    <a:pt x="1215" y="10800"/>
                    <a:pt x="1649" y="7994"/>
                  </a:cubicBezTo>
                  <a:cubicBezTo>
                    <a:pt x="2659" y="1443"/>
                    <a:pt x="3236" y="910"/>
                    <a:pt x="4909" y="218"/>
                  </a:cubicBezTo>
                  <a:cubicBezTo>
                    <a:pt x="4967" y="193"/>
                    <a:pt x="4994" y="125"/>
                    <a:pt x="4971" y="70"/>
                  </a:cubicBezTo>
                  <a:cubicBezTo>
                    <a:pt x="4953" y="27"/>
                    <a:pt x="4909" y="1"/>
                    <a:pt x="4863" y="1"/>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4"/>
            <p:cNvSpPr/>
            <p:nvPr/>
          </p:nvSpPr>
          <p:spPr>
            <a:xfrm flipH="1">
              <a:off x="7084772" y="2677644"/>
              <a:ext cx="1141170" cy="963440"/>
            </a:xfrm>
            <a:custGeom>
              <a:rect b="b" l="l" r="r" t="t"/>
              <a:pathLst>
                <a:path extrusionOk="0" h="24204" w="28669">
                  <a:moveTo>
                    <a:pt x="16003" y="1"/>
                  </a:moveTo>
                  <a:cubicBezTo>
                    <a:pt x="12601" y="1"/>
                    <a:pt x="7444" y="1556"/>
                    <a:pt x="3596" y="7287"/>
                  </a:cubicBezTo>
                  <a:cubicBezTo>
                    <a:pt x="1" y="12646"/>
                    <a:pt x="3930" y="22427"/>
                    <a:pt x="6463" y="24157"/>
                  </a:cubicBezTo>
                  <a:cubicBezTo>
                    <a:pt x="6463" y="24157"/>
                    <a:pt x="6624" y="24203"/>
                    <a:pt x="6900" y="24203"/>
                  </a:cubicBezTo>
                  <a:cubicBezTo>
                    <a:pt x="7465" y="24203"/>
                    <a:pt x="8515" y="24012"/>
                    <a:pt x="9679" y="22853"/>
                  </a:cubicBezTo>
                  <a:cubicBezTo>
                    <a:pt x="11417" y="21123"/>
                    <a:pt x="11515" y="19614"/>
                    <a:pt x="11054" y="19180"/>
                  </a:cubicBezTo>
                  <a:cubicBezTo>
                    <a:pt x="10733" y="18876"/>
                    <a:pt x="10252" y="18064"/>
                    <a:pt x="10252" y="18064"/>
                  </a:cubicBezTo>
                  <a:cubicBezTo>
                    <a:pt x="10252" y="18064"/>
                    <a:pt x="13485" y="14463"/>
                    <a:pt x="20674" y="14364"/>
                  </a:cubicBezTo>
                  <a:cubicBezTo>
                    <a:pt x="20762" y="14362"/>
                    <a:pt x="20848" y="14362"/>
                    <a:pt x="20933" y="14362"/>
                  </a:cubicBezTo>
                  <a:cubicBezTo>
                    <a:pt x="25762" y="14362"/>
                    <a:pt x="25378" y="16231"/>
                    <a:pt x="25691" y="16231"/>
                  </a:cubicBezTo>
                  <a:cubicBezTo>
                    <a:pt x="25691" y="16231"/>
                    <a:pt x="25692" y="16231"/>
                    <a:pt x="25692" y="16231"/>
                  </a:cubicBezTo>
                  <a:cubicBezTo>
                    <a:pt x="25781" y="16228"/>
                    <a:pt x="28669" y="6037"/>
                    <a:pt x="19077" y="597"/>
                  </a:cubicBezTo>
                  <a:cubicBezTo>
                    <a:pt x="18480" y="258"/>
                    <a:pt x="17387" y="1"/>
                    <a:pt x="16003"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4"/>
            <p:cNvSpPr/>
            <p:nvPr/>
          </p:nvSpPr>
          <p:spPr>
            <a:xfrm flipH="1">
              <a:off x="7699356" y="2945259"/>
              <a:ext cx="254633" cy="441000"/>
            </a:xfrm>
            <a:custGeom>
              <a:rect b="b" l="l" r="r" t="t"/>
              <a:pathLst>
                <a:path extrusionOk="0" h="11079" w="6397">
                  <a:moveTo>
                    <a:pt x="4485" y="1"/>
                  </a:moveTo>
                  <a:cubicBezTo>
                    <a:pt x="4485" y="1"/>
                    <a:pt x="0" y="7030"/>
                    <a:pt x="3389" y="11078"/>
                  </a:cubicBezTo>
                  <a:lnTo>
                    <a:pt x="6397" y="9074"/>
                  </a:lnTo>
                  <a:cubicBezTo>
                    <a:pt x="6397" y="9074"/>
                    <a:pt x="2396" y="6398"/>
                    <a:pt x="4485"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4"/>
            <p:cNvSpPr/>
            <p:nvPr/>
          </p:nvSpPr>
          <p:spPr>
            <a:xfrm flipH="1">
              <a:off x="7617755" y="2672987"/>
              <a:ext cx="300130" cy="197990"/>
            </a:xfrm>
            <a:custGeom>
              <a:rect b="b" l="l" r="r" t="t"/>
              <a:pathLst>
                <a:path extrusionOk="0" h="4974" w="7540">
                  <a:moveTo>
                    <a:pt x="2830" y="0"/>
                  </a:moveTo>
                  <a:cubicBezTo>
                    <a:pt x="2830" y="0"/>
                    <a:pt x="1" y="1925"/>
                    <a:pt x="1837" y="3738"/>
                  </a:cubicBezTo>
                  <a:cubicBezTo>
                    <a:pt x="2998" y="4884"/>
                    <a:pt x="4799" y="4974"/>
                    <a:pt x="5334" y="4974"/>
                  </a:cubicBezTo>
                  <a:cubicBezTo>
                    <a:pt x="5434" y="4974"/>
                    <a:pt x="5490" y="4971"/>
                    <a:pt x="5490" y="4971"/>
                  </a:cubicBezTo>
                  <a:cubicBezTo>
                    <a:pt x="5490" y="4971"/>
                    <a:pt x="7540" y="2181"/>
                    <a:pt x="6194" y="2181"/>
                  </a:cubicBezTo>
                  <a:cubicBezTo>
                    <a:pt x="6193" y="2181"/>
                    <a:pt x="6191" y="2181"/>
                    <a:pt x="6189" y="2181"/>
                  </a:cubicBezTo>
                  <a:cubicBezTo>
                    <a:pt x="5779" y="2183"/>
                    <a:pt x="5473" y="2191"/>
                    <a:pt x="5226" y="2191"/>
                  </a:cubicBezTo>
                  <a:cubicBezTo>
                    <a:pt x="4602" y="2191"/>
                    <a:pt x="4358" y="2138"/>
                    <a:pt x="3776" y="1796"/>
                  </a:cubicBezTo>
                  <a:cubicBezTo>
                    <a:pt x="2237" y="891"/>
                    <a:pt x="2830" y="0"/>
                    <a:pt x="2830" y="0"/>
                  </a:cubicBezTo>
                  <a:close/>
                </a:path>
              </a:pathLst>
            </a:custGeom>
            <a:solidFill>
              <a:srgbClr val="DC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4"/>
            <p:cNvSpPr/>
            <p:nvPr/>
          </p:nvSpPr>
          <p:spPr>
            <a:xfrm flipH="1">
              <a:off x="7685860" y="2660607"/>
              <a:ext cx="175222" cy="110499"/>
            </a:xfrm>
            <a:custGeom>
              <a:rect b="b" l="l" r="r" t="t"/>
              <a:pathLst>
                <a:path extrusionOk="0" h="2776" w="4402">
                  <a:moveTo>
                    <a:pt x="1421" y="1"/>
                  </a:moveTo>
                  <a:lnTo>
                    <a:pt x="1421" y="1"/>
                  </a:lnTo>
                  <a:cubicBezTo>
                    <a:pt x="1421" y="1"/>
                    <a:pt x="1" y="1444"/>
                    <a:pt x="2042" y="2263"/>
                  </a:cubicBezTo>
                  <a:cubicBezTo>
                    <a:pt x="3061" y="2673"/>
                    <a:pt x="3651" y="2775"/>
                    <a:pt x="3986" y="2775"/>
                  </a:cubicBezTo>
                  <a:cubicBezTo>
                    <a:pt x="4321" y="2775"/>
                    <a:pt x="4401" y="2673"/>
                    <a:pt x="4401" y="2673"/>
                  </a:cubicBezTo>
                  <a:lnTo>
                    <a:pt x="1421" y="1"/>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4"/>
            <p:cNvSpPr/>
            <p:nvPr/>
          </p:nvSpPr>
          <p:spPr>
            <a:xfrm flipH="1">
              <a:off x="7283938" y="3268124"/>
              <a:ext cx="68266" cy="151936"/>
            </a:xfrm>
            <a:custGeom>
              <a:rect b="b" l="l" r="r" t="t"/>
              <a:pathLst>
                <a:path extrusionOk="0" h="3817" w="1715">
                  <a:moveTo>
                    <a:pt x="1400" y="1"/>
                  </a:moveTo>
                  <a:cubicBezTo>
                    <a:pt x="1398" y="1"/>
                    <a:pt x="1396" y="1"/>
                    <a:pt x="1393" y="1"/>
                  </a:cubicBezTo>
                  <a:cubicBezTo>
                    <a:pt x="1332" y="7"/>
                    <a:pt x="1284" y="62"/>
                    <a:pt x="1291" y="120"/>
                  </a:cubicBezTo>
                  <a:cubicBezTo>
                    <a:pt x="1294" y="141"/>
                    <a:pt x="1485" y="2052"/>
                    <a:pt x="1294" y="2919"/>
                  </a:cubicBezTo>
                  <a:cubicBezTo>
                    <a:pt x="1161" y="3518"/>
                    <a:pt x="572" y="3593"/>
                    <a:pt x="289" y="3593"/>
                  </a:cubicBezTo>
                  <a:cubicBezTo>
                    <a:pt x="204" y="3593"/>
                    <a:pt x="147" y="3587"/>
                    <a:pt x="137" y="3585"/>
                  </a:cubicBezTo>
                  <a:cubicBezTo>
                    <a:pt x="133" y="3585"/>
                    <a:pt x="129" y="3584"/>
                    <a:pt x="125" y="3584"/>
                  </a:cubicBezTo>
                  <a:cubicBezTo>
                    <a:pt x="68" y="3584"/>
                    <a:pt x="17" y="3624"/>
                    <a:pt x="10" y="3681"/>
                  </a:cubicBezTo>
                  <a:cubicBezTo>
                    <a:pt x="1" y="3742"/>
                    <a:pt x="45" y="3800"/>
                    <a:pt x="106" y="3807"/>
                  </a:cubicBezTo>
                  <a:cubicBezTo>
                    <a:pt x="164" y="3814"/>
                    <a:pt x="226" y="3817"/>
                    <a:pt x="294" y="3817"/>
                  </a:cubicBezTo>
                  <a:cubicBezTo>
                    <a:pt x="731" y="3817"/>
                    <a:pt x="1366" y="3646"/>
                    <a:pt x="1516" y="2967"/>
                  </a:cubicBezTo>
                  <a:cubicBezTo>
                    <a:pt x="1715" y="2066"/>
                    <a:pt x="1526" y="179"/>
                    <a:pt x="1520" y="100"/>
                  </a:cubicBezTo>
                  <a:cubicBezTo>
                    <a:pt x="1513" y="41"/>
                    <a:pt x="1459" y="1"/>
                    <a:pt x="1400" y="1"/>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4"/>
            <p:cNvSpPr/>
            <p:nvPr/>
          </p:nvSpPr>
          <p:spPr>
            <a:xfrm flipH="1">
              <a:off x="7319962" y="3265258"/>
              <a:ext cx="30849" cy="50075"/>
            </a:xfrm>
            <a:custGeom>
              <a:rect b="b" l="l" r="r" t="t"/>
              <a:pathLst>
                <a:path extrusionOk="0" h="1258" w="775">
                  <a:moveTo>
                    <a:pt x="389" y="1"/>
                  </a:moveTo>
                  <a:cubicBezTo>
                    <a:pt x="174" y="1"/>
                    <a:pt x="0" y="281"/>
                    <a:pt x="0" y="629"/>
                  </a:cubicBezTo>
                  <a:cubicBezTo>
                    <a:pt x="0" y="977"/>
                    <a:pt x="174" y="1257"/>
                    <a:pt x="389" y="1257"/>
                  </a:cubicBezTo>
                  <a:cubicBezTo>
                    <a:pt x="601" y="1257"/>
                    <a:pt x="774" y="977"/>
                    <a:pt x="774" y="629"/>
                  </a:cubicBezTo>
                  <a:cubicBezTo>
                    <a:pt x="774" y="281"/>
                    <a:pt x="601" y="1"/>
                    <a:pt x="389" y="1"/>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4"/>
            <p:cNvSpPr/>
            <p:nvPr/>
          </p:nvSpPr>
          <p:spPr>
            <a:xfrm flipH="1">
              <a:off x="7356512" y="3298934"/>
              <a:ext cx="418152" cy="143139"/>
            </a:xfrm>
            <a:custGeom>
              <a:rect b="b" l="l" r="r" t="t"/>
              <a:pathLst>
                <a:path extrusionOk="0" h="3596" w="10505">
                  <a:moveTo>
                    <a:pt x="8827" y="0"/>
                  </a:moveTo>
                  <a:cubicBezTo>
                    <a:pt x="3844" y="0"/>
                    <a:pt x="92" y="3365"/>
                    <a:pt x="52" y="3402"/>
                  </a:cubicBezTo>
                  <a:cubicBezTo>
                    <a:pt x="4" y="3446"/>
                    <a:pt x="1" y="3514"/>
                    <a:pt x="45" y="3562"/>
                  </a:cubicBezTo>
                  <a:cubicBezTo>
                    <a:pt x="69" y="3583"/>
                    <a:pt x="100" y="3596"/>
                    <a:pt x="130" y="3596"/>
                  </a:cubicBezTo>
                  <a:cubicBezTo>
                    <a:pt x="157" y="3596"/>
                    <a:pt x="185" y="3586"/>
                    <a:pt x="206" y="3566"/>
                  </a:cubicBezTo>
                  <a:cubicBezTo>
                    <a:pt x="246" y="3528"/>
                    <a:pt x="3931" y="225"/>
                    <a:pt x="8825" y="225"/>
                  </a:cubicBezTo>
                  <a:cubicBezTo>
                    <a:pt x="9326" y="225"/>
                    <a:pt x="9840" y="260"/>
                    <a:pt x="10365" y="336"/>
                  </a:cubicBezTo>
                  <a:cubicBezTo>
                    <a:pt x="10371" y="337"/>
                    <a:pt x="10377" y="338"/>
                    <a:pt x="10383" y="338"/>
                  </a:cubicBezTo>
                  <a:cubicBezTo>
                    <a:pt x="10440" y="338"/>
                    <a:pt x="10485" y="296"/>
                    <a:pt x="10494" y="240"/>
                  </a:cubicBezTo>
                  <a:cubicBezTo>
                    <a:pt x="10505" y="179"/>
                    <a:pt x="10460" y="125"/>
                    <a:pt x="10398" y="114"/>
                  </a:cubicBezTo>
                  <a:cubicBezTo>
                    <a:pt x="9863" y="36"/>
                    <a:pt x="9338" y="0"/>
                    <a:pt x="8827" y="0"/>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4"/>
            <p:cNvSpPr/>
            <p:nvPr/>
          </p:nvSpPr>
          <p:spPr>
            <a:xfrm flipH="1">
              <a:off x="7204605" y="3317324"/>
              <a:ext cx="67430" cy="43905"/>
            </a:xfrm>
            <a:custGeom>
              <a:rect b="b" l="l" r="r" t="t"/>
              <a:pathLst>
                <a:path extrusionOk="0" h="1103" w="1694">
                  <a:moveTo>
                    <a:pt x="131" y="1"/>
                  </a:moveTo>
                  <a:cubicBezTo>
                    <a:pt x="79" y="1"/>
                    <a:pt x="32" y="32"/>
                    <a:pt x="18" y="82"/>
                  </a:cubicBezTo>
                  <a:cubicBezTo>
                    <a:pt x="0" y="140"/>
                    <a:pt x="38" y="202"/>
                    <a:pt x="96" y="219"/>
                  </a:cubicBezTo>
                  <a:cubicBezTo>
                    <a:pt x="106" y="222"/>
                    <a:pt x="1089" y="488"/>
                    <a:pt x="1469" y="1055"/>
                  </a:cubicBezTo>
                  <a:cubicBezTo>
                    <a:pt x="1492" y="1086"/>
                    <a:pt x="1527" y="1103"/>
                    <a:pt x="1564" y="1103"/>
                  </a:cubicBezTo>
                  <a:cubicBezTo>
                    <a:pt x="1588" y="1103"/>
                    <a:pt x="1609" y="1100"/>
                    <a:pt x="1629" y="1086"/>
                  </a:cubicBezTo>
                  <a:cubicBezTo>
                    <a:pt x="1680" y="1052"/>
                    <a:pt x="1694" y="983"/>
                    <a:pt x="1659" y="933"/>
                  </a:cubicBezTo>
                  <a:cubicBezTo>
                    <a:pt x="1233" y="298"/>
                    <a:pt x="202" y="17"/>
                    <a:pt x="158" y="3"/>
                  </a:cubicBezTo>
                  <a:cubicBezTo>
                    <a:pt x="149" y="2"/>
                    <a:pt x="140" y="1"/>
                    <a:pt x="131" y="1"/>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4"/>
            <p:cNvSpPr/>
            <p:nvPr/>
          </p:nvSpPr>
          <p:spPr>
            <a:xfrm flipH="1">
              <a:off x="7663049" y="3302636"/>
              <a:ext cx="57677" cy="86456"/>
            </a:xfrm>
            <a:custGeom>
              <a:rect b="b" l="l" r="r" t="t"/>
              <a:pathLst>
                <a:path extrusionOk="0" h="2172" w="1449">
                  <a:moveTo>
                    <a:pt x="704" y="1"/>
                  </a:moveTo>
                  <a:lnTo>
                    <a:pt x="1" y="486"/>
                  </a:lnTo>
                  <a:cubicBezTo>
                    <a:pt x="1" y="486"/>
                    <a:pt x="15" y="1404"/>
                    <a:pt x="864" y="2172"/>
                  </a:cubicBezTo>
                  <a:lnTo>
                    <a:pt x="1449" y="1735"/>
                  </a:lnTo>
                  <a:cubicBezTo>
                    <a:pt x="1449" y="1735"/>
                    <a:pt x="745" y="963"/>
                    <a:pt x="704" y="1"/>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4"/>
            <p:cNvSpPr/>
            <p:nvPr/>
          </p:nvSpPr>
          <p:spPr>
            <a:xfrm flipH="1">
              <a:off x="7658431" y="3298178"/>
              <a:ext cx="66793" cy="95293"/>
            </a:xfrm>
            <a:custGeom>
              <a:rect b="b" l="l" r="r" t="t"/>
              <a:pathLst>
                <a:path extrusionOk="0" h="2394" w="1678">
                  <a:moveTo>
                    <a:pt x="718" y="317"/>
                  </a:moveTo>
                  <a:cubicBezTo>
                    <a:pt x="814" y="1031"/>
                    <a:pt x="1223" y="1611"/>
                    <a:pt x="1398" y="1830"/>
                  </a:cubicBezTo>
                  <a:lnTo>
                    <a:pt x="984" y="2137"/>
                  </a:lnTo>
                  <a:cubicBezTo>
                    <a:pt x="366" y="1533"/>
                    <a:pt x="254" y="850"/>
                    <a:pt x="234" y="652"/>
                  </a:cubicBezTo>
                  <a:lnTo>
                    <a:pt x="718" y="317"/>
                  </a:lnTo>
                  <a:close/>
                  <a:moveTo>
                    <a:pt x="814" y="0"/>
                  </a:moveTo>
                  <a:cubicBezTo>
                    <a:pt x="791" y="0"/>
                    <a:pt x="768" y="7"/>
                    <a:pt x="749" y="21"/>
                  </a:cubicBezTo>
                  <a:lnTo>
                    <a:pt x="49" y="505"/>
                  </a:lnTo>
                  <a:cubicBezTo>
                    <a:pt x="18" y="525"/>
                    <a:pt x="1" y="560"/>
                    <a:pt x="1" y="598"/>
                  </a:cubicBezTo>
                  <a:cubicBezTo>
                    <a:pt x="1" y="639"/>
                    <a:pt x="25" y="1574"/>
                    <a:pt x="899" y="2366"/>
                  </a:cubicBezTo>
                  <a:cubicBezTo>
                    <a:pt x="919" y="2383"/>
                    <a:pt x="947" y="2393"/>
                    <a:pt x="977" y="2393"/>
                  </a:cubicBezTo>
                  <a:cubicBezTo>
                    <a:pt x="1001" y="2393"/>
                    <a:pt x="1025" y="2386"/>
                    <a:pt x="1045" y="2373"/>
                  </a:cubicBezTo>
                  <a:lnTo>
                    <a:pt x="1630" y="1935"/>
                  </a:lnTo>
                  <a:cubicBezTo>
                    <a:pt x="1657" y="1918"/>
                    <a:pt x="1674" y="1888"/>
                    <a:pt x="1674" y="1857"/>
                  </a:cubicBezTo>
                  <a:cubicBezTo>
                    <a:pt x="1677" y="1826"/>
                    <a:pt x="1667" y="1795"/>
                    <a:pt x="1647" y="1772"/>
                  </a:cubicBezTo>
                  <a:cubicBezTo>
                    <a:pt x="1639" y="1765"/>
                    <a:pt x="971" y="1017"/>
                    <a:pt x="930" y="109"/>
                  </a:cubicBezTo>
                  <a:cubicBezTo>
                    <a:pt x="930" y="68"/>
                    <a:pt x="902" y="31"/>
                    <a:pt x="865" y="13"/>
                  </a:cubicBezTo>
                  <a:cubicBezTo>
                    <a:pt x="849" y="4"/>
                    <a:pt x="831" y="0"/>
                    <a:pt x="814" y="0"/>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4"/>
            <p:cNvSpPr/>
            <p:nvPr/>
          </p:nvSpPr>
          <p:spPr>
            <a:xfrm flipH="1">
              <a:off x="7460318" y="3240977"/>
              <a:ext cx="49119" cy="80884"/>
            </a:xfrm>
            <a:custGeom>
              <a:rect b="b" l="l" r="r" t="t"/>
              <a:pathLst>
                <a:path extrusionOk="0" h="2032" w="1234">
                  <a:moveTo>
                    <a:pt x="1233" y="0"/>
                  </a:moveTo>
                  <a:lnTo>
                    <a:pt x="390" y="147"/>
                  </a:lnTo>
                  <a:cubicBezTo>
                    <a:pt x="390" y="147"/>
                    <a:pt x="1" y="983"/>
                    <a:pt x="434" y="2031"/>
                  </a:cubicBezTo>
                  <a:lnTo>
                    <a:pt x="1154" y="1877"/>
                  </a:lnTo>
                  <a:cubicBezTo>
                    <a:pt x="1154" y="1877"/>
                    <a:pt x="855" y="888"/>
                    <a:pt x="1233" y="0"/>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4"/>
            <p:cNvSpPr/>
            <p:nvPr/>
          </p:nvSpPr>
          <p:spPr>
            <a:xfrm flipH="1">
              <a:off x="7455422" y="3236519"/>
              <a:ext cx="58752" cy="89681"/>
            </a:xfrm>
            <a:custGeom>
              <a:rect b="b" l="l" r="r" t="t"/>
              <a:pathLst>
                <a:path extrusionOk="0" h="2253" w="1476">
                  <a:moveTo>
                    <a:pt x="1178" y="256"/>
                  </a:moveTo>
                  <a:lnTo>
                    <a:pt x="1178" y="256"/>
                  </a:lnTo>
                  <a:cubicBezTo>
                    <a:pt x="953" y="941"/>
                    <a:pt x="1073" y="1634"/>
                    <a:pt x="1134" y="1907"/>
                  </a:cubicBezTo>
                  <a:lnTo>
                    <a:pt x="625" y="2013"/>
                  </a:lnTo>
                  <a:cubicBezTo>
                    <a:pt x="325" y="1211"/>
                    <a:pt x="523" y="546"/>
                    <a:pt x="591" y="358"/>
                  </a:cubicBezTo>
                  <a:lnTo>
                    <a:pt x="1178" y="256"/>
                  </a:lnTo>
                  <a:close/>
                  <a:moveTo>
                    <a:pt x="1352" y="1"/>
                  </a:moveTo>
                  <a:cubicBezTo>
                    <a:pt x="1345" y="1"/>
                    <a:pt x="1338" y="1"/>
                    <a:pt x="1332" y="3"/>
                  </a:cubicBezTo>
                  <a:lnTo>
                    <a:pt x="489" y="149"/>
                  </a:lnTo>
                  <a:cubicBezTo>
                    <a:pt x="451" y="157"/>
                    <a:pt x="421" y="177"/>
                    <a:pt x="403" y="211"/>
                  </a:cubicBezTo>
                  <a:cubicBezTo>
                    <a:pt x="386" y="248"/>
                    <a:pt x="0" y="1105"/>
                    <a:pt x="448" y="2184"/>
                  </a:cubicBezTo>
                  <a:cubicBezTo>
                    <a:pt x="465" y="2225"/>
                    <a:pt x="509" y="2252"/>
                    <a:pt x="553" y="2252"/>
                  </a:cubicBezTo>
                  <a:lnTo>
                    <a:pt x="577" y="2252"/>
                  </a:lnTo>
                  <a:lnTo>
                    <a:pt x="1298" y="2099"/>
                  </a:lnTo>
                  <a:cubicBezTo>
                    <a:pt x="1328" y="2095"/>
                    <a:pt x="1355" y="2074"/>
                    <a:pt x="1373" y="2047"/>
                  </a:cubicBezTo>
                  <a:cubicBezTo>
                    <a:pt x="1387" y="2020"/>
                    <a:pt x="1393" y="1989"/>
                    <a:pt x="1383" y="1959"/>
                  </a:cubicBezTo>
                  <a:cubicBezTo>
                    <a:pt x="1380" y="1948"/>
                    <a:pt x="1100" y="996"/>
                    <a:pt x="1458" y="153"/>
                  </a:cubicBezTo>
                  <a:cubicBezTo>
                    <a:pt x="1475" y="116"/>
                    <a:pt x="1468" y="75"/>
                    <a:pt x="1441" y="40"/>
                  </a:cubicBezTo>
                  <a:cubicBezTo>
                    <a:pt x="1421" y="15"/>
                    <a:pt x="1386" y="1"/>
                    <a:pt x="1352" y="1"/>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4"/>
            <p:cNvSpPr/>
            <p:nvPr/>
          </p:nvSpPr>
          <p:spPr>
            <a:xfrm flipH="1">
              <a:off x="7960238" y="3657028"/>
              <a:ext cx="9673" cy="26669"/>
            </a:xfrm>
            <a:custGeom>
              <a:rect b="b" l="l" r="r" t="t"/>
              <a:pathLst>
                <a:path extrusionOk="0" h="670" w="243">
                  <a:moveTo>
                    <a:pt x="123" y="0"/>
                  </a:moveTo>
                  <a:cubicBezTo>
                    <a:pt x="120" y="0"/>
                    <a:pt x="116" y="0"/>
                    <a:pt x="113" y="1"/>
                  </a:cubicBezTo>
                  <a:cubicBezTo>
                    <a:pt x="48" y="4"/>
                    <a:pt x="0" y="51"/>
                    <a:pt x="0" y="117"/>
                  </a:cubicBezTo>
                  <a:cubicBezTo>
                    <a:pt x="0" y="117"/>
                    <a:pt x="3" y="270"/>
                    <a:pt x="14" y="563"/>
                  </a:cubicBezTo>
                  <a:cubicBezTo>
                    <a:pt x="14" y="622"/>
                    <a:pt x="65" y="670"/>
                    <a:pt x="126" y="670"/>
                  </a:cubicBezTo>
                  <a:lnTo>
                    <a:pt x="130" y="670"/>
                  </a:lnTo>
                  <a:cubicBezTo>
                    <a:pt x="195" y="670"/>
                    <a:pt x="243" y="615"/>
                    <a:pt x="243" y="554"/>
                  </a:cubicBezTo>
                  <a:cubicBezTo>
                    <a:pt x="233" y="267"/>
                    <a:pt x="229" y="113"/>
                    <a:pt x="229" y="113"/>
                  </a:cubicBezTo>
                  <a:cubicBezTo>
                    <a:pt x="229" y="55"/>
                    <a:pt x="180" y="0"/>
                    <a:pt x="123" y="0"/>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4"/>
            <p:cNvSpPr/>
            <p:nvPr/>
          </p:nvSpPr>
          <p:spPr>
            <a:xfrm flipH="1">
              <a:off x="7790788" y="3710248"/>
              <a:ext cx="177212" cy="807206"/>
            </a:xfrm>
            <a:custGeom>
              <a:rect b="b" l="l" r="r" t="t"/>
              <a:pathLst>
                <a:path extrusionOk="0" h="20279" w="4452">
                  <a:moveTo>
                    <a:pt x="123" y="1"/>
                  </a:moveTo>
                  <a:cubicBezTo>
                    <a:pt x="120" y="1"/>
                    <a:pt x="116" y="1"/>
                    <a:pt x="113" y="1"/>
                  </a:cubicBezTo>
                  <a:cubicBezTo>
                    <a:pt x="51" y="5"/>
                    <a:pt x="0" y="56"/>
                    <a:pt x="4" y="118"/>
                  </a:cubicBezTo>
                  <a:cubicBezTo>
                    <a:pt x="21" y="384"/>
                    <a:pt x="37" y="685"/>
                    <a:pt x="58" y="1016"/>
                  </a:cubicBezTo>
                  <a:cubicBezTo>
                    <a:pt x="62" y="1074"/>
                    <a:pt x="113" y="1118"/>
                    <a:pt x="174" y="1118"/>
                  </a:cubicBezTo>
                  <a:lnTo>
                    <a:pt x="181" y="1118"/>
                  </a:lnTo>
                  <a:cubicBezTo>
                    <a:pt x="242" y="1115"/>
                    <a:pt x="290" y="1060"/>
                    <a:pt x="287" y="998"/>
                  </a:cubicBezTo>
                  <a:cubicBezTo>
                    <a:pt x="267" y="671"/>
                    <a:pt x="246" y="370"/>
                    <a:pt x="232" y="107"/>
                  </a:cubicBezTo>
                  <a:cubicBezTo>
                    <a:pt x="229" y="49"/>
                    <a:pt x="180" y="1"/>
                    <a:pt x="123" y="1"/>
                  </a:cubicBezTo>
                  <a:close/>
                  <a:moveTo>
                    <a:pt x="241" y="1786"/>
                  </a:moveTo>
                  <a:cubicBezTo>
                    <a:pt x="237" y="1786"/>
                    <a:pt x="233" y="1786"/>
                    <a:pt x="229" y="1787"/>
                  </a:cubicBezTo>
                  <a:cubicBezTo>
                    <a:pt x="168" y="1794"/>
                    <a:pt x="119" y="1845"/>
                    <a:pt x="123" y="1906"/>
                  </a:cubicBezTo>
                  <a:cubicBezTo>
                    <a:pt x="147" y="2190"/>
                    <a:pt x="174" y="2487"/>
                    <a:pt x="201" y="2801"/>
                  </a:cubicBezTo>
                  <a:cubicBezTo>
                    <a:pt x="209" y="2859"/>
                    <a:pt x="256" y="2903"/>
                    <a:pt x="314" y="2903"/>
                  </a:cubicBezTo>
                  <a:cubicBezTo>
                    <a:pt x="317" y="2903"/>
                    <a:pt x="321" y="2900"/>
                    <a:pt x="324" y="2900"/>
                  </a:cubicBezTo>
                  <a:cubicBezTo>
                    <a:pt x="390" y="2897"/>
                    <a:pt x="434" y="2842"/>
                    <a:pt x="431" y="2780"/>
                  </a:cubicBezTo>
                  <a:cubicBezTo>
                    <a:pt x="399" y="2470"/>
                    <a:pt x="376" y="2172"/>
                    <a:pt x="352" y="1889"/>
                  </a:cubicBezTo>
                  <a:cubicBezTo>
                    <a:pt x="349" y="1831"/>
                    <a:pt x="300" y="1786"/>
                    <a:pt x="241" y="1786"/>
                  </a:cubicBezTo>
                  <a:close/>
                  <a:moveTo>
                    <a:pt x="402" y="3568"/>
                  </a:moveTo>
                  <a:cubicBezTo>
                    <a:pt x="398" y="3568"/>
                    <a:pt x="394" y="3568"/>
                    <a:pt x="390" y="3568"/>
                  </a:cubicBezTo>
                  <a:cubicBezTo>
                    <a:pt x="328" y="3576"/>
                    <a:pt x="283" y="3630"/>
                    <a:pt x="290" y="3691"/>
                  </a:cubicBezTo>
                  <a:cubicBezTo>
                    <a:pt x="317" y="3978"/>
                    <a:pt x="352" y="4276"/>
                    <a:pt x="385" y="4583"/>
                  </a:cubicBezTo>
                  <a:cubicBezTo>
                    <a:pt x="393" y="4638"/>
                    <a:pt x="444" y="4682"/>
                    <a:pt x="499" y="4682"/>
                  </a:cubicBezTo>
                  <a:lnTo>
                    <a:pt x="512" y="4682"/>
                  </a:lnTo>
                  <a:cubicBezTo>
                    <a:pt x="577" y="4674"/>
                    <a:pt x="621" y="4617"/>
                    <a:pt x="615" y="4556"/>
                  </a:cubicBezTo>
                  <a:cubicBezTo>
                    <a:pt x="577" y="4252"/>
                    <a:pt x="546" y="3954"/>
                    <a:pt x="516" y="3668"/>
                  </a:cubicBezTo>
                  <a:cubicBezTo>
                    <a:pt x="509" y="3610"/>
                    <a:pt x="461" y="3568"/>
                    <a:pt x="402" y="3568"/>
                  </a:cubicBezTo>
                  <a:close/>
                  <a:moveTo>
                    <a:pt x="612" y="5346"/>
                  </a:moveTo>
                  <a:cubicBezTo>
                    <a:pt x="606" y="5346"/>
                    <a:pt x="600" y="5346"/>
                    <a:pt x="594" y="5347"/>
                  </a:cubicBezTo>
                  <a:cubicBezTo>
                    <a:pt x="533" y="5354"/>
                    <a:pt x="488" y="5409"/>
                    <a:pt x="495" y="5470"/>
                  </a:cubicBezTo>
                  <a:cubicBezTo>
                    <a:pt x="533" y="5760"/>
                    <a:pt x="570" y="6057"/>
                    <a:pt x="615" y="6358"/>
                  </a:cubicBezTo>
                  <a:cubicBezTo>
                    <a:pt x="621" y="6415"/>
                    <a:pt x="669" y="6456"/>
                    <a:pt x="727" y="6456"/>
                  </a:cubicBezTo>
                  <a:cubicBezTo>
                    <a:pt x="730" y="6456"/>
                    <a:pt x="738" y="6453"/>
                    <a:pt x="741" y="6453"/>
                  </a:cubicBezTo>
                  <a:cubicBezTo>
                    <a:pt x="806" y="6447"/>
                    <a:pt x="847" y="6388"/>
                    <a:pt x="840" y="6327"/>
                  </a:cubicBezTo>
                  <a:cubicBezTo>
                    <a:pt x="799" y="6026"/>
                    <a:pt x="758" y="5733"/>
                    <a:pt x="721" y="5443"/>
                  </a:cubicBezTo>
                  <a:cubicBezTo>
                    <a:pt x="714" y="5387"/>
                    <a:pt x="666" y="5346"/>
                    <a:pt x="612" y="5346"/>
                  </a:cubicBezTo>
                  <a:close/>
                  <a:moveTo>
                    <a:pt x="859" y="7118"/>
                  </a:moveTo>
                  <a:cubicBezTo>
                    <a:pt x="853" y="7118"/>
                    <a:pt x="846" y="7118"/>
                    <a:pt x="840" y="7119"/>
                  </a:cubicBezTo>
                  <a:cubicBezTo>
                    <a:pt x="775" y="7129"/>
                    <a:pt x="734" y="7184"/>
                    <a:pt x="741" y="7245"/>
                  </a:cubicBezTo>
                  <a:cubicBezTo>
                    <a:pt x="785" y="7535"/>
                    <a:pt x="833" y="7833"/>
                    <a:pt x="881" y="8129"/>
                  </a:cubicBezTo>
                  <a:cubicBezTo>
                    <a:pt x="891" y="8184"/>
                    <a:pt x="939" y="8225"/>
                    <a:pt x="993" y="8225"/>
                  </a:cubicBezTo>
                  <a:lnTo>
                    <a:pt x="1014" y="8225"/>
                  </a:lnTo>
                  <a:cubicBezTo>
                    <a:pt x="1075" y="8215"/>
                    <a:pt x="1116" y="8156"/>
                    <a:pt x="1106" y="8095"/>
                  </a:cubicBezTo>
                  <a:cubicBezTo>
                    <a:pt x="1058" y="7798"/>
                    <a:pt x="1011" y="7501"/>
                    <a:pt x="970" y="7211"/>
                  </a:cubicBezTo>
                  <a:cubicBezTo>
                    <a:pt x="960" y="7159"/>
                    <a:pt x="913" y="7118"/>
                    <a:pt x="859" y="7118"/>
                  </a:cubicBezTo>
                  <a:close/>
                  <a:moveTo>
                    <a:pt x="1146" y="8882"/>
                  </a:moveTo>
                  <a:cubicBezTo>
                    <a:pt x="1140" y="8882"/>
                    <a:pt x="1133" y="8883"/>
                    <a:pt x="1127" y="8884"/>
                  </a:cubicBezTo>
                  <a:cubicBezTo>
                    <a:pt x="1065" y="8894"/>
                    <a:pt x="1020" y="8952"/>
                    <a:pt x="1034" y="9013"/>
                  </a:cubicBezTo>
                  <a:cubicBezTo>
                    <a:pt x="1086" y="9303"/>
                    <a:pt x="1140" y="9597"/>
                    <a:pt x="1195" y="9894"/>
                  </a:cubicBezTo>
                  <a:cubicBezTo>
                    <a:pt x="1205" y="9949"/>
                    <a:pt x="1253" y="9987"/>
                    <a:pt x="1307" y="9987"/>
                  </a:cubicBezTo>
                  <a:cubicBezTo>
                    <a:pt x="1315" y="9987"/>
                    <a:pt x="1321" y="9987"/>
                    <a:pt x="1328" y="9983"/>
                  </a:cubicBezTo>
                  <a:cubicBezTo>
                    <a:pt x="1389" y="9973"/>
                    <a:pt x="1430" y="9915"/>
                    <a:pt x="1420" y="9853"/>
                  </a:cubicBezTo>
                  <a:cubicBezTo>
                    <a:pt x="1362" y="9560"/>
                    <a:pt x="1311" y="9266"/>
                    <a:pt x="1260" y="8976"/>
                  </a:cubicBezTo>
                  <a:cubicBezTo>
                    <a:pt x="1247" y="8921"/>
                    <a:pt x="1200" y="8882"/>
                    <a:pt x="1146" y="8882"/>
                  </a:cubicBezTo>
                  <a:close/>
                  <a:moveTo>
                    <a:pt x="1480" y="10640"/>
                  </a:moveTo>
                  <a:cubicBezTo>
                    <a:pt x="1473" y="10640"/>
                    <a:pt x="1465" y="10641"/>
                    <a:pt x="1458" y="10642"/>
                  </a:cubicBezTo>
                  <a:cubicBezTo>
                    <a:pt x="1396" y="10655"/>
                    <a:pt x="1356" y="10713"/>
                    <a:pt x="1369" y="10775"/>
                  </a:cubicBezTo>
                  <a:cubicBezTo>
                    <a:pt x="1427" y="11065"/>
                    <a:pt x="1492" y="11356"/>
                    <a:pt x="1557" y="11652"/>
                  </a:cubicBezTo>
                  <a:cubicBezTo>
                    <a:pt x="1567" y="11704"/>
                    <a:pt x="1614" y="11737"/>
                    <a:pt x="1666" y="11737"/>
                  </a:cubicBezTo>
                  <a:lnTo>
                    <a:pt x="1690" y="11737"/>
                  </a:lnTo>
                  <a:cubicBezTo>
                    <a:pt x="1751" y="11724"/>
                    <a:pt x="1792" y="11666"/>
                    <a:pt x="1778" y="11605"/>
                  </a:cubicBezTo>
                  <a:cubicBezTo>
                    <a:pt x="1714" y="11311"/>
                    <a:pt x="1652" y="11021"/>
                    <a:pt x="1594" y="10731"/>
                  </a:cubicBezTo>
                  <a:cubicBezTo>
                    <a:pt x="1582" y="10676"/>
                    <a:pt x="1535" y="10640"/>
                    <a:pt x="1480" y="10640"/>
                  </a:cubicBezTo>
                  <a:close/>
                  <a:moveTo>
                    <a:pt x="1865" y="12390"/>
                  </a:moveTo>
                  <a:cubicBezTo>
                    <a:pt x="1856" y="12390"/>
                    <a:pt x="1848" y="12391"/>
                    <a:pt x="1840" y="12393"/>
                  </a:cubicBezTo>
                  <a:cubicBezTo>
                    <a:pt x="1778" y="12407"/>
                    <a:pt x="1741" y="12465"/>
                    <a:pt x="1754" y="12526"/>
                  </a:cubicBezTo>
                  <a:cubicBezTo>
                    <a:pt x="1823" y="12816"/>
                    <a:pt x="1891" y="13106"/>
                    <a:pt x="1967" y="13396"/>
                  </a:cubicBezTo>
                  <a:cubicBezTo>
                    <a:pt x="1980" y="13448"/>
                    <a:pt x="2024" y="13482"/>
                    <a:pt x="2076" y="13482"/>
                  </a:cubicBezTo>
                  <a:cubicBezTo>
                    <a:pt x="2085" y="13482"/>
                    <a:pt x="2096" y="13482"/>
                    <a:pt x="2103" y="13478"/>
                  </a:cubicBezTo>
                  <a:cubicBezTo>
                    <a:pt x="2164" y="13465"/>
                    <a:pt x="2202" y="13404"/>
                    <a:pt x="2188" y="13346"/>
                  </a:cubicBezTo>
                  <a:cubicBezTo>
                    <a:pt x="2117" y="13052"/>
                    <a:pt x="2045" y="12765"/>
                    <a:pt x="1977" y="12475"/>
                  </a:cubicBezTo>
                  <a:cubicBezTo>
                    <a:pt x="1964" y="12425"/>
                    <a:pt x="1917" y="12390"/>
                    <a:pt x="1865" y="12390"/>
                  </a:cubicBezTo>
                  <a:close/>
                  <a:moveTo>
                    <a:pt x="2306" y="14126"/>
                  </a:moveTo>
                  <a:cubicBezTo>
                    <a:pt x="2295" y="14126"/>
                    <a:pt x="2285" y="14127"/>
                    <a:pt x="2274" y="14130"/>
                  </a:cubicBezTo>
                  <a:cubicBezTo>
                    <a:pt x="2212" y="14144"/>
                    <a:pt x="2175" y="14206"/>
                    <a:pt x="2192" y="14264"/>
                  </a:cubicBezTo>
                  <a:cubicBezTo>
                    <a:pt x="2270" y="14554"/>
                    <a:pt x="2348" y="14841"/>
                    <a:pt x="2430" y="15131"/>
                  </a:cubicBezTo>
                  <a:cubicBezTo>
                    <a:pt x="2444" y="15178"/>
                    <a:pt x="2492" y="15213"/>
                    <a:pt x="2543" y="15213"/>
                  </a:cubicBezTo>
                  <a:cubicBezTo>
                    <a:pt x="2553" y="15213"/>
                    <a:pt x="2564" y="15209"/>
                    <a:pt x="2574" y="15206"/>
                  </a:cubicBezTo>
                  <a:cubicBezTo>
                    <a:pt x="2632" y="15189"/>
                    <a:pt x="2670" y="15128"/>
                    <a:pt x="2652" y="15069"/>
                  </a:cubicBezTo>
                  <a:cubicBezTo>
                    <a:pt x="2570" y="14783"/>
                    <a:pt x="2489" y="14496"/>
                    <a:pt x="2413" y="14209"/>
                  </a:cubicBezTo>
                  <a:cubicBezTo>
                    <a:pt x="2400" y="14158"/>
                    <a:pt x="2355" y="14126"/>
                    <a:pt x="2306" y="14126"/>
                  </a:cubicBezTo>
                  <a:close/>
                  <a:moveTo>
                    <a:pt x="2795" y="15846"/>
                  </a:moveTo>
                  <a:cubicBezTo>
                    <a:pt x="2784" y="15846"/>
                    <a:pt x="2773" y="15848"/>
                    <a:pt x="2761" y="15851"/>
                  </a:cubicBezTo>
                  <a:cubicBezTo>
                    <a:pt x="2704" y="15868"/>
                    <a:pt x="2670" y="15930"/>
                    <a:pt x="2687" y="15988"/>
                  </a:cubicBezTo>
                  <a:cubicBezTo>
                    <a:pt x="2775" y="16275"/>
                    <a:pt x="2864" y="16561"/>
                    <a:pt x="2956" y="16845"/>
                  </a:cubicBezTo>
                  <a:cubicBezTo>
                    <a:pt x="2974" y="16892"/>
                    <a:pt x="3018" y="16923"/>
                    <a:pt x="3065" y="16923"/>
                  </a:cubicBezTo>
                  <a:cubicBezTo>
                    <a:pt x="3076" y="16923"/>
                    <a:pt x="3089" y="16919"/>
                    <a:pt x="3100" y="16916"/>
                  </a:cubicBezTo>
                  <a:cubicBezTo>
                    <a:pt x="3161" y="16899"/>
                    <a:pt x="3196" y="16834"/>
                    <a:pt x="3175" y="16776"/>
                  </a:cubicBezTo>
                  <a:cubicBezTo>
                    <a:pt x="3083" y="16492"/>
                    <a:pt x="2994" y="16210"/>
                    <a:pt x="2905" y="15926"/>
                  </a:cubicBezTo>
                  <a:cubicBezTo>
                    <a:pt x="2891" y="15876"/>
                    <a:pt x="2845" y="15846"/>
                    <a:pt x="2795" y="15846"/>
                  </a:cubicBezTo>
                  <a:close/>
                  <a:moveTo>
                    <a:pt x="3353" y="17548"/>
                  </a:moveTo>
                  <a:cubicBezTo>
                    <a:pt x="3340" y="17548"/>
                    <a:pt x="3327" y="17550"/>
                    <a:pt x="3314" y="17554"/>
                  </a:cubicBezTo>
                  <a:cubicBezTo>
                    <a:pt x="3257" y="17571"/>
                    <a:pt x="3223" y="17636"/>
                    <a:pt x="3243" y="17694"/>
                  </a:cubicBezTo>
                  <a:cubicBezTo>
                    <a:pt x="3342" y="17978"/>
                    <a:pt x="3445" y="18258"/>
                    <a:pt x="3550" y="18541"/>
                  </a:cubicBezTo>
                  <a:cubicBezTo>
                    <a:pt x="3568" y="18586"/>
                    <a:pt x="3612" y="18613"/>
                    <a:pt x="3656" y="18613"/>
                  </a:cubicBezTo>
                  <a:cubicBezTo>
                    <a:pt x="3670" y="18613"/>
                    <a:pt x="3683" y="18613"/>
                    <a:pt x="3697" y="18606"/>
                  </a:cubicBezTo>
                  <a:cubicBezTo>
                    <a:pt x="3755" y="18586"/>
                    <a:pt x="3785" y="18520"/>
                    <a:pt x="3765" y="18463"/>
                  </a:cubicBezTo>
                  <a:cubicBezTo>
                    <a:pt x="3659" y="18186"/>
                    <a:pt x="3560" y="17902"/>
                    <a:pt x="3462" y="17623"/>
                  </a:cubicBezTo>
                  <a:cubicBezTo>
                    <a:pt x="3446" y="17577"/>
                    <a:pt x="3401" y="17548"/>
                    <a:pt x="3353" y="17548"/>
                  </a:cubicBezTo>
                  <a:close/>
                  <a:moveTo>
                    <a:pt x="3979" y="19227"/>
                  </a:moveTo>
                  <a:cubicBezTo>
                    <a:pt x="3966" y="19227"/>
                    <a:pt x="3952" y="19229"/>
                    <a:pt x="3939" y="19234"/>
                  </a:cubicBezTo>
                  <a:cubicBezTo>
                    <a:pt x="3881" y="19257"/>
                    <a:pt x="3851" y="19323"/>
                    <a:pt x="3875" y="19380"/>
                  </a:cubicBezTo>
                  <a:cubicBezTo>
                    <a:pt x="3984" y="19657"/>
                    <a:pt x="4100" y="19937"/>
                    <a:pt x="4216" y="20210"/>
                  </a:cubicBezTo>
                  <a:cubicBezTo>
                    <a:pt x="4236" y="20255"/>
                    <a:pt x="4277" y="20278"/>
                    <a:pt x="4322" y="20278"/>
                  </a:cubicBezTo>
                  <a:cubicBezTo>
                    <a:pt x="4338" y="20278"/>
                    <a:pt x="4352" y="20278"/>
                    <a:pt x="4366" y="20272"/>
                  </a:cubicBezTo>
                  <a:cubicBezTo>
                    <a:pt x="4424" y="20248"/>
                    <a:pt x="4452" y="20183"/>
                    <a:pt x="4428" y="20125"/>
                  </a:cubicBezTo>
                  <a:cubicBezTo>
                    <a:pt x="4311" y="19851"/>
                    <a:pt x="4199" y="19575"/>
                    <a:pt x="4086" y="19298"/>
                  </a:cubicBezTo>
                  <a:cubicBezTo>
                    <a:pt x="4068" y="19254"/>
                    <a:pt x="4024" y="19227"/>
                    <a:pt x="3979" y="19227"/>
                  </a:cubicBezTo>
                  <a:close/>
                </a:path>
              </a:pathLst>
            </a:custGeom>
            <a:solidFill>
              <a:srgbClr val="0811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4"/>
            <p:cNvSpPr/>
            <p:nvPr/>
          </p:nvSpPr>
          <p:spPr>
            <a:xfrm flipH="1">
              <a:off x="7768892" y="4540917"/>
              <a:ext cx="17992" cy="25077"/>
            </a:xfrm>
            <a:custGeom>
              <a:rect b="b" l="l" r="r" t="t"/>
              <a:pathLst>
                <a:path extrusionOk="0" h="630" w="452">
                  <a:moveTo>
                    <a:pt x="134" y="1"/>
                  </a:moveTo>
                  <a:cubicBezTo>
                    <a:pt x="118" y="1"/>
                    <a:pt x="102" y="4"/>
                    <a:pt x="86" y="12"/>
                  </a:cubicBezTo>
                  <a:cubicBezTo>
                    <a:pt x="28" y="35"/>
                    <a:pt x="1" y="103"/>
                    <a:pt x="28" y="158"/>
                  </a:cubicBezTo>
                  <a:cubicBezTo>
                    <a:pt x="89" y="294"/>
                    <a:pt x="154" y="431"/>
                    <a:pt x="219" y="565"/>
                  </a:cubicBezTo>
                  <a:cubicBezTo>
                    <a:pt x="236" y="606"/>
                    <a:pt x="277" y="629"/>
                    <a:pt x="321" y="629"/>
                  </a:cubicBezTo>
                  <a:cubicBezTo>
                    <a:pt x="338" y="629"/>
                    <a:pt x="352" y="626"/>
                    <a:pt x="369" y="619"/>
                  </a:cubicBezTo>
                  <a:cubicBezTo>
                    <a:pt x="427" y="595"/>
                    <a:pt x="451" y="527"/>
                    <a:pt x="423" y="472"/>
                  </a:cubicBezTo>
                  <a:cubicBezTo>
                    <a:pt x="362" y="339"/>
                    <a:pt x="297" y="203"/>
                    <a:pt x="236" y="66"/>
                  </a:cubicBezTo>
                  <a:cubicBezTo>
                    <a:pt x="218" y="26"/>
                    <a:pt x="177" y="1"/>
                    <a:pt x="134" y="1"/>
                  </a:cubicBezTo>
                  <a:close/>
                </a:path>
              </a:pathLst>
            </a:custGeom>
            <a:solidFill>
              <a:srgbClr val="859B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4"/>
            <p:cNvSpPr/>
            <p:nvPr/>
          </p:nvSpPr>
          <p:spPr>
            <a:xfrm flipH="1">
              <a:off x="7260934" y="2688829"/>
              <a:ext cx="238591" cy="197154"/>
            </a:xfrm>
            <a:custGeom>
              <a:rect b="b" l="l" r="r" t="t"/>
              <a:pathLst>
                <a:path extrusionOk="0" h="4953" w="5994">
                  <a:moveTo>
                    <a:pt x="3526" y="1"/>
                  </a:moveTo>
                  <a:cubicBezTo>
                    <a:pt x="928" y="1"/>
                    <a:pt x="1" y="4050"/>
                    <a:pt x="1934" y="4801"/>
                  </a:cubicBezTo>
                  <a:cubicBezTo>
                    <a:pt x="2201" y="4905"/>
                    <a:pt x="2455" y="4952"/>
                    <a:pt x="2695" y="4952"/>
                  </a:cubicBezTo>
                  <a:cubicBezTo>
                    <a:pt x="4992" y="4952"/>
                    <a:pt x="5994" y="636"/>
                    <a:pt x="4278" y="108"/>
                  </a:cubicBezTo>
                  <a:cubicBezTo>
                    <a:pt x="4014" y="34"/>
                    <a:pt x="3763" y="1"/>
                    <a:pt x="3526" y="1"/>
                  </a:cubicBezTo>
                  <a:close/>
                </a:path>
              </a:pathLst>
            </a:custGeom>
            <a:solidFill>
              <a:srgbClr val="CF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4"/>
            <p:cNvSpPr/>
            <p:nvPr/>
          </p:nvSpPr>
          <p:spPr>
            <a:xfrm flipH="1">
              <a:off x="7339547" y="2734049"/>
              <a:ext cx="79650" cy="98000"/>
            </a:xfrm>
            <a:custGeom>
              <a:rect b="b" l="l" r="r" t="t"/>
              <a:pathLst>
                <a:path extrusionOk="0" h="2462" w="2001">
                  <a:moveTo>
                    <a:pt x="1358" y="0"/>
                  </a:moveTo>
                  <a:cubicBezTo>
                    <a:pt x="998" y="0"/>
                    <a:pt x="560" y="369"/>
                    <a:pt x="305" y="924"/>
                  </a:cubicBezTo>
                  <a:cubicBezTo>
                    <a:pt x="1" y="1583"/>
                    <a:pt x="66" y="2252"/>
                    <a:pt x="451" y="2422"/>
                  </a:cubicBezTo>
                  <a:cubicBezTo>
                    <a:pt x="511" y="2449"/>
                    <a:pt x="576" y="2462"/>
                    <a:pt x="643" y="2462"/>
                  </a:cubicBezTo>
                  <a:cubicBezTo>
                    <a:pt x="1003" y="2462"/>
                    <a:pt x="1441" y="2094"/>
                    <a:pt x="1698" y="1538"/>
                  </a:cubicBezTo>
                  <a:cubicBezTo>
                    <a:pt x="2001" y="880"/>
                    <a:pt x="1936" y="207"/>
                    <a:pt x="1550" y="40"/>
                  </a:cubicBezTo>
                  <a:cubicBezTo>
                    <a:pt x="1490" y="13"/>
                    <a:pt x="1425" y="0"/>
                    <a:pt x="1358" y="0"/>
                  </a:cubicBezTo>
                  <a:close/>
                </a:path>
              </a:pathLst>
            </a:custGeom>
            <a:solidFill>
              <a:srgbClr val="FF7A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4"/>
            <p:cNvSpPr/>
            <p:nvPr/>
          </p:nvSpPr>
          <p:spPr>
            <a:xfrm flipH="1">
              <a:off x="7274466" y="2694561"/>
              <a:ext cx="148114" cy="195124"/>
            </a:xfrm>
            <a:custGeom>
              <a:rect b="b" l="l" r="r" t="t"/>
              <a:pathLst>
                <a:path extrusionOk="0" h="4902" w="3721">
                  <a:moveTo>
                    <a:pt x="2451" y="0"/>
                  </a:moveTo>
                  <a:cubicBezTo>
                    <a:pt x="2451" y="1"/>
                    <a:pt x="3663" y="1012"/>
                    <a:pt x="2772" y="3131"/>
                  </a:cubicBezTo>
                  <a:cubicBezTo>
                    <a:pt x="2197" y="4498"/>
                    <a:pt x="987" y="4683"/>
                    <a:pt x="374" y="4683"/>
                  </a:cubicBezTo>
                  <a:cubicBezTo>
                    <a:pt x="146" y="4683"/>
                    <a:pt x="1" y="4657"/>
                    <a:pt x="1" y="4657"/>
                  </a:cubicBezTo>
                  <a:lnTo>
                    <a:pt x="1" y="4657"/>
                  </a:lnTo>
                  <a:cubicBezTo>
                    <a:pt x="325" y="4827"/>
                    <a:pt x="634" y="4902"/>
                    <a:pt x="924" y="4902"/>
                  </a:cubicBezTo>
                  <a:cubicBezTo>
                    <a:pt x="1992" y="4902"/>
                    <a:pt x="2806" y="3892"/>
                    <a:pt x="3209" y="2913"/>
                  </a:cubicBezTo>
                  <a:cubicBezTo>
                    <a:pt x="3721" y="1670"/>
                    <a:pt x="3506" y="373"/>
                    <a:pt x="2451"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4"/>
            <p:cNvSpPr/>
            <p:nvPr/>
          </p:nvSpPr>
          <p:spPr>
            <a:xfrm flipH="1">
              <a:off x="7071456" y="2211915"/>
              <a:ext cx="136292" cy="194885"/>
            </a:xfrm>
            <a:custGeom>
              <a:rect b="b" l="l" r="r" t="t"/>
              <a:pathLst>
                <a:path extrusionOk="0" h="4896" w="3424">
                  <a:moveTo>
                    <a:pt x="3219" y="0"/>
                  </a:moveTo>
                  <a:lnTo>
                    <a:pt x="0" y="4623"/>
                  </a:lnTo>
                  <a:lnTo>
                    <a:pt x="519" y="4895"/>
                  </a:lnTo>
                  <a:lnTo>
                    <a:pt x="3424" y="803"/>
                  </a:lnTo>
                  <a:lnTo>
                    <a:pt x="3219" y="0"/>
                  </a:ln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4"/>
            <p:cNvSpPr/>
            <p:nvPr/>
          </p:nvSpPr>
          <p:spPr>
            <a:xfrm flipH="1">
              <a:off x="7118605" y="1854100"/>
              <a:ext cx="1017336" cy="708489"/>
            </a:xfrm>
            <a:custGeom>
              <a:rect b="b" l="l" r="r" t="t"/>
              <a:pathLst>
                <a:path extrusionOk="0" h="17799" w="25558">
                  <a:moveTo>
                    <a:pt x="13637" y="0"/>
                  </a:moveTo>
                  <a:cubicBezTo>
                    <a:pt x="9901" y="0"/>
                    <a:pt x="5868" y="1293"/>
                    <a:pt x="2891" y="5320"/>
                  </a:cubicBezTo>
                  <a:cubicBezTo>
                    <a:pt x="0" y="9235"/>
                    <a:pt x="3208" y="14387"/>
                    <a:pt x="3550" y="15288"/>
                  </a:cubicBezTo>
                  <a:cubicBezTo>
                    <a:pt x="4236" y="17092"/>
                    <a:pt x="5648" y="17799"/>
                    <a:pt x="7438" y="17799"/>
                  </a:cubicBezTo>
                  <a:cubicBezTo>
                    <a:pt x="13890" y="17799"/>
                    <a:pt x="25254" y="8621"/>
                    <a:pt x="25254" y="8621"/>
                  </a:cubicBezTo>
                  <a:cubicBezTo>
                    <a:pt x="25254" y="8621"/>
                    <a:pt x="25557" y="3702"/>
                    <a:pt x="21191" y="1674"/>
                  </a:cubicBezTo>
                  <a:cubicBezTo>
                    <a:pt x="19280" y="786"/>
                    <a:pt x="16549" y="0"/>
                    <a:pt x="13637"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4"/>
            <p:cNvSpPr/>
            <p:nvPr/>
          </p:nvSpPr>
          <p:spPr>
            <a:xfrm flipH="1">
              <a:off x="6993675" y="3227841"/>
              <a:ext cx="116509" cy="124868"/>
            </a:xfrm>
            <a:custGeom>
              <a:rect b="b" l="l" r="r" t="t"/>
              <a:pathLst>
                <a:path extrusionOk="0" h="3137" w="2927">
                  <a:moveTo>
                    <a:pt x="1742" y="1"/>
                  </a:moveTo>
                  <a:cubicBezTo>
                    <a:pt x="1552" y="1"/>
                    <a:pt x="1340" y="36"/>
                    <a:pt x="1113" y="108"/>
                  </a:cubicBezTo>
                  <a:cubicBezTo>
                    <a:pt x="1113" y="108"/>
                    <a:pt x="1373" y="551"/>
                    <a:pt x="1113" y="1112"/>
                  </a:cubicBezTo>
                  <a:cubicBezTo>
                    <a:pt x="857" y="1668"/>
                    <a:pt x="0" y="2590"/>
                    <a:pt x="543" y="3009"/>
                  </a:cubicBezTo>
                  <a:cubicBezTo>
                    <a:pt x="655" y="3095"/>
                    <a:pt x="783" y="3136"/>
                    <a:pt x="920" y="3136"/>
                  </a:cubicBezTo>
                  <a:cubicBezTo>
                    <a:pt x="1446" y="3136"/>
                    <a:pt x="2106" y="2531"/>
                    <a:pt x="2512" y="1559"/>
                  </a:cubicBezTo>
                  <a:cubicBezTo>
                    <a:pt x="2926" y="574"/>
                    <a:pt x="2512" y="1"/>
                    <a:pt x="1742" y="1"/>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4"/>
            <p:cNvSpPr/>
            <p:nvPr/>
          </p:nvSpPr>
          <p:spPr>
            <a:xfrm flipH="1">
              <a:off x="7027112" y="3205709"/>
              <a:ext cx="116509" cy="124868"/>
            </a:xfrm>
            <a:custGeom>
              <a:rect b="b" l="l" r="r" t="t"/>
              <a:pathLst>
                <a:path extrusionOk="0" h="3137" w="2927">
                  <a:moveTo>
                    <a:pt x="1743" y="1"/>
                  </a:moveTo>
                  <a:cubicBezTo>
                    <a:pt x="1552" y="1"/>
                    <a:pt x="1340" y="36"/>
                    <a:pt x="1113" y="108"/>
                  </a:cubicBezTo>
                  <a:cubicBezTo>
                    <a:pt x="1113" y="108"/>
                    <a:pt x="1370" y="551"/>
                    <a:pt x="1113" y="1112"/>
                  </a:cubicBezTo>
                  <a:cubicBezTo>
                    <a:pt x="858" y="1668"/>
                    <a:pt x="1" y="2590"/>
                    <a:pt x="543" y="3009"/>
                  </a:cubicBezTo>
                  <a:cubicBezTo>
                    <a:pt x="655" y="3095"/>
                    <a:pt x="783" y="3136"/>
                    <a:pt x="920" y="3136"/>
                  </a:cubicBezTo>
                  <a:cubicBezTo>
                    <a:pt x="1446" y="3136"/>
                    <a:pt x="2106" y="2531"/>
                    <a:pt x="2513" y="1558"/>
                  </a:cubicBezTo>
                  <a:cubicBezTo>
                    <a:pt x="2926" y="573"/>
                    <a:pt x="2512" y="1"/>
                    <a:pt x="1743" y="1"/>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4"/>
            <p:cNvSpPr/>
            <p:nvPr/>
          </p:nvSpPr>
          <p:spPr>
            <a:xfrm flipH="1">
              <a:off x="7060032" y="3173506"/>
              <a:ext cx="116469" cy="124868"/>
            </a:xfrm>
            <a:custGeom>
              <a:rect b="b" l="l" r="r" t="t"/>
              <a:pathLst>
                <a:path extrusionOk="0" h="3137" w="2926">
                  <a:moveTo>
                    <a:pt x="1742" y="0"/>
                  </a:moveTo>
                  <a:cubicBezTo>
                    <a:pt x="1552" y="0"/>
                    <a:pt x="1340" y="35"/>
                    <a:pt x="1113" y="108"/>
                  </a:cubicBezTo>
                  <a:cubicBezTo>
                    <a:pt x="1113" y="108"/>
                    <a:pt x="1369" y="552"/>
                    <a:pt x="1113" y="1111"/>
                  </a:cubicBezTo>
                  <a:cubicBezTo>
                    <a:pt x="857" y="1667"/>
                    <a:pt x="0" y="2589"/>
                    <a:pt x="543" y="3009"/>
                  </a:cubicBezTo>
                  <a:cubicBezTo>
                    <a:pt x="655" y="3095"/>
                    <a:pt x="783" y="3136"/>
                    <a:pt x="919" y="3136"/>
                  </a:cubicBezTo>
                  <a:cubicBezTo>
                    <a:pt x="1445" y="3136"/>
                    <a:pt x="2104" y="2531"/>
                    <a:pt x="2513" y="1558"/>
                  </a:cubicBezTo>
                  <a:cubicBezTo>
                    <a:pt x="2926" y="573"/>
                    <a:pt x="2512" y="0"/>
                    <a:pt x="1742" y="0"/>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4"/>
            <p:cNvSpPr/>
            <p:nvPr/>
          </p:nvSpPr>
          <p:spPr>
            <a:xfrm flipH="1">
              <a:off x="7559120" y="4528617"/>
              <a:ext cx="259966" cy="238432"/>
            </a:xfrm>
            <a:custGeom>
              <a:rect b="b" l="l" r="r" t="t"/>
              <a:pathLst>
                <a:path extrusionOk="0" h="5990" w="6531">
                  <a:moveTo>
                    <a:pt x="3341" y="1"/>
                  </a:moveTo>
                  <a:cubicBezTo>
                    <a:pt x="2593" y="1"/>
                    <a:pt x="1649" y="259"/>
                    <a:pt x="1649" y="259"/>
                  </a:cubicBezTo>
                  <a:cubicBezTo>
                    <a:pt x="520" y="477"/>
                    <a:pt x="676" y="771"/>
                    <a:pt x="676" y="1819"/>
                  </a:cubicBezTo>
                  <a:cubicBezTo>
                    <a:pt x="676" y="2867"/>
                    <a:pt x="151" y="4451"/>
                    <a:pt x="76" y="5158"/>
                  </a:cubicBezTo>
                  <a:cubicBezTo>
                    <a:pt x="0" y="5864"/>
                    <a:pt x="977" y="5990"/>
                    <a:pt x="977" y="5990"/>
                  </a:cubicBezTo>
                  <a:lnTo>
                    <a:pt x="6531" y="5024"/>
                  </a:lnTo>
                  <a:cubicBezTo>
                    <a:pt x="6398" y="4058"/>
                    <a:pt x="4967" y="2283"/>
                    <a:pt x="4561" y="1655"/>
                  </a:cubicBezTo>
                  <a:cubicBezTo>
                    <a:pt x="4155" y="1024"/>
                    <a:pt x="4643" y="430"/>
                    <a:pt x="3994" y="112"/>
                  </a:cubicBezTo>
                  <a:cubicBezTo>
                    <a:pt x="3829" y="31"/>
                    <a:pt x="3596" y="1"/>
                    <a:pt x="3341"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4"/>
            <p:cNvSpPr/>
            <p:nvPr/>
          </p:nvSpPr>
          <p:spPr>
            <a:xfrm flipH="1">
              <a:off x="7638051" y="4596885"/>
              <a:ext cx="92308" cy="28898"/>
            </a:xfrm>
            <a:custGeom>
              <a:rect b="b" l="l" r="r" t="t"/>
              <a:pathLst>
                <a:path extrusionOk="0" h="726" w="2319">
                  <a:moveTo>
                    <a:pt x="1413" y="1"/>
                  </a:moveTo>
                  <a:cubicBezTo>
                    <a:pt x="1084" y="1"/>
                    <a:pt x="659" y="69"/>
                    <a:pt x="164" y="302"/>
                  </a:cubicBezTo>
                  <a:cubicBezTo>
                    <a:pt x="48" y="356"/>
                    <a:pt x="0" y="490"/>
                    <a:pt x="55" y="599"/>
                  </a:cubicBezTo>
                  <a:cubicBezTo>
                    <a:pt x="96" y="681"/>
                    <a:pt x="178" y="725"/>
                    <a:pt x="263" y="725"/>
                  </a:cubicBezTo>
                  <a:cubicBezTo>
                    <a:pt x="294" y="725"/>
                    <a:pt x="328" y="719"/>
                    <a:pt x="363" y="705"/>
                  </a:cubicBezTo>
                  <a:cubicBezTo>
                    <a:pt x="792" y="503"/>
                    <a:pt x="1150" y="446"/>
                    <a:pt x="1418" y="446"/>
                  </a:cubicBezTo>
                  <a:cubicBezTo>
                    <a:pt x="1749" y="446"/>
                    <a:pt x="1941" y="533"/>
                    <a:pt x="1957" y="541"/>
                  </a:cubicBezTo>
                  <a:cubicBezTo>
                    <a:pt x="1990" y="557"/>
                    <a:pt x="2024" y="564"/>
                    <a:pt x="2059" y="564"/>
                  </a:cubicBezTo>
                  <a:cubicBezTo>
                    <a:pt x="2142" y="564"/>
                    <a:pt x="2222" y="519"/>
                    <a:pt x="2260" y="442"/>
                  </a:cubicBezTo>
                  <a:cubicBezTo>
                    <a:pt x="2318" y="333"/>
                    <a:pt x="2274" y="196"/>
                    <a:pt x="2162" y="142"/>
                  </a:cubicBezTo>
                  <a:cubicBezTo>
                    <a:pt x="2142" y="132"/>
                    <a:pt x="1869" y="1"/>
                    <a:pt x="1413"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4"/>
            <p:cNvSpPr/>
            <p:nvPr/>
          </p:nvSpPr>
          <p:spPr>
            <a:xfrm flipH="1">
              <a:off x="7646212" y="4574474"/>
              <a:ext cx="92308" cy="28898"/>
            </a:xfrm>
            <a:custGeom>
              <a:rect b="b" l="l" r="r" t="t"/>
              <a:pathLst>
                <a:path extrusionOk="0" h="726" w="2319">
                  <a:moveTo>
                    <a:pt x="1415" y="1"/>
                  </a:moveTo>
                  <a:cubicBezTo>
                    <a:pt x="1085" y="1"/>
                    <a:pt x="660" y="69"/>
                    <a:pt x="164" y="302"/>
                  </a:cubicBezTo>
                  <a:cubicBezTo>
                    <a:pt x="52" y="357"/>
                    <a:pt x="1" y="489"/>
                    <a:pt x="56" y="598"/>
                  </a:cubicBezTo>
                  <a:cubicBezTo>
                    <a:pt x="96" y="680"/>
                    <a:pt x="178" y="725"/>
                    <a:pt x="264" y="725"/>
                  </a:cubicBezTo>
                  <a:cubicBezTo>
                    <a:pt x="298" y="725"/>
                    <a:pt x="328" y="718"/>
                    <a:pt x="363" y="705"/>
                  </a:cubicBezTo>
                  <a:cubicBezTo>
                    <a:pt x="792" y="503"/>
                    <a:pt x="1150" y="446"/>
                    <a:pt x="1418" y="446"/>
                  </a:cubicBezTo>
                  <a:cubicBezTo>
                    <a:pt x="1749" y="446"/>
                    <a:pt x="1942" y="533"/>
                    <a:pt x="1957" y="541"/>
                  </a:cubicBezTo>
                  <a:cubicBezTo>
                    <a:pt x="1989" y="557"/>
                    <a:pt x="2024" y="564"/>
                    <a:pt x="2058" y="564"/>
                  </a:cubicBezTo>
                  <a:cubicBezTo>
                    <a:pt x="2142" y="564"/>
                    <a:pt x="2223" y="519"/>
                    <a:pt x="2264" y="442"/>
                  </a:cubicBezTo>
                  <a:cubicBezTo>
                    <a:pt x="2318" y="332"/>
                    <a:pt x="2274" y="199"/>
                    <a:pt x="2162" y="141"/>
                  </a:cubicBezTo>
                  <a:cubicBezTo>
                    <a:pt x="2142" y="131"/>
                    <a:pt x="1870" y="1"/>
                    <a:pt x="1415"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4"/>
            <p:cNvSpPr/>
            <p:nvPr/>
          </p:nvSpPr>
          <p:spPr>
            <a:xfrm flipH="1">
              <a:off x="7553666" y="4638760"/>
              <a:ext cx="226570" cy="128292"/>
            </a:xfrm>
            <a:custGeom>
              <a:rect b="b" l="l" r="r" t="t"/>
              <a:pathLst>
                <a:path extrusionOk="0" h="3223" w="5692">
                  <a:moveTo>
                    <a:pt x="2906" y="0"/>
                  </a:moveTo>
                  <a:cubicBezTo>
                    <a:pt x="2885" y="0"/>
                    <a:pt x="2865" y="0"/>
                    <a:pt x="2844" y="1"/>
                  </a:cubicBezTo>
                  <a:cubicBezTo>
                    <a:pt x="1" y="52"/>
                    <a:pt x="1" y="3223"/>
                    <a:pt x="1" y="3223"/>
                  </a:cubicBezTo>
                  <a:lnTo>
                    <a:pt x="5691" y="3223"/>
                  </a:lnTo>
                  <a:cubicBezTo>
                    <a:pt x="5691" y="3223"/>
                    <a:pt x="5691" y="0"/>
                    <a:pt x="2906" y="0"/>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4"/>
            <p:cNvSpPr/>
            <p:nvPr/>
          </p:nvSpPr>
          <p:spPr>
            <a:xfrm flipH="1">
              <a:off x="7545268" y="4746634"/>
              <a:ext cx="278157" cy="50473"/>
            </a:xfrm>
            <a:custGeom>
              <a:rect b="b" l="l" r="r" t="t"/>
              <a:pathLst>
                <a:path extrusionOk="0" h="1268" w="6988">
                  <a:moveTo>
                    <a:pt x="27" y="1"/>
                  </a:moveTo>
                  <a:cubicBezTo>
                    <a:pt x="14" y="1"/>
                    <a:pt x="0" y="15"/>
                    <a:pt x="0" y="32"/>
                  </a:cubicBezTo>
                  <a:lnTo>
                    <a:pt x="0" y="1240"/>
                  </a:lnTo>
                  <a:cubicBezTo>
                    <a:pt x="0" y="1258"/>
                    <a:pt x="14" y="1268"/>
                    <a:pt x="27" y="1268"/>
                  </a:cubicBezTo>
                  <a:lnTo>
                    <a:pt x="6961" y="1268"/>
                  </a:lnTo>
                  <a:cubicBezTo>
                    <a:pt x="6974" y="1268"/>
                    <a:pt x="6988" y="1258"/>
                    <a:pt x="6988" y="1240"/>
                  </a:cubicBezTo>
                  <a:lnTo>
                    <a:pt x="6988" y="32"/>
                  </a:lnTo>
                  <a:cubicBezTo>
                    <a:pt x="6988" y="15"/>
                    <a:pt x="6974" y="1"/>
                    <a:pt x="6961" y="1"/>
                  </a:cubicBez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4"/>
            <p:cNvSpPr/>
            <p:nvPr/>
          </p:nvSpPr>
          <p:spPr>
            <a:xfrm flipH="1">
              <a:off x="8353164" y="1619126"/>
              <a:ext cx="147239" cy="127257"/>
            </a:xfrm>
            <a:custGeom>
              <a:rect b="b" l="l" r="r" t="t"/>
              <a:pathLst>
                <a:path extrusionOk="0" h="3197" w="3699">
                  <a:moveTo>
                    <a:pt x="3164" y="1"/>
                  </a:moveTo>
                  <a:cubicBezTo>
                    <a:pt x="3114" y="1"/>
                    <a:pt x="3061" y="12"/>
                    <a:pt x="3008" y="36"/>
                  </a:cubicBezTo>
                  <a:cubicBezTo>
                    <a:pt x="1786" y="607"/>
                    <a:pt x="792" y="1528"/>
                    <a:pt x="144" y="2693"/>
                  </a:cubicBezTo>
                  <a:cubicBezTo>
                    <a:pt x="0" y="2954"/>
                    <a:pt x="237" y="3196"/>
                    <a:pt x="467" y="3196"/>
                  </a:cubicBezTo>
                  <a:cubicBezTo>
                    <a:pt x="571" y="3196"/>
                    <a:pt x="673" y="3147"/>
                    <a:pt x="738" y="3030"/>
                  </a:cubicBezTo>
                  <a:cubicBezTo>
                    <a:pt x="1336" y="1958"/>
                    <a:pt x="2226" y="1139"/>
                    <a:pt x="3353" y="613"/>
                  </a:cubicBezTo>
                  <a:cubicBezTo>
                    <a:pt x="3698" y="454"/>
                    <a:pt x="3484" y="1"/>
                    <a:pt x="3164" y="1"/>
                  </a:cubicBezTo>
                  <a:close/>
                </a:path>
              </a:pathLst>
            </a:custGeom>
            <a:solidFill>
              <a:srgbClr val="FF7A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4"/>
            <p:cNvSpPr/>
            <p:nvPr/>
          </p:nvSpPr>
          <p:spPr>
            <a:xfrm flipH="1">
              <a:off x="8304161" y="1597989"/>
              <a:ext cx="35227" cy="26669"/>
            </a:xfrm>
            <a:custGeom>
              <a:rect b="b" l="l" r="r" t="t"/>
              <a:pathLst>
                <a:path extrusionOk="0" h="670" w="885">
                  <a:moveTo>
                    <a:pt x="441" y="1"/>
                  </a:moveTo>
                  <a:cubicBezTo>
                    <a:pt x="1" y="1"/>
                    <a:pt x="1" y="670"/>
                    <a:pt x="441" y="670"/>
                  </a:cubicBezTo>
                  <a:cubicBezTo>
                    <a:pt x="881" y="670"/>
                    <a:pt x="885" y="1"/>
                    <a:pt x="441" y="1"/>
                  </a:cubicBezTo>
                  <a:close/>
                </a:path>
              </a:pathLst>
            </a:custGeom>
            <a:solidFill>
              <a:srgbClr val="FF7A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4"/>
            <p:cNvSpPr/>
            <p:nvPr/>
          </p:nvSpPr>
          <p:spPr>
            <a:xfrm flipH="1">
              <a:off x="7094404" y="1931204"/>
              <a:ext cx="1082059" cy="831646"/>
            </a:xfrm>
            <a:custGeom>
              <a:rect b="b" l="l" r="r" t="t"/>
              <a:pathLst>
                <a:path extrusionOk="0" h="20893" w="27184">
                  <a:moveTo>
                    <a:pt x="12803" y="1"/>
                  </a:moveTo>
                  <a:cubicBezTo>
                    <a:pt x="11890" y="1"/>
                    <a:pt x="10899" y="184"/>
                    <a:pt x="9883" y="717"/>
                  </a:cubicBezTo>
                  <a:cubicBezTo>
                    <a:pt x="6620" y="2428"/>
                    <a:pt x="6380" y="8889"/>
                    <a:pt x="7480" y="11640"/>
                  </a:cubicBezTo>
                  <a:cubicBezTo>
                    <a:pt x="8379" y="13898"/>
                    <a:pt x="8253" y="15016"/>
                    <a:pt x="7711" y="15016"/>
                  </a:cubicBezTo>
                  <a:cubicBezTo>
                    <a:pt x="7592" y="15016"/>
                    <a:pt x="7454" y="14962"/>
                    <a:pt x="7302" y="14856"/>
                  </a:cubicBezTo>
                  <a:cubicBezTo>
                    <a:pt x="6545" y="14326"/>
                    <a:pt x="5105" y="13223"/>
                    <a:pt x="3715" y="13223"/>
                  </a:cubicBezTo>
                  <a:cubicBezTo>
                    <a:pt x="2867" y="13223"/>
                    <a:pt x="2038" y="13634"/>
                    <a:pt x="1393" y="14835"/>
                  </a:cubicBezTo>
                  <a:cubicBezTo>
                    <a:pt x="1" y="17434"/>
                    <a:pt x="2926" y="18997"/>
                    <a:pt x="6045" y="18997"/>
                  </a:cubicBezTo>
                  <a:cubicBezTo>
                    <a:pt x="6633" y="18997"/>
                    <a:pt x="7229" y="18941"/>
                    <a:pt x="7804" y="18826"/>
                  </a:cubicBezTo>
                  <a:cubicBezTo>
                    <a:pt x="8501" y="18687"/>
                    <a:pt x="9062" y="18630"/>
                    <a:pt x="9515" y="18630"/>
                  </a:cubicBezTo>
                  <a:cubicBezTo>
                    <a:pt x="11415" y="18630"/>
                    <a:pt x="11395" y="19630"/>
                    <a:pt x="11395" y="19724"/>
                  </a:cubicBezTo>
                  <a:cubicBezTo>
                    <a:pt x="11395" y="19829"/>
                    <a:pt x="11205" y="20892"/>
                    <a:pt x="13721" y="20892"/>
                  </a:cubicBezTo>
                  <a:cubicBezTo>
                    <a:pt x="14000" y="20892"/>
                    <a:pt x="14312" y="20879"/>
                    <a:pt x="14662" y="20850"/>
                  </a:cubicBezTo>
                  <a:cubicBezTo>
                    <a:pt x="18165" y="20564"/>
                    <a:pt x="17834" y="19349"/>
                    <a:pt x="17834" y="19349"/>
                  </a:cubicBezTo>
                  <a:cubicBezTo>
                    <a:pt x="17834" y="19349"/>
                    <a:pt x="21841" y="18915"/>
                    <a:pt x="23650" y="17727"/>
                  </a:cubicBezTo>
                  <a:cubicBezTo>
                    <a:pt x="25459" y="16539"/>
                    <a:pt x="27183" y="14249"/>
                    <a:pt x="26767" y="11033"/>
                  </a:cubicBezTo>
                  <a:cubicBezTo>
                    <a:pt x="26350" y="7817"/>
                    <a:pt x="26350" y="2223"/>
                    <a:pt x="23118" y="775"/>
                  </a:cubicBezTo>
                  <a:cubicBezTo>
                    <a:pt x="22118" y="327"/>
                    <a:pt x="21267" y="173"/>
                    <a:pt x="20539" y="173"/>
                  </a:cubicBezTo>
                  <a:cubicBezTo>
                    <a:pt x="19736" y="173"/>
                    <a:pt x="19082" y="360"/>
                    <a:pt x="18540" y="546"/>
                  </a:cubicBezTo>
                  <a:cubicBezTo>
                    <a:pt x="17997" y="733"/>
                    <a:pt x="17569" y="919"/>
                    <a:pt x="17209" y="919"/>
                  </a:cubicBezTo>
                  <a:cubicBezTo>
                    <a:pt x="17200" y="919"/>
                    <a:pt x="17191" y="919"/>
                    <a:pt x="17182" y="918"/>
                  </a:cubicBezTo>
                  <a:cubicBezTo>
                    <a:pt x="16467" y="900"/>
                    <a:pt x="14823" y="1"/>
                    <a:pt x="12803" y="1"/>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4"/>
            <p:cNvSpPr/>
            <p:nvPr/>
          </p:nvSpPr>
          <p:spPr>
            <a:xfrm flipH="1">
              <a:off x="7899656" y="2527377"/>
              <a:ext cx="138203" cy="87054"/>
            </a:xfrm>
            <a:custGeom>
              <a:rect b="b" l="l" r="r" t="t"/>
              <a:pathLst>
                <a:path extrusionOk="0" h="2187" w="3472">
                  <a:moveTo>
                    <a:pt x="1826" y="1"/>
                  </a:moveTo>
                  <a:cubicBezTo>
                    <a:pt x="1618" y="1"/>
                    <a:pt x="1438" y="34"/>
                    <a:pt x="1301" y="71"/>
                  </a:cubicBezTo>
                  <a:cubicBezTo>
                    <a:pt x="670" y="244"/>
                    <a:pt x="141" y="719"/>
                    <a:pt x="18" y="1227"/>
                  </a:cubicBezTo>
                  <a:cubicBezTo>
                    <a:pt x="1" y="1285"/>
                    <a:pt x="42" y="1347"/>
                    <a:pt x="103" y="1361"/>
                  </a:cubicBezTo>
                  <a:cubicBezTo>
                    <a:pt x="111" y="1363"/>
                    <a:pt x="120" y="1364"/>
                    <a:pt x="128" y="1364"/>
                  </a:cubicBezTo>
                  <a:cubicBezTo>
                    <a:pt x="180" y="1364"/>
                    <a:pt x="228" y="1329"/>
                    <a:pt x="240" y="1279"/>
                  </a:cubicBezTo>
                  <a:cubicBezTo>
                    <a:pt x="345" y="846"/>
                    <a:pt x="806" y="439"/>
                    <a:pt x="1362" y="285"/>
                  </a:cubicBezTo>
                  <a:cubicBezTo>
                    <a:pt x="1482" y="253"/>
                    <a:pt x="1640" y="225"/>
                    <a:pt x="1822" y="225"/>
                  </a:cubicBezTo>
                  <a:cubicBezTo>
                    <a:pt x="2125" y="225"/>
                    <a:pt x="2495" y="305"/>
                    <a:pt x="2865" y="583"/>
                  </a:cubicBezTo>
                  <a:cubicBezTo>
                    <a:pt x="2520" y="589"/>
                    <a:pt x="1973" y="651"/>
                    <a:pt x="1666" y="934"/>
                  </a:cubicBezTo>
                  <a:cubicBezTo>
                    <a:pt x="1506" y="1087"/>
                    <a:pt x="1431" y="1279"/>
                    <a:pt x="1441" y="1511"/>
                  </a:cubicBezTo>
                  <a:cubicBezTo>
                    <a:pt x="1451" y="1788"/>
                    <a:pt x="1551" y="1982"/>
                    <a:pt x="1735" y="2095"/>
                  </a:cubicBezTo>
                  <a:cubicBezTo>
                    <a:pt x="1850" y="2163"/>
                    <a:pt x="1987" y="2187"/>
                    <a:pt x="2120" y="2187"/>
                  </a:cubicBezTo>
                  <a:cubicBezTo>
                    <a:pt x="2431" y="2187"/>
                    <a:pt x="2728" y="2057"/>
                    <a:pt x="2745" y="2050"/>
                  </a:cubicBezTo>
                  <a:cubicBezTo>
                    <a:pt x="2803" y="2023"/>
                    <a:pt x="2830" y="1958"/>
                    <a:pt x="2803" y="1900"/>
                  </a:cubicBezTo>
                  <a:cubicBezTo>
                    <a:pt x="2783" y="1859"/>
                    <a:pt x="2740" y="1836"/>
                    <a:pt x="2697" y="1836"/>
                  </a:cubicBezTo>
                  <a:cubicBezTo>
                    <a:pt x="2682" y="1836"/>
                    <a:pt x="2667" y="1839"/>
                    <a:pt x="2653" y="1845"/>
                  </a:cubicBezTo>
                  <a:cubicBezTo>
                    <a:pt x="2555" y="1887"/>
                    <a:pt x="2326" y="1964"/>
                    <a:pt x="2117" y="1964"/>
                  </a:cubicBezTo>
                  <a:cubicBezTo>
                    <a:pt x="2020" y="1964"/>
                    <a:pt x="1927" y="1948"/>
                    <a:pt x="1854" y="1903"/>
                  </a:cubicBezTo>
                  <a:cubicBezTo>
                    <a:pt x="1742" y="1835"/>
                    <a:pt x="1677" y="1698"/>
                    <a:pt x="1666" y="1501"/>
                  </a:cubicBezTo>
                  <a:cubicBezTo>
                    <a:pt x="1660" y="1333"/>
                    <a:pt x="1710" y="1204"/>
                    <a:pt x="1827" y="1098"/>
                  </a:cubicBezTo>
                  <a:cubicBezTo>
                    <a:pt x="2096" y="845"/>
                    <a:pt x="2635" y="807"/>
                    <a:pt x="2940" y="807"/>
                  </a:cubicBezTo>
                  <a:cubicBezTo>
                    <a:pt x="3073" y="807"/>
                    <a:pt x="3162" y="814"/>
                    <a:pt x="3165" y="814"/>
                  </a:cubicBezTo>
                  <a:lnTo>
                    <a:pt x="3472" y="841"/>
                  </a:lnTo>
                  <a:lnTo>
                    <a:pt x="3257" y="627"/>
                  </a:lnTo>
                  <a:cubicBezTo>
                    <a:pt x="2759" y="132"/>
                    <a:pt x="2239" y="1"/>
                    <a:pt x="1826"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4"/>
            <p:cNvSpPr/>
            <p:nvPr/>
          </p:nvSpPr>
          <p:spPr>
            <a:xfrm flipH="1">
              <a:off x="7496345" y="2186957"/>
              <a:ext cx="206190" cy="148592"/>
            </a:xfrm>
            <a:custGeom>
              <a:rect b="b" l="l" r="r" t="t"/>
              <a:pathLst>
                <a:path extrusionOk="0" h="3733" w="5180">
                  <a:moveTo>
                    <a:pt x="3686" y="0"/>
                  </a:moveTo>
                  <a:cubicBezTo>
                    <a:pt x="2638" y="0"/>
                    <a:pt x="2201" y="1538"/>
                    <a:pt x="1346" y="2215"/>
                  </a:cubicBezTo>
                  <a:cubicBezTo>
                    <a:pt x="357" y="2997"/>
                    <a:pt x="278" y="2580"/>
                    <a:pt x="141" y="2839"/>
                  </a:cubicBezTo>
                  <a:cubicBezTo>
                    <a:pt x="1" y="3118"/>
                    <a:pt x="474" y="3733"/>
                    <a:pt x="1391" y="3733"/>
                  </a:cubicBezTo>
                  <a:cubicBezTo>
                    <a:pt x="1788" y="3733"/>
                    <a:pt x="2268" y="3618"/>
                    <a:pt x="2818" y="3310"/>
                  </a:cubicBezTo>
                  <a:cubicBezTo>
                    <a:pt x="4637" y="2294"/>
                    <a:pt x="5180" y="532"/>
                    <a:pt x="4234" y="126"/>
                  </a:cubicBezTo>
                  <a:cubicBezTo>
                    <a:pt x="4033" y="39"/>
                    <a:pt x="3852" y="0"/>
                    <a:pt x="3686"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4"/>
            <p:cNvSpPr/>
            <p:nvPr/>
          </p:nvSpPr>
          <p:spPr>
            <a:xfrm flipH="1">
              <a:off x="7518594" y="2417950"/>
              <a:ext cx="107951" cy="19584"/>
            </a:xfrm>
            <a:custGeom>
              <a:rect b="b" l="l" r="r" t="t"/>
              <a:pathLst>
                <a:path extrusionOk="0" h="492" w="2712">
                  <a:moveTo>
                    <a:pt x="735" y="1"/>
                  </a:moveTo>
                  <a:cubicBezTo>
                    <a:pt x="386" y="1"/>
                    <a:pt x="135" y="19"/>
                    <a:pt x="110" y="20"/>
                  </a:cubicBezTo>
                  <a:cubicBezTo>
                    <a:pt x="45" y="27"/>
                    <a:pt x="0" y="82"/>
                    <a:pt x="4" y="143"/>
                  </a:cubicBezTo>
                  <a:cubicBezTo>
                    <a:pt x="11" y="202"/>
                    <a:pt x="62" y="246"/>
                    <a:pt x="121" y="246"/>
                  </a:cubicBezTo>
                  <a:cubicBezTo>
                    <a:pt x="123" y="246"/>
                    <a:pt x="125" y="245"/>
                    <a:pt x="127" y="245"/>
                  </a:cubicBezTo>
                  <a:cubicBezTo>
                    <a:pt x="134" y="244"/>
                    <a:pt x="388" y="225"/>
                    <a:pt x="744" y="225"/>
                  </a:cubicBezTo>
                  <a:cubicBezTo>
                    <a:pt x="1277" y="225"/>
                    <a:pt x="2038" y="268"/>
                    <a:pt x="2537" y="481"/>
                  </a:cubicBezTo>
                  <a:cubicBezTo>
                    <a:pt x="2551" y="488"/>
                    <a:pt x="2568" y="491"/>
                    <a:pt x="2581" y="491"/>
                  </a:cubicBezTo>
                  <a:cubicBezTo>
                    <a:pt x="2626" y="491"/>
                    <a:pt x="2670" y="467"/>
                    <a:pt x="2687" y="423"/>
                  </a:cubicBezTo>
                  <a:cubicBezTo>
                    <a:pt x="2711" y="368"/>
                    <a:pt x="2687" y="304"/>
                    <a:pt x="2629" y="277"/>
                  </a:cubicBezTo>
                  <a:cubicBezTo>
                    <a:pt x="2085" y="46"/>
                    <a:pt x="1287" y="1"/>
                    <a:pt x="735"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4"/>
            <p:cNvSpPr/>
            <p:nvPr/>
          </p:nvSpPr>
          <p:spPr>
            <a:xfrm flipH="1">
              <a:off x="7209899" y="2362342"/>
              <a:ext cx="60225" cy="19465"/>
            </a:xfrm>
            <a:custGeom>
              <a:rect b="b" l="l" r="r" t="t"/>
              <a:pathLst>
                <a:path extrusionOk="0" h="489" w="1513">
                  <a:moveTo>
                    <a:pt x="1384" y="1"/>
                  </a:moveTo>
                  <a:cubicBezTo>
                    <a:pt x="1348" y="1"/>
                    <a:pt x="1313" y="16"/>
                    <a:pt x="1291" y="45"/>
                  </a:cubicBezTo>
                  <a:cubicBezTo>
                    <a:pt x="1199" y="168"/>
                    <a:pt x="1082" y="240"/>
                    <a:pt x="943" y="256"/>
                  </a:cubicBezTo>
                  <a:cubicBezTo>
                    <a:pt x="913" y="260"/>
                    <a:pt x="884" y="262"/>
                    <a:pt x="854" y="262"/>
                  </a:cubicBezTo>
                  <a:cubicBezTo>
                    <a:pt x="528" y="262"/>
                    <a:pt x="201" y="24"/>
                    <a:pt x="198" y="24"/>
                  </a:cubicBezTo>
                  <a:cubicBezTo>
                    <a:pt x="177" y="9"/>
                    <a:pt x="153" y="2"/>
                    <a:pt x="129" y="2"/>
                  </a:cubicBezTo>
                  <a:cubicBezTo>
                    <a:pt x="94" y="2"/>
                    <a:pt x="60" y="17"/>
                    <a:pt x="38" y="45"/>
                  </a:cubicBezTo>
                  <a:cubicBezTo>
                    <a:pt x="1" y="92"/>
                    <a:pt x="11" y="164"/>
                    <a:pt x="58" y="202"/>
                  </a:cubicBezTo>
                  <a:cubicBezTo>
                    <a:pt x="75" y="212"/>
                    <a:pt x="451" y="489"/>
                    <a:pt x="857" y="489"/>
                  </a:cubicBezTo>
                  <a:cubicBezTo>
                    <a:pt x="895" y="489"/>
                    <a:pt x="936" y="486"/>
                    <a:pt x="973" y="478"/>
                  </a:cubicBezTo>
                  <a:cubicBezTo>
                    <a:pt x="1175" y="451"/>
                    <a:pt x="1345" y="349"/>
                    <a:pt x="1475" y="178"/>
                  </a:cubicBezTo>
                  <a:cubicBezTo>
                    <a:pt x="1512" y="130"/>
                    <a:pt x="1502" y="59"/>
                    <a:pt x="1451" y="21"/>
                  </a:cubicBezTo>
                  <a:cubicBezTo>
                    <a:pt x="1431" y="7"/>
                    <a:pt x="1407" y="1"/>
                    <a:pt x="1384"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4"/>
            <p:cNvSpPr/>
            <p:nvPr/>
          </p:nvSpPr>
          <p:spPr>
            <a:xfrm flipH="1">
              <a:off x="7408292" y="2476027"/>
              <a:ext cx="72047" cy="43825"/>
            </a:xfrm>
            <a:custGeom>
              <a:rect b="b" l="l" r="r" t="t"/>
              <a:pathLst>
                <a:path extrusionOk="0" h="1101" w="1810">
                  <a:moveTo>
                    <a:pt x="152" y="1"/>
                  </a:moveTo>
                  <a:cubicBezTo>
                    <a:pt x="93" y="1"/>
                    <a:pt x="45" y="43"/>
                    <a:pt x="42" y="100"/>
                  </a:cubicBezTo>
                  <a:cubicBezTo>
                    <a:pt x="38" y="118"/>
                    <a:pt x="1" y="527"/>
                    <a:pt x="321" y="821"/>
                  </a:cubicBezTo>
                  <a:cubicBezTo>
                    <a:pt x="526" y="1009"/>
                    <a:pt x="823" y="1101"/>
                    <a:pt x="1209" y="1101"/>
                  </a:cubicBezTo>
                  <a:cubicBezTo>
                    <a:pt x="1362" y="1101"/>
                    <a:pt x="1526" y="1087"/>
                    <a:pt x="1707" y="1057"/>
                  </a:cubicBezTo>
                  <a:cubicBezTo>
                    <a:pt x="1769" y="1046"/>
                    <a:pt x="1810" y="989"/>
                    <a:pt x="1800" y="930"/>
                  </a:cubicBezTo>
                  <a:cubicBezTo>
                    <a:pt x="1790" y="876"/>
                    <a:pt x="1744" y="836"/>
                    <a:pt x="1691" y="836"/>
                  </a:cubicBezTo>
                  <a:cubicBezTo>
                    <a:pt x="1684" y="836"/>
                    <a:pt x="1677" y="836"/>
                    <a:pt x="1670" y="838"/>
                  </a:cubicBezTo>
                  <a:cubicBezTo>
                    <a:pt x="1501" y="865"/>
                    <a:pt x="1346" y="878"/>
                    <a:pt x="1207" y="878"/>
                  </a:cubicBezTo>
                  <a:cubicBezTo>
                    <a:pt x="884" y="878"/>
                    <a:pt x="641" y="806"/>
                    <a:pt x="482" y="661"/>
                  </a:cubicBezTo>
                  <a:cubicBezTo>
                    <a:pt x="243" y="442"/>
                    <a:pt x="267" y="128"/>
                    <a:pt x="267" y="124"/>
                  </a:cubicBezTo>
                  <a:cubicBezTo>
                    <a:pt x="274" y="63"/>
                    <a:pt x="229" y="9"/>
                    <a:pt x="165" y="1"/>
                  </a:cubicBezTo>
                  <a:cubicBezTo>
                    <a:pt x="160" y="1"/>
                    <a:pt x="156" y="1"/>
                    <a:pt x="152"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4"/>
            <p:cNvSpPr/>
            <p:nvPr/>
          </p:nvSpPr>
          <p:spPr>
            <a:xfrm flipH="1">
              <a:off x="7429229" y="2536652"/>
              <a:ext cx="37098" cy="19903"/>
            </a:xfrm>
            <a:custGeom>
              <a:rect b="b" l="l" r="r" t="t"/>
              <a:pathLst>
                <a:path extrusionOk="0" h="500" w="932">
                  <a:moveTo>
                    <a:pt x="128" y="0"/>
                  </a:moveTo>
                  <a:cubicBezTo>
                    <a:pt x="95" y="0"/>
                    <a:pt x="63" y="13"/>
                    <a:pt x="41" y="39"/>
                  </a:cubicBezTo>
                  <a:cubicBezTo>
                    <a:pt x="0" y="87"/>
                    <a:pt x="7" y="155"/>
                    <a:pt x="55" y="196"/>
                  </a:cubicBezTo>
                  <a:cubicBezTo>
                    <a:pt x="92" y="230"/>
                    <a:pt x="420" y="499"/>
                    <a:pt x="741" y="499"/>
                  </a:cubicBezTo>
                  <a:cubicBezTo>
                    <a:pt x="768" y="499"/>
                    <a:pt x="799" y="496"/>
                    <a:pt x="826" y="493"/>
                  </a:cubicBezTo>
                  <a:cubicBezTo>
                    <a:pt x="887" y="482"/>
                    <a:pt x="932" y="424"/>
                    <a:pt x="919" y="363"/>
                  </a:cubicBezTo>
                  <a:cubicBezTo>
                    <a:pt x="909" y="308"/>
                    <a:pt x="862" y="269"/>
                    <a:pt x="808" y="269"/>
                  </a:cubicBezTo>
                  <a:cubicBezTo>
                    <a:pt x="801" y="269"/>
                    <a:pt x="795" y="270"/>
                    <a:pt x="788" y="271"/>
                  </a:cubicBezTo>
                  <a:cubicBezTo>
                    <a:pt x="772" y="274"/>
                    <a:pt x="756" y="275"/>
                    <a:pt x="739" y="275"/>
                  </a:cubicBezTo>
                  <a:cubicBezTo>
                    <a:pt x="540" y="275"/>
                    <a:pt x="290" y="101"/>
                    <a:pt x="205" y="28"/>
                  </a:cubicBezTo>
                  <a:cubicBezTo>
                    <a:pt x="183" y="10"/>
                    <a:pt x="155" y="0"/>
                    <a:pt x="128"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4"/>
            <p:cNvSpPr/>
            <p:nvPr/>
          </p:nvSpPr>
          <p:spPr>
            <a:xfrm flipH="1">
              <a:off x="7484922" y="2482874"/>
              <a:ext cx="259568" cy="146801"/>
            </a:xfrm>
            <a:custGeom>
              <a:rect b="b" l="l" r="r" t="t"/>
              <a:pathLst>
                <a:path extrusionOk="0" h="3688" w="6521">
                  <a:moveTo>
                    <a:pt x="6084" y="1"/>
                  </a:moveTo>
                  <a:cubicBezTo>
                    <a:pt x="4779" y="182"/>
                    <a:pt x="1277" y="563"/>
                    <a:pt x="448" y="563"/>
                  </a:cubicBezTo>
                  <a:lnTo>
                    <a:pt x="396" y="563"/>
                  </a:lnTo>
                  <a:cubicBezTo>
                    <a:pt x="308" y="560"/>
                    <a:pt x="219" y="554"/>
                    <a:pt x="130" y="540"/>
                  </a:cubicBezTo>
                  <a:cubicBezTo>
                    <a:pt x="45" y="758"/>
                    <a:pt x="1" y="990"/>
                    <a:pt x="1" y="1229"/>
                  </a:cubicBezTo>
                  <a:cubicBezTo>
                    <a:pt x="1" y="2588"/>
                    <a:pt x="1458" y="3687"/>
                    <a:pt x="3261" y="3687"/>
                  </a:cubicBezTo>
                  <a:cubicBezTo>
                    <a:pt x="5060" y="3687"/>
                    <a:pt x="6520" y="2588"/>
                    <a:pt x="6520" y="1229"/>
                  </a:cubicBezTo>
                  <a:cubicBezTo>
                    <a:pt x="6520" y="782"/>
                    <a:pt x="6360" y="362"/>
                    <a:pt x="6084" y="1"/>
                  </a:cubicBezTo>
                  <a:close/>
                </a:path>
              </a:pathLst>
            </a:custGeom>
            <a:solidFill>
              <a:srgbClr val="FFA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4"/>
            <p:cNvSpPr/>
            <p:nvPr/>
          </p:nvSpPr>
          <p:spPr>
            <a:xfrm flipH="1">
              <a:off x="7108636" y="2419662"/>
              <a:ext cx="174824" cy="151179"/>
            </a:xfrm>
            <a:custGeom>
              <a:rect b="b" l="l" r="r" t="t"/>
              <a:pathLst>
                <a:path extrusionOk="0" h="3798" w="4392">
                  <a:moveTo>
                    <a:pt x="4391" y="1"/>
                  </a:moveTo>
                  <a:cubicBezTo>
                    <a:pt x="3469" y="158"/>
                    <a:pt x="1534" y="496"/>
                    <a:pt x="383" y="571"/>
                  </a:cubicBezTo>
                  <a:cubicBezTo>
                    <a:pt x="86" y="1118"/>
                    <a:pt x="1" y="1718"/>
                    <a:pt x="192" y="2278"/>
                  </a:cubicBezTo>
                  <a:cubicBezTo>
                    <a:pt x="523" y="3230"/>
                    <a:pt x="1568" y="3797"/>
                    <a:pt x="2783" y="3797"/>
                  </a:cubicBezTo>
                  <a:cubicBezTo>
                    <a:pt x="2858" y="3797"/>
                    <a:pt x="2933" y="3793"/>
                    <a:pt x="3008" y="3790"/>
                  </a:cubicBezTo>
                  <a:cubicBezTo>
                    <a:pt x="3773" y="2794"/>
                    <a:pt x="4326" y="1524"/>
                    <a:pt x="4391" y="1"/>
                  </a:cubicBezTo>
                  <a:close/>
                </a:path>
              </a:pathLst>
            </a:custGeom>
            <a:solidFill>
              <a:srgbClr val="FFA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4"/>
            <p:cNvSpPr/>
            <p:nvPr/>
          </p:nvSpPr>
          <p:spPr>
            <a:xfrm flipH="1">
              <a:off x="7539810" y="2358600"/>
              <a:ext cx="53339" cy="65201"/>
            </a:xfrm>
            <a:custGeom>
              <a:rect b="b" l="l" r="r" t="t"/>
              <a:pathLst>
                <a:path extrusionOk="0" h="1638" w="1340">
                  <a:moveTo>
                    <a:pt x="875" y="1"/>
                  </a:moveTo>
                  <a:cubicBezTo>
                    <a:pt x="814" y="1"/>
                    <a:pt x="746" y="12"/>
                    <a:pt x="670" y="36"/>
                  </a:cubicBezTo>
                  <a:cubicBezTo>
                    <a:pt x="322" y="153"/>
                    <a:pt x="1" y="296"/>
                    <a:pt x="1" y="821"/>
                  </a:cubicBezTo>
                  <a:cubicBezTo>
                    <a:pt x="1" y="1347"/>
                    <a:pt x="302" y="1637"/>
                    <a:pt x="670" y="1637"/>
                  </a:cubicBezTo>
                  <a:cubicBezTo>
                    <a:pt x="1042" y="1637"/>
                    <a:pt x="1340" y="1347"/>
                    <a:pt x="1340" y="821"/>
                  </a:cubicBezTo>
                  <a:cubicBezTo>
                    <a:pt x="1340" y="374"/>
                    <a:pt x="1223" y="1"/>
                    <a:pt x="875" y="1"/>
                  </a:cubicBezTo>
                  <a:close/>
                </a:path>
              </a:pathLst>
            </a:custGeom>
            <a:solidFill>
              <a:srgbClr val="442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4"/>
            <p:cNvSpPr/>
            <p:nvPr/>
          </p:nvSpPr>
          <p:spPr>
            <a:xfrm flipH="1">
              <a:off x="7546178" y="2370741"/>
              <a:ext cx="12857" cy="20579"/>
            </a:xfrm>
            <a:custGeom>
              <a:rect b="b" l="l" r="r" t="t"/>
              <a:pathLst>
                <a:path extrusionOk="0" h="517" w="323">
                  <a:moveTo>
                    <a:pt x="161" y="1"/>
                  </a:moveTo>
                  <a:cubicBezTo>
                    <a:pt x="73" y="1"/>
                    <a:pt x="1" y="117"/>
                    <a:pt x="1" y="261"/>
                  </a:cubicBezTo>
                  <a:cubicBezTo>
                    <a:pt x="1" y="401"/>
                    <a:pt x="73" y="516"/>
                    <a:pt x="161" y="516"/>
                  </a:cubicBezTo>
                  <a:cubicBezTo>
                    <a:pt x="250" y="516"/>
                    <a:pt x="322" y="401"/>
                    <a:pt x="322" y="261"/>
                  </a:cubicBezTo>
                  <a:cubicBezTo>
                    <a:pt x="322" y="117"/>
                    <a:pt x="250" y="1"/>
                    <a:pt x="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4"/>
            <p:cNvSpPr/>
            <p:nvPr/>
          </p:nvSpPr>
          <p:spPr>
            <a:xfrm flipH="1">
              <a:off x="7211253" y="2258130"/>
              <a:ext cx="67191" cy="95413"/>
            </a:xfrm>
            <a:custGeom>
              <a:rect b="b" l="l" r="r" t="t"/>
              <a:pathLst>
                <a:path extrusionOk="0" h="2397" w="1688">
                  <a:moveTo>
                    <a:pt x="998" y="1"/>
                  </a:moveTo>
                  <a:cubicBezTo>
                    <a:pt x="947" y="1"/>
                    <a:pt x="895" y="15"/>
                    <a:pt x="845" y="44"/>
                  </a:cubicBezTo>
                  <a:cubicBezTo>
                    <a:pt x="456" y="273"/>
                    <a:pt x="1" y="744"/>
                    <a:pt x="1" y="1219"/>
                  </a:cubicBezTo>
                  <a:cubicBezTo>
                    <a:pt x="1" y="1871"/>
                    <a:pt x="380" y="2397"/>
                    <a:pt x="845" y="2397"/>
                  </a:cubicBezTo>
                  <a:cubicBezTo>
                    <a:pt x="1308" y="2397"/>
                    <a:pt x="1688" y="1871"/>
                    <a:pt x="1688" y="1219"/>
                  </a:cubicBezTo>
                  <a:cubicBezTo>
                    <a:pt x="1688" y="653"/>
                    <a:pt x="1349" y="1"/>
                    <a:pt x="998" y="1"/>
                  </a:cubicBezTo>
                  <a:close/>
                </a:path>
              </a:pathLst>
            </a:custGeom>
            <a:solidFill>
              <a:srgbClr val="442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4"/>
            <p:cNvSpPr/>
            <p:nvPr/>
          </p:nvSpPr>
          <p:spPr>
            <a:xfrm flipH="1">
              <a:off x="7219810" y="2283008"/>
              <a:ext cx="12817" cy="20539"/>
            </a:xfrm>
            <a:custGeom>
              <a:rect b="b" l="l" r="r" t="t"/>
              <a:pathLst>
                <a:path extrusionOk="0" h="516" w="322">
                  <a:moveTo>
                    <a:pt x="161" y="0"/>
                  </a:moveTo>
                  <a:cubicBezTo>
                    <a:pt x="72" y="0"/>
                    <a:pt x="1" y="116"/>
                    <a:pt x="1" y="256"/>
                  </a:cubicBezTo>
                  <a:cubicBezTo>
                    <a:pt x="1" y="399"/>
                    <a:pt x="72" y="516"/>
                    <a:pt x="161" y="516"/>
                  </a:cubicBezTo>
                  <a:cubicBezTo>
                    <a:pt x="250" y="516"/>
                    <a:pt x="321" y="399"/>
                    <a:pt x="321" y="256"/>
                  </a:cubicBezTo>
                  <a:cubicBezTo>
                    <a:pt x="321" y="116"/>
                    <a:pt x="250" y="0"/>
                    <a:pt x="1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4"/>
            <p:cNvSpPr/>
            <p:nvPr/>
          </p:nvSpPr>
          <p:spPr>
            <a:xfrm flipH="1">
              <a:off x="7128780" y="2024031"/>
              <a:ext cx="287074" cy="154881"/>
            </a:xfrm>
            <a:custGeom>
              <a:rect b="b" l="l" r="r" t="t"/>
              <a:pathLst>
                <a:path extrusionOk="0" h="3891" w="7212">
                  <a:moveTo>
                    <a:pt x="2191" y="1"/>
                  </a:moveTo>
                  <a:cubicBezTo>
                    <a:pt x="866" y="1"/>
                    <a:pt x="0" y="539"/>
                    <a:pt x="473" y="1840"/>
                  </a:cubicBezTo>
                  <a:cubicBezTo>
                    <a:pt x="815" y="2771"/>
                    <a:pt x="1907" y="2328"/>
                    <a:pt x="3678" y="2549"/>
                  </a:cubicBezTo>
                  <a:cubicBezTo>
                    <a:pt x="5411" y="2768"/>
                    <a:pt x="5883" y="3891"/>
                    <a:pt x="6227" y="3891"/>
                  </a:cubicBezTo>
                  <a:cubicBezTo>
                    <a:pt x="6265" y="3891"/>
                    <a:pt x="6301" y="3877"/>
                    <a:pt x="6337" y="3847"/>
                  </a:cubicBezTo>
                  <a:cubicBezTo>
                    <a:pt x="6700" y="3546"/>
                    <a:pt x="7212" y="1341"/>
                    <a:pt x="4754" y="488"/>
                  </a:cubicBezTo>
                  <a:cubicBezTo>
                    <a:pt x="3859" y="177"/>
                    <a:pt x="2950" y="1"/>
                    <a:pt x="2191" y="1"/>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4"/>
            <p:cNvSpPr/>
            <p:nvPr/>
          </p:nvSpPr>
          <p:spPr>
            <a:xfrm flipH="1">
              <a:off x="7541045" y="2349046"/>
              <a:ext cx="125704" cy="46771"/>
            </a:xfrm>
            <a:custGeom>
              <a:rect b="b" l="l" r="r" t="t"/>
              <a:pathLst>
                <a:path extrusionOk="0" h="1175" w="3158">
                  <a:moveTo>
                    <a:pt x="3029" y="0"/>
                  </a:moveTo>
                  <a:cubicBezTo>
                    <a:pt x="3016" y="0"/>
                    <a:pt x="3003" y="3"/>
                    <a:pt x="2990" y="7"/>
                  </a:cubicBezTo>
                  <a:lnTo>
                    <a:pt x="93" y="956"/>
                  </a:lnTo>
                  <a:cubicBezTo>
                    <a:pt x="31" y="976"/>
                    <a:pt x="0" y="1041"/>
                    <a:pt x="20" y="1099"/>
                  </a:cubicBezTo>
                  <a:cubicBezTo>
                    <a:pt x="38" y="1143"/>
                    <a:pt x="82" y="1174"/>
                    <a:pt x="129" y="1174"/>
                  </a:cubicBezTo>
                  <a:cubicBezTo>
                    <a:pt x="140" y="1174"/>
                    <a:pt x="154" y="1171"/>
                    <a:pt x="164" y="1168"/>
                  </a:cubicBezTo>
                  <a:lnTo>
                    <a:pt x="3066" y="218"/>
                  </a:lnTo>
                  <a:cubicBezTo>
                    <a:pt x="3124" y="198"/>
                    <a:pt x="3157" y="136"/>
                    <a:pt x="3137" y="75"/>
                  </a:cubicBezTo>
                  <a:cubicBezTo>
                    <a:pt x="3121" y="29"/>
                    <a:pt x="3077" y="0"/>
                    <a:pt x="3029"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4"/>
            <p:cNvSpPr/>
            <p:nvPr/>
          </p:nvSpPr>
          <p:spPr>
            <a:xfrm flipH="1">
              <a:off x="7231355" y="2253950"/>
              <a:ext cx="67151" cy="72803"/>
            </a:xfrm>
            <a:custGeom>
              <a:rect b="b" l="l" r="r" t="t"/>
              <a:pathLst>
                <a:path extrusionOk="0" h="1829" w="1687">
                  <a:moveTo>
                    <a:pt x="1557" y="0"/>
                  </a:moveTo>
                  <a:cubicBezTo>
                    <a:pt x="1535" y="0"/>
                    <a:pt x="1514" y="6"/>
                    <a:pt x="1495" y="17"/>
                  </a:cubicBezTo>
                  <a:cubicBezTo>
                    <a:pt x="1444" y="50"/>
                    <a:pt x="205" y="812"/>
                    <a:pt x="13" y="1693"/>
                  </a:cubicBezTo>
                  <a:cubicBezTo>
                    <a:pt x="0" y="1754"/>
                    <a:pt x="41" y="1812"/>
                    <a:pt x="103" y="1826"/>
                  </a:cubicBezTo>
                  <a:cubicBezTo>
                    <a:pt x="109" y="1826"/>
                    <a:pt x="120" y="1829"/>
                    <a:pt x="126" y="1829"/>
                  </a:cubicBezTo>
                  <a:cubicBezTo>
                    <a:pt x="177" y="1829"/>
                    <a:pt x="225" y="1791"/>
                    <a:pt x="239" y="1740"/>
                  </a:cubicBezTo>
                  <a:cubicBezTo>
                    <a:pt x="410" y="951"/>
                    <a:pt x="1604" y="214"/>
                    <a:pt x="1618" y="208"/>
                  </a:cubicBezTo>
                  <a:cubicBezTo>
                    <a:pt x="1672" y="173"/>
                    <a:pt x="1686" y="105"/>
                    <a:pt x="1656" y="54"/>
                  </a:cubicBezTo>
                  <a:cubicBezTo>
                    <a:pt x="1634" y="19"/>
                    <a:pt x="1595" y="0"/>
                    <a:pt x="1557"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4"/>
            <p:cNvSpPr/>
            <p:nvPr/>
          </p:nvSpPr>
          <p:spPr>
            <a:xfrm flipH="1">
              <a:off x="7826931" y="2290333"/>
              <a:ext cx="136332" cy="194726"/>
            </a:xfrm>
            <a:custGeom>
              <a:rect b="b" l="l" r="r" t="t"/>
              <a:pathLst>
                <a:path extrusionOk="0" h="4892" w="3425">
                  <a:moveTo>
                    <a:pt x="3220" y="1"/>
                  </a:moveTo>
                  <a:lnTo>
                    <a:pt x="0" y="4622"/>
                  </a:lnTo>
                  <a:lnTo>
                    <a:pt x="520" y="4892"/>
                  </a:lnTo>
                  <a:lnTo>
                    <a:pt x="3425" y="803"/>
                  </a:lnTo>
                  <a:lnTo>
                    <a:pt x="3220" y="1"/>
                  </a:ln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4"/>
            <p:cNvSpPr/>
            <p:nvPr/>
          </p:nvSpPr>
          <p:spPr>
            <a:xfrm flipH="1">
              <a:off x="7044123" y="2209208"/>
              <a:ext cx="796060" cy="296109"/>
            </a:xfrm>
            <a:custGeom>
              <a:rect b="b" l="l" r="r" t="t"/>
              <a:pathLst>
                <a:path extrusionOk="0" h="7439" w="19999">
                  <a:moveTo>
                    <a:pt x="17322" y="468"/>
                  </a:moveTo>
                  <a:cubicBezTo>
                    <a:pt x="17966" y="468"/>
                    <a:pt x="18474" y="523"/>
                    <a:pt x="18636" y="625"/>
                  </a:cubicBezTo>
                  <a:cubicBezTo>
                    <a:pt x="19138" y="936"/>
                    <a:pt x="18978" y="4237"/>
                    <a:pt x="18998" y="4571"/>
                  </a:cubicBezTo>
                  <a:cubicBezTo>
                    <a:pt x="19019" y="4909"/>
                    <a:pt x="15537" y="5407"/>
                    <a:pt x="14540" y="5489"/>
                  </a:cubicBezTo>
                  <a:cubicBezTo>
                    <a:pt x="14457" y="5496"/>
                    <a:pt x="14381" y="5500"/>
                    <a:pt x="14311" y="5500"/>
                  </a:cubicBezTo>
                  <a:cubicBezTo>
                    <a:pt x="13537" y="5500"/>
                    <a:pt x="13511" y="5044"/>
                    <a:pt x="13199" y="3626"/>
                  </a:cubicBezTo>
                  <a:cubicBezTo>
                    <a:pt x="12860" y="2075"/>
                    <a:pt x="12986" y="1563"/>
                    <a:pt x="13400" y="1236"/>
                  </a:cubicBezTo>
                  <a:cubicBezTo>
                    <a:pt x="14074" y="702"/>
                    <a:pt x="15991" y="468"/>
                    <a:pt x="17322" y="468"/>
                  </a:cubicBezTo>
                  <a:close/>
                  <a:moveTo>
                    <a:pt x="7781" y="1101"/>
                  </a:moveTo>
                  <a:cubicBezTo>
                    <a:pt x="8928" y="1101"/>
                    <a:pt x="9940" y="1419"/>
                    <a:pt x="10279" y="2243"/>
                  </a:cubicBezTo>
                  <a:cubicBezTo>
                    <a:pt x="10659" y="3161"/>
                    <a:pt x="9559" y="5738"/>
                    <a:pt x="9000" y="6285"/>
                  </a:cubicBezTo>
                  <a:cubicBezTo>
                    <a:pt x="8439" y="6831"/>
                    <a:pt x="4442" y="6967"/>
                    <a:pt x="3262" y="7046"/>
                  </a:cubicBezTo>
                  <a:cubicBezTo>
                    <a:pt x="3168" y="7052"/>
                    <a:pt x="3079" y="7055"/>
                    <a:pt x="2995" y="7055"/>
                  </a:cubicBezTo>
                  <a:cubicBezTo>
                    <a:pt x="2029" y="7055"/>
                    <a:pt x="1745" y="6649"/>
                    <a:pt x="1783" y="6128"/>
                  </a:cubicBezTo>
                  <a:cubicBezTo>
                    <a:pt x="1821" y="5565"/>
                    <a:pt x="1476" y="2305"/>
                    <a:pt x="1708" y="1922"/>
                  </a:cubicBezTo>
                  <a:cubicBezTo>
                    <a:pt x="2203" y="1100"/>
                    <a:pt x="6081" y="1188"/>
                    <a:pt x="7385" y="1113"/>
                  </a:cubicBezTo>
                  <a:cubicBezTo>
                    <a:pt x="7518" y="1105"/>
                    <a:pt x="7650" y="1101"/>
                    <a:pt x="7781" y="1101"/>
                  </a:cubicBezTo>
                  <a:close/>
                  <a:moveTo>
                    <a:pt x="14957" y="0"/>
                  </a:moveTo>
                  <a:cubicBezTo>
                    <a:pt x="13434" y="0"/>
                    <a:pt x="13359" y="584"/>
                    <a:pt x="12799" y="936"/>
                  </a:cubicBezTo>
                  <a:cubicBezTo>
                    <a:pt x="12239" y="1287"/>
                    <a:pt x="12038" y="1506"/>
                    <a:pt x="11379" y="1540"/>
                  </a:cubicBezTo>
                  <a:cubicBezTo>
                    <a:pt x="11338" y="1542"/>
                    <a:pt x="11298" y="1543"/>
                    <a:pt x="11258" y="1543"/>
                  </a:cubicBezTo>
                  <a:cubicBezTo>
                    <a:pt x="10227" y="1543"/>
                    <a:pt x="9798" y="792"/>
                    <a:pt x="8720" y="605"/>
                  </a:cubicBezTo>
                  <a:cubicBezTo>
                    <a:pt x="8477" y="563"/>
                    <a:pt x="8060" y="545"/>
                    <a:pt x="7542" y="545"/>
                  </a:cubicBezTo>
                  <a:cubicBezTo>
                    <a:pt x="5667" y="545"/>
                    <a:pt x="2463" y="775"/>
                    <a:pt x="1381" y="898"/>
                  </a:cubicBezTo>
                  <a:cubicBezTo>
                    <a:pt x="1" y="1051"/>
                    <a:pt x="117" y="1615"/>
                    <a:pt x="138" y="2325"/>
                  </a:cubicBezTo>
                  <a:cubicBezTo>
                    <a:pt x="158" y="3035"/>
                    <a:pt x="861" y="3134"/>
                    <a:pt x="1100" y="3175"/>
                  </a:cubicBezTo>
                  <a:cubicBezTo>
                    <a:pt x="1343" y="3213"/>
                    <a:pt x="1141" y="4800"/>
                    <a:pt x="1182" y="5855"/>
                  </a:cubicBezTo>
                  <a:cubicBezTo>
                    <a:pt x="1223" y="6909"/>
                    <a:pt x="1981" y="7418"/>
                    <a:pt x="2800" y="7438"/>
                  </a:cubicBezTo>
                  <a:cubicBezTo>
                    <a:pt x="2814" y="7439"/>
                    <a:pt x="2829" y="7439"/>
                    <a:pt x="2845" y="7439"/>
                  </a:cubicBezTo>
                  <a:cubicBezTo>
                    <a:pt x="3770" y="7439"/>
                    <a:pt x="8172" y="6948"/>
                    <a:pt x="8880" y="6817"/>
                  </a:cubicBezTo>
                  <a:cubicBezTo>
                    <a:pt x="9600" y="6681"/>
                    <a:pt x="10399" y="4998"/>
                    <a:pt x="10638" y="4100"/>
                  </a:cubicBezTo>
                  <a:cubicBezTo>
                    <a:pt x="10874" y="3228"/>
                    <a:pt x="10881" y="2298"/>
                    <a:pt x="11684" y="2298"/>
                  </a:cubicBezTo>
                  <a:cubicBezTo>
                    <a:pt x="11708" y="2298"/>
                    <a:pt x="11732" y="2299"/>
                    <a:pt x="11757" y="2301"/>
                  </a:cubicBezTo>
                  <a:cubicBezTo>
                    <a:pt x="12638" y="2362"/>
                    <a:pt x="13140" y="5466"/>
                    <a:pt x="13478" y="5797"/>
                  </a:cubicBezTo>
                  <a:cubicBezTo>
                    <a:pt x="13535" y="5852"/>
                    <a:pt x="13703" y="5875"/>
                    <a:pt x="13948" y="5875"/>
                  </a:cubicBezTo>
                  <a:cubicBezTo>
                    <a:pt x="15172" y="5875"/>
                    <a:pt x="18299" y="5293"/>
                    <a:pt x="18817" y="5213"/>
                  </a:cubicBezTo>
                  <a:cubicBezTo>
                    <a:pt x="19438" y="5114"/>
                    <a:pt x="19356" y="4763"/>
                    <a:pt x="19397" y="4223"/>
                  </a:cubicBezTo>
                  <a:cubicBezTo>
                    <a:pt x="19438" y="3684"/>
                    <a:pt x="19397" y="1834"/>
                    <a:pt x="19336" y="1461"/>
                  </a:cubicBezTo>
                  <a:cubicBezTo>
                    <a:pt x="19278" y="1092"/>
                    <a:pt x="19517" y="1171"/>
                    <a:pt x="19756" y="936"/>
                  </a:cubicBezTo>
                  <a:cubicBezTo>
                    <a:pt x="19998" y="700"/>
                    <a:pt x="19838" y="0"/>
                    <a:pt x="19517" y="0"/>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4"/>
            <p:cNvSpPr/>
            <p:nvPr/>
          </p:nvSpPr>
          <p:spPr>
            <a:xfrm flipH="1">
              <a:off x="7427842" y="2253114"/>
              <a:ext cx="347617" cy="236442"/>
            </a:xfrm>
            <a:custGeom>
              <a:rect b="b" l="l" r="r" t="t"/>
              <a:pathLst>
                <a:path extrusionOk="0" h="5940" w="8733">
                  <a:moveTo>
                    <a:pt x="7148" y="826"/>
                  </a:moveTo>
                  <a:cubicBezTo>
                    <a:pt x="7227" y="826"/>
                    <a:pt x="7305" y="857"/>
                    <a:pt x="7377" y="928"/>
                  </a:cubicBezTo>
                  <a:cubicBezTo>
                    <a:pt x="7981" y="1550"/>
                    <a:pt x="7824" y="2492"/>
                    <a:pt x="7633" y="3246"/>
                  </a:cubicBezTo>
                  <a:cubicBezTo>
                    <a:pt x="7592" y="3414"/>
                    <a:pt x="7462" y="3485"/>
                    <a:pt x="7325" y="3485"/>
                  </a:cubicBezTo>
                  <a:cubicBezTo>
                    <a:pt x="7125" y="3485"/>
                    <a:pt x="6909" y="3321"/>
                    <a:pt x="6971" y="3069"/>
                  </a:cubicBezTo>
                  <a:cubicBezTo>
                    <a:pt x="7094" y="2587"/>
                    <a:pt x="7298" y="1820"/>
                    <a:pt x="6892" y="1403"/>
                  </a:cubicBezTo>
                  <a:cubicBezTo>
                    <a:pt x="6657" y="1161"/>
                    <a:pt x="6892" y="826"/>
                    <a:pt x="7148" y="826"/>
                  </a:cubicBezTo>
                  <a:close/>
                  <a:moveTo>
                    <a:pt x="7182" y="3731"/>
                  </a:moveTo>
                  <a:cubicBezTo>
                    <a:pt x="7626" y="3731"/>
                    <a:pt x="7626" y="4400"/>
                    <a:pt x="7182" y="4400"/>
                  </a:cubicBezTo>
                  <a:cubicBezTo>
                    <a:pt x="6742" y="4400"/>
                    <a:pt x="6742" y="3731"/>
                    <a:pt x="7182" y="3731"/>
                  </a:cubicBezTo>
                  <a:close/>
                  <a:moveTo>
                    <a:pt x="5759" y="2410"/>
                  </a:moveTo>
                  <a:cubicBezTo>
                    <a:pt x="5807" y="2410"/>
                    <a:pt x="5851" y="2441"/>
                    <a:pt x="5868" y="2485"/>
                  </a:cubicBezTo>
                  <a:cubicBezTo>
                    <a:pt x="5888" y="2546"/>
                    <a:pt x="5855" y="2608"/>
                    <a:pt x="5797" y="2628"/>
                  </a:cubicBezTo>
                  <a:lnTo>
                    <a:pt x="5619" y="2686"/>
                  </a:lnTo>
                  <a:cubicBezTo>
                    <a:pt x="5841" y="2786"/>
                    <a:pt x="5920" y="3107"/>
                    <a:pt x="5920" y="3471"/>
                  </a:cubicBezTo>
                  <a:cubicBezTo>
                    <a:pt x="5920" y="3840"/>
                    <a:pt x="5773" y="4093"/>
                    <a:pt x="5561" y="4213"/>
                  </a:cubicBezTo>
                  <a:cubicBezTo>
                    <a:pt x="5851" y="4254"/>
                    <a:pt x="6134" y="4318"/>
                    <a:pt x="6370" y="4418"/>
                  </a:cubicBezTo>
                  <a:cubicBezTo>
                    <a:pt x="6428" y="4445"/>
                    <a:pt x="6452" y="4509"/>
                    <a:pt x="6428" y="4564"/>
                  </a:cubicBezTo>
                  <a:cubicBezTo>
                    <a:pt x="6411" y="4608"/>
                    <a:pt x="6367" y="4632"/>
                    <a:pt x="6322" y="4632"/>
                  </a:cubicBezTo>
                  <a:cubicBezTo>
                    <a:pt x="6309" y="4632"/>
                    <a:pt x="6292" y="4629"/>
                    <a:pt x="6278" y="4622"/>
                  </a:cubicBezTo>
                  <a:cubicBezTo>
                    <a:pt x="5776" y="4410"/>
                    <a:pt x="5008" y="4366"/>
                    <a:pt x="4475" y="4366"/>
                  </a:cubicBezTo>
                  <a:cubicBezTo>
                    <a:pt x="4124" y="4366"/>
                    <a:pt x="3875" y="4383"/>
                    <a:pt x="3868" y="4386"/>
                  </a:cubicBezTo>
                  <a:lnTo>
                    <a:pt x="3861" y="4386"/>
                  </a:lnTo>
                  <a:cubicBezTo>
                    <a:pt x="3799" y="4386"/>
                    <a:pt x="3749" y="4342"/>
                    <a:pt x="3745" y="4284"/>
                  </a:cubicBezTo>
                  <a:cubicBezTo>
                    <a:pt x="3741" y="4223"/>
                    <a:pt x="3786" y="4168"/>
                    <a:pt x="3851" y="4161"/>
                  </a:cubicBezTo>
                  <a:cubicBezTo>
                    <a:pt x="3875" y="4161"/>
                    <a:pt x="4130" y="4141"/>
                    <a:pt x="4483" y="4141"/>
                  </a:cubicBezTo>
                  <a:cubicBezTo>
                    <a:pt x="4595" y="4141"/>
                    <a:pt x="4721" y="4144"/>
                    <a:pt x="4855" y="4147"/>
                  </a:cubicBezTo>
                  <a:cubicBezTo>
                    <a:pt x="4691" y="4014"/>
                    <a:pt x="4581" y="3786"/>
                    <a:pt x="4581" y="3471"/>
                  </a:cubicBezTo>
                  <a:cubicBezTo>
                    <a:pt x="4581" y="3243"/>
                    <a:pt x="4642" y="3086"/>
                    <a:pt x="4741" y="2973"/>
                  </a:cubicBezTo>
                  <a:lnTo>
                    <a:pt x="4741" y="2973"/>
                  </a:lnTo>
                  <a:lnTo>
                    <a:pt x="2895" y="3578"/>
                  </a:lnTo>
                  <a:cubicBezTo>
                    <a:pt x="2885" y="3581"/>
                    <a:pt x="2871" y="3584"/>
                    <a:pt x="2860" y="3584"/>
                  </a:cubicBezTo>
                  <a:cubicBezTo>
                    <a:pt x="2813" y="3584"/>
                    <a:pt x="2769" y="3553"/>
                    <a:pt x="2751" y="3509"/>
                  </a:cubicBezTo>
                  <a:cubicBezTo>
                    <a:pt x="2731" y="3451"/>
                    <a:pt x="2762" y="3386"/>
                    <a:pt x="2824" y="3366"/>
                  </a:cubicBezTo>
                  <a:lnTo>
                    <a:pt x="5721" y="2417"/>
                  </a:lnTo>
                  <a:cubicBezTo>
                    <a:pt x="5735" y="2414"/>
                    <a:pt x="5745" y="2410"/>
                    <a:pt x="5759" y="2410"/>
                  </a:cubicBezTo>
                  <a:close/>
                  <a:moveTo>
                    <a:pt x="6319" y="0"/>
                  </a:moveTo>
                  <a:cubicBezTo>
                    <a:pt x="6039" y="570"/>
                    <a:pt x="5476" y="1188"/>
                    <a:pt x="4650" y="1648"/>
                  </a:cubicBezTo>
                  <a:cubicBezTo>
                    <a:pt x="4100" y="1956"/>
                    <a:pt x="3618" y="2072"/>
                    <a:pt x="3223" y="2072"/>
                  </a:cubicBezTo>
                  <a:cubicBezTo>
                    <a:pt x="2307" y="2072"/>
                    <a:pt x="1833" y="1457"/>
                    <a:pt x="1973" y="1177"/>
                  </a:cubicBezTo>
                  <a:cubicBezTo>
                    <a:pt x="2110" y="918"/>
                    <a:pt x="2189" y="1335"/>
                    <a:pt x="3178" y="553"/>
                  </a:cubicBezTo>
                  <a:cubicBezTo>
                    <a:pt x="3345" y="419"/>
                    <a:pt x="3495" y="256"/>
                    <a:pt x="3635" y="79"/>
                  </a:cubicBezTo>
                  <a:lnTo>
                    <a:pt x="3635" y="79"/>
                  </a:lnTo>
                  <a:cubicBezTo>
                    <a:pt x="2107" y="140"/>
                    <a:pt x="399" y="290"/>
                    <a:pt x="82" y="819"/>
                  </a:cubicBezTo>
                  <a:cubicBezTo>
                    <a:pt x="24" y="915"/>
                    <a:pt x="0" y="1198"/>
                    <a:pt x="0" y="1577"/>
                  </a:cubicBezTo>
                  <a:cubicBezTo>
                    <a:pt x="0" y="2601"/>
                    <a:pt x="161" y="4322"/>
                    <a:pt x="161" y="4909"/>
                  </a:cubicBezTo>
                  <a:cubicBezTo>
                    <a:pt x="161" y="4957"/>
                    <a:pt x="157" y="4994"/>
                    <a:pt x="157" y="5025"/>
                  </a:cubicBezTo>
                  <a:cubicBezTo>
                    <a:pt x="154" y="5056"/>
                    <a:pt x="154" y="5083"/>
                    <a:pt x="154" y="5110"/>
                  </a:cubicBezTo>
                  <a:cubicBezTo>
                    <a:pt x="154" y="5540"/>
                    <a:pt x="396" y="5875"/>
                    <a:pt x="1096" y="5940"/>
                  </a:cubicBezTo>
                  <a:cubicBezTo>
                    <a:pt x="1622" y="5117"/>
                    <a:pt x="2742" y="4547"/>
                    <a:pt x="4039" y="4547"/>
                  </a:cubicBezTo>
                  <a:cubicBezTo>
                    <a:pt x="5077" y="4547"/>
                    <a:pt x="6002" y="4912"/>
                    <a:pt x="6599" y="5483"/>
                  </a:cubicBezTo>
                  <a:cubicBezTo>
                    <a:pt x="6974" y="5401"/>
                    <a:pt x="7254" y="5302"/>
                    <a:pt x="7374" y="5182"/>
                  </a:cubicBezTo>
                  <a:cubicBezTo>
                    <a:pt x="7855" y="4714"/>
                    <a:pt x="8732" y="2751"/>
                    <a:pt x="8732" y="1625"/>
                  </a:cubicBezTo>
                  <a:cubicBezTo>
                    <a:pt x="8732" y="1437"/>
                    <a:pt x="8708" y="1273"/>
                    <a:pt x="8653" y="1140"/>
                  </a:cubicBezTo>
                  <a:cubicBezTo>
                    <a:pt x="8329" y="355"/>
                    <a:pt x="7398" y="27"/>
                    <a:pt x="6319" y="0"/>
                  </a:cubicBezTo>
                  <a:close/>
                </a:path>
              </a:pathLst>
            </a:custGeom>
            <a:solidFill>
              <a:srgbClr val="D1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4"/>
            <p:cNvSpPr/>
            <p:nvPr/>
          </p:nvSpPr>
          <p:spPr>
            <a:xfrm flipH="1">
              <a:off x="7523930" y="2252955"/>
              <a:ext cx="178565" cy="82635"/>
            </a:xfrm>
            <a:custGeom>
              <a:rect b="b" l="l" r="r" t="t"/>
              <a:pathLst>
                <a:path extrusionOk="0" h="2076" w="4486">
                  <a:moveTo>
                    <a:pt x="4318" y="1"/>
                  </a:moveTo>
                  <a:cubicBezTo>
                    <a:pt x="4189" y="1"/>
                    <a:pt x="4059" y="4"/>
                    <a:pt x="3926" y="14"/>
                  </a:cubicBezTo>
                  <a:cubicBezTo>
                    <a:pt x="3458" y="42"/>
                    <a:pt x="2659" y="48"/>
                    <a:pt x="1802" y="83"/>
                  </a:cubicBezTo>
                  <a:cubicBezTo>
                    <a:pt x="1662" y="260"/>
                    <a:pt x="1512" y="423"/>
                    <a:pt x="1345" y="557"/>
                  </a:cubicBezTo>
                  <a:cubicBezTo>
                    <a:pt x="356" y="1339"/>
                    <a:pt x="277" y="922"/>
                    <a:pt x="140" y="1181"/>
                  </a:cubicBezTo>
                  <a:cubicBezTo>
                    <a:pt x="0" y="1461"/>
                    <a:pt x="474" y="2076"/>
                    <a:pt x="1390" y="2076"/>
                  </a:cubicBezTo>
                  <a:cubicBezTo>
                    <a:pt x="1785" y="2076"/>
                    <a:pt x="2267" y="1960"/>
                    <a:pt x="2817" y="1652"/>
                  </a:cubicBezTo>
                  <a:cubicBezTo>
                    <a:pt x="3643" y="1192"/>
                    <a:pt x="4206" y="574"/>
                    <a:pt x="4486" y="4"/>
                  </a:cubicBezTo>
                  <a:cubicBezTo>
                    <a:pt x="4431" y="1"/>
                    <a:pt x="4377" y="1"/>
                    <a:pt x="4318" y="1"/>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4"/>
            <p:cNvSpPr/>
            <p:nvPr/>
          </p:nvSpPr>
          <p:spPr>
            <a:xfrm flipH="1">
              <a:off x="7518594" y="2417911"/>
              <a:ext cx="107951" cy="19624"/>
            </a:xfrm>
            <a:custGeom>
              <a:rect b="b" l="l" r="r" t="t"/>
              <a:pathLst>
                <a:path extrusionOk="0" h="493" w="2712">
                  <a:moveTo>
                    <a:pt x="742" y="1"/>
                  </a:moveTo>
                  <a:cubicBezTo>
                    <a:pt x="389" y="1"/>
                    <a:pt x="134" y="21"/>
                    <a:pt x="110" y="21"/>
                  </a:cubicBezTo>
                  <a:cubicBezTo>
                    <a:pt x="45" y="28"/>
                    <a:pt x="0" y="83"/>
                    <a:pt x="4" y="144"/>
                  </a:cubicBezTo>
                  <a:cubicBezTo>
                    <a:pt x="8" y="202"/>
                    <a:pt x="58" y="246"/>
                    <a:pt x="120" y="246"/>
                  </a:cubicBezTo>
                  <a:lnTo>
                    <a:pt x="127" y="246"/>
                  </a:lnTo>
                  <a:cubicBezTo>
                    <a:pt x="134" y="243"/>
                    <a:pt x="383" y="226"/>
                    <a:pt x="734" y="226"/>
                  </a:cubicBezTo>
                  <a:cubicBezTo>
                    <a:pt x="1267" y="226"/>
                    <a:pt x="2035" y="270"/>
                    <a:pt x="2537" y="482"/>
                  </a:cubicBezTo>
                  <a:cubicBezTo>
                    <a:pt x="2551" y="489"/>
                    <a:pt x="2568" y="492"/>
                    <a:pt x="2581" y="492"/>
                  </a:cubicBezTo>
                  <a:cubicBezTo>
                    <a:pt x="2626" y="492"/>
                    <a:pt x="2670" y="468"/>
                    <a:pt x="2687" y="424"/>
                  </a:cubicBezTo>
                  <a:cubicBezTo>
                    <a:pt x="2711" y="369"/>
                    <a:pt x="2687" y="305"/>
                    <a:pt x="2629" y="278"/>
                  </a:cubicBezTo>
                  <a:cubicBezTo>
                    <a:pt x="2393" y="178"/>
                    <a:pt x="2110" y="114"/>
                    <a:pt x="1820" y="73"/>
                  </a:cubicBezTo>
                  <a:cubicBezTo>
                    <a:pt x="1728" y="120"/>
                    <a:pt x="1622" y="147"/>
                    <a:pt x="1509" y="147"/>
                  </a:cubicBezTo>
                  <a:cubicBezTo>
                    <a:pt x="1363" y="147"/>
                    <a:pt x="1223" y="100"/>
                    <a:pt x="1114" y="7"/>
                  </a:cubicBezTo>
                  <a:cubicBezTo>
                    <a:pt x="980" y="4"/>
                    <a:pt x="854" y="1"/>
                    <a:pt x="742"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4"/>
            <p:cNvSpPr/>
            <p:nvPr/>
          </p:nvSpPr>
          <p:spPr>
            <a:xfrm flipH="1">
              <a:off x="7512785" y="2434072"/>
              <a:ext cx="219087" cy="56045"/>
            </a:xfrm>
            <a:custGeom>
              <a:rect b="b" l="l" r="r" t="t"/>
              <a:pathLst>
                <a:path extrusionOk="0" h="1408" w="5504">
                  <a:moveTo>
                    <a:pt x="2944" y="1"/>
                  </a:moveTo>
                  <a:cubicBezTo>
                    <a:pt x="1647" y="1"/>
                    <a:pt x="527" y="571"/>
                    <a:pt x="1" y="1394"/>
                  </a:cubicBezTo>
                  <a:cubicBezTo>
                    <a:pt x="86" y="1404"/>
                    <a:pt x="179" y="1408"/>
                    <a:pt x="278" y="1408"/>
                  </a:cubicBezTo>
                  <a:cubicBezTo>
                    <a:pt x="360" y="1408"/>
                    <a:pt x="448" y="1404"/>
                    <a:pt x="541" y="1397"/>
                  </a:cubicBezTo>
                  <a:cubicBezTo>
                    <a:pt x="1466" y="1336"/>
                    <a:pt x="4128" y="1240"/>
                    <a:pt x="5504" y="937"/>
                  </a:cubicBezTo>
                  <a:cubicBezTo>
                    <a:pt x="4907" y="366"/>
                    <a:pt x="3982" y="1"/>
                    <a:pt x="2944" y="1"/>
                  </a:cubicBezTo>
                  <a:close/>
                </a:path>
              </a:pathLst>
            </a:custGeom>
            <a:solidFill>
              <a:srgbClr val="D1A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4"/>
            <p:cNvSpPr/>
            <p:nvPr/>
          </p:nvSpPr>
          <p:spPr>
            <a:xfrm flipH="1">
              <a:off x="7539810" y="2360033"/>
              <a:ext cx="53339" cy="63768"/>
            </a:xfrm>
            <a:custGeom>
              <a:rect b="b" l="l" r="r" t="t"/>
              <a:pathLst>
                <a:path extrusionOk="0" h="1602" w="1340">
                  <a:moveTo>
                    <a:pt x="1018" y="270"/>
                  </a:moveTo>
                  <a:cubicBezTo>
                    <a:pt x="1107" y="270"/>
                    <a:pt x="1179" y="386"/>
                    <a:pt x="1179" y="530"/>
                  </a:cubicBezTo>
                  <a:cubicBezTo>
                    <a:pt x="1179" y="670"/>
                    <a:pt x="1107" y="785"/>
                    <a:pt x="1018" y="785"/>
                  </a:cubicBezTo>
                  <a:cubicBezTo>
                    <a:pt x="930" y="785"/>
                    <a:pt x="858" y="670"/>
                    <a:pt x="858" y="530"/>
                  </a:cubicBezTo>
                  <a:cubicBezTo>
                    <a:pt x="858" y="386"/>
                    <a:pt x="930" y="270"/>
                    <a:pt x="1018" y="270"/>
                  </a:cubicBezTo>
                  <a:close/>
                  <a:moveTo>
                    <a:pt x="1039" y="0"/>
                  </a:moveTo>
                  <a:lnTo>
                    <a:pt x="161" y="287"/>
                  </a:lnTo>
                  <a:cubicBezTo>
                    <a:pt x="62" y="400"/>
                    <a:pt x="1" y="557"/>
                    <a:pt x="1" y="785"/>
                  </a:cubicBezTo>
                  <a:cubicBezTo>
                    <a:pt x="1" y="1100"/>
                    <a:pt x="111" y="1328"/>
                    <a:pt x="275" y="1461"/>
                  </a:cubicBezTo>
                  <a:cubicBezTo>
                    <a:pt x="384" y="1554"/>
                    <a:pt x="524" y="1601"/>
                    <a:pt x="670" y="1601"/>
                  </a:cubicBezTo>
                  <a:cubicBezTo>
                    <a:pt x="783" y="1601"/>
                    <a:pt x="889" y="1574"/>
                    <a:pt x="981" y="1527"/>
                  </a:cubicBezTo>
                  <a:cubicBezTo>
                    <a:pt x="1193" y="1407"/>
                    <a:pt x="1340" y="1154"/>
                    <a:pt x="1340" y="785"/>
                  </a:cubicBezTo>
                  <a:cubicBezTo>
                    <a:pt x="1340" y="421"/>
                    <a:pt x="1261" y="100"/>
                    <a:pt x="1039" y="0"/>
                  </a:cubicBezTo>
                  <a:close/>
                </a:path>
              </a:pathLst>
            </a:custGeom>
            <a:solidFill>
              <a:srgbClr val="442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4"/>
            <p:cNvSpPr/>
            <p:nvPr/>
          </p:nvSpPr>
          <p:spPr>
            <a:xfrm flipH="1">
              <a:off x="7546178" y="2370741"/>
              <a:ext cx="12857" cy="20579"/>
            </a:xfrm>
            <a:custGeom>
              <a:rect b="b" l="l" r="r" t="t"/>
              <a:pathLst>
                <a:path extrusionOk="0" h="517" w="323">
                  <a:moveTo>
                    <a:pt x="161" y="1"/>
                  </a:moveTo>
                  <a:cubicBezTo>
                    <a:pt x="73" y="1"/>
                    <a:pt x="1" y="117"/>
                    <a:pt x="1" y="261"/>
                  </a:cubicBezTo>
                  <a:cubicBezTo>
                    <a:pt x="1" y="401"/>
                    <a:pt x="73" y="516"/>
                    <a:pt x="161" y="516"/>
                  </a:cubicBezTo>
                  <a:cubicBezTo>
                    <a:pt x="250" y="516"/>
                    <a:pt x="322" y="401"/>
                    <a:pt x="322" y="261"/>
                  </a:cubicBezTo>
                  <a:cubicBezTo>
                    <a:pt x="322" y="117"/>
                    <a:pt x="250" y="1"/>
                    <a:pt x="161" y="1"/>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4"/>
            <p:cNvSpPr/>
            <p:nvPr/>
          </p:nvSpPr>
          <p:spPr>
            <a:xfrm flipH="1">
              <a:off x="7541045" y="2349046"/>
              <a:ext cx="125704" cy="46771"/>
            </a:xfrm>
            <a:custGeom>
              <a:rect b="b" l="l" r="r" t="t"/>
              <a:pathLst>
                <a:path extrusionOk="0" h="1175" w="3158">
                  <a:moveTo>
                    <a:pt x="3028" y="0"/>
                  </a:moveTo>
                  <a:cubicBezTo>
                    <a:pt x="3014" y="0"/>
                    <a:pt x="3004" y="4"/>
                    <a:pt x="2990" y="7"/>
                  </a:cubicBezTo>
                  <a:lnTo>
                    <a:pt x="93" y="956"/>
                  </a:lnTo>
                  <a:cubicBezTo>
                    <a:pt x="31" y="976"/>
                    <a:pt x="0" y="1041"/>
                    <a:pt x="20" y="1099"/>
                  </a:cubicBezTo>
                  <a:cubicBezTo>
                    <a:pt x="38" y="1143"/>
                    <a:pt x="82" y="1174"/>
                    <a:pt x="129" y="1174"/>
                  </a:cubicBezTo>
                  <a:cubicBezTo>
                    <a:pt x="140" y="1174"/>
                    <a:pt x="154" y="1171"/>
                    <a:pt x="164" y="1168"/>
                  </a:cubicBezTo>
                  <a:lnTo>
                    <a:pt x="2010" y="563"/>
                  </a:lnTo>
                  <a:lnTo>
                    <a:pt x="2888" y="276"/>
                  </a:lnTo>
                  <a:lnTo>
                    <a:pt x="3066" y="218"/>
                  </a:lnTo>
                  <a:cubicBezTo>
                    <a:pt x="3124" y="198"/>
                    <a:pt x="3157" y="136"/>
                    <a:pt x="3137" y="75"/>
                  </a:cubicBezTo>
                  <a:cubicBezTo>
                    <a:pt x="3120" y="31"/>
                    <a:pt x="3076" y="0"/>
                    <a:pt x="3028"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4"/>
            <p:cNvSpPr/>
            <p:nvPr/>
          </p:nvSpPr>
          <p:spPr>
            <a:xfrm flipH="1">
              <a:off x="7430987" y="2252955"/>
              <a:ext cx="341208" cy="45577"/>
            </a:xfrm>
            <a:custGeom>
              <a:rect b="b" l="l" r="r" t="t"/>
              <a:pathLst>
                <a:path extrusionOk="0" h="1145" w="8572">
                  <a:moveTo>
                    <a:pt x="6069" y="1"/>
                  </a:moveTo>
                  <a:cubicBezTo>
                    <a:pt x="6110" y="1"/>
                    <a:pt x="6150" y="1"/>
                    <a:pt x="6190" y="2"/>
                  </a:cubicBezTo>
                  <a:lnTo>
                    <a:pt x="6190" y="2"/>
                  </a:lnTo>
                  <a:cubicBezTo>
                    <a:pt x="6151" y="1"/>
                    <a:pt x="6111" y="1"/>
                    <a:pt x="6069" y="1"/>
                  </a:cubicBezTo>
                  <a:close/>
                  <a:moveTo>
                    <a:pt x="6190" y="2"/>
                  </a:moveTo>
                  <a:cubicBezTo>
                    <a:pt x="6205" y="2"/>
                    <a:pt x="6221" y="3"/>
                    <a:pt x="6237" y="4"/>
                  </a:cubicBezTo>
                  <a:cubicBezTo>
                    <a:pt x="6368" y="7"/>
                    <a:pt x="6498" y="15"/>
                    <a:pt x="6624" y="28"/>
                  </a:cubicBezTo>
                  <a:lnTo>
                    <a:pt x="6624" y="28"/>
                  </a:lnTo>
                  <a:cubicBezTo>
                    <a:pt x="6483" y="13"/>
                    <a:pt x="6338" y="5"/>
                    <a:pt x="6190" y="2"/>
                  </a:cubicBezTo>
                  <a:close/>
                  <a:moveTo>
                    <a:pt x="5677" y="14"/>
                  </a:moveTo>
                  <a:cubicBezTo>
                    <a:pt x="4840" y="62"/>
                    <a:pt x="2944" y="43"/>
                    <a:pt x="1562" y="240"/>
                  </a:cubicBezTo>
                  <a:lnTo>
                    <a:pt x="1562" y="240"/>
                  </a:lnTo>
                  <a:cubicBezTo>
                    <a:pt x="2171" y="154"/>
                    <a:pt x="2879" y="110"/>
                    <a:pt x="3553" y="83"/>
                  </a:cubicBezTo>
                  <a:cubicBezTo>
                    <a:pt x="4410" y="48"/>
                    <a:pt x="5209" y="42"/>
                    <a:pt x="5677" y="14"/>
                  </a:cubicBezTo>
                  <a:close/>
                  <a:moveTo>
                    <a:pt x="1562" y="240"/>
                  </a:moveTo>
                  <a:cubicBezTo>
                    <a:pt x="789" y="350"/>
                    <a:pt x="178" y="527"/>
                    <a:pt x="0" y="823"/>
                  </a:cubicBezTo>
                  <a:cubicBezTo>
                    <a:pt x="178" y="529"/>
                    <a:pt x="789" y="351"/>
                    <a:pt x="1562" y="240"/>
                  </a:cubicBezTo>
                  <a:close/>
                  <a:moveTo>
                    <a:pt x="6624" y="28"/>
                  </a:moveTo>
                  <a:cubicBezTo>
                    <a:pt x="7535" y="120"/>
                    <a:pt x="8287" y="457"/>
                    <a:pt x="8571" y="1144"/>
                  </a:cubicBezTo>
                  <a:cubicBezTo>
                    <a:pt x="8287" y="455"/>
                    <a:pt x="7534" y="118"/>
                    <a:pt x="6624" y="28"/>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4"/>
            <p:cNvSpPr/>
            <p:nvPr/>
          </p:nvSpPr>
          <p:spPr>
            <a:xfrm flipH="1">
              <a:off x="7083675" y="2228514"/>
              <a:ext cx="42671" cy="174386"/>
            </a:xfrm>
            <a:custGeom>
              <a:rect b="b" l="l" r="r" t="t"/>
              <a:pathLst>
                <a:path extrusionOk="0" h="4381" w="1072">
                  <a:moveTo>
                    <a:pt x="0" y="0"/>
                  </a:moveTo>
                  <a:lnTo>
                    <a:pt x="0" y="0"/>
                  </a:lnTo>
                  <a:cubicBezTo>
                    <a:pt x="3" y="38"/>
                    <a:pt x="10" y="75"/>
                    <a:pt x="14" y="113"/>
                  </a:cubicBezTo>
                  <a:cubicBezTo>
                    <a:pt x="75" y="123"/>
                    <a:pt x="137" y="157"/>
                    <a:pt x="191" y="222"/>
                  </a:cubicBezTo>
                  <a:cubicBezTo>
                    <a:pt x="293" y="341"/>
                    <a:pt x="386" y="471"/>
                    <a:pt x="465" y="604"/>
                  </a:cubicBezTo>
                  <a:lnTo>
                    <a:pt x="758" y="185"/>
                  </a:lnTo>
                  <a:cubicBezTo>
                    <a:pt x="741" y="164"/>
                    <a:pt x="723" y="150"/>
                    <a:pt x="703" y="140"/>
                  </a:cubicBezTo>
                  <a:cubicBezTo>
                    <a:pt x="597" y="72"/>
                    <a:pt x="345" y="24"/>
                    <a:pt x="0" y="0"/>
                  </a:cubicBezTo>
                  <a:close/>
                  <a:moveTo>
                    <a:pt x="983" y="946"/>
                  </a:moveTo>
                  <a:lnTo>
                    <a:pt x="741" y="1287"/>
                  </a:lnTo>
                  <a:cubicBezTo>
                    <a:pt x="857" y="1754"/>
                    <a:pt x="829" y="2253"/>
                    <a:pt x="638" y="2731"/>
                  </a:cubicBezTo>
                  <a:cubicBezTo>
                    <a:pt x="580" y="2881"/>
                    <a:pt x="447" y="2950"/>
                    <a:pt x="314" y="2953"/>
                  </a:cubicBezTo>
                  <a:cubicBezTo>
                    <a:pt x="338" y="3164"/>
                    <a:pt x="358" y="3369"/>
                    <a:pt x="386" y="3561"/>
                  </a:cubicBezTo>
                  <a:lnTo>
                    <a:pt x="386" y="3564"/>
                  </a:lnTo>
                  <a:cubicBezTo>
                    <a:pt x="389" y="3594"/>
                    <a:pt x="392" y="3626"/>
                    <a:pt x="396" y="3656"/>
                  </a:cubicBezTo>
                  <a:cubicBezTo>
                    <a:pt x="396" y="3659"/>
                    <a:pt x="396" y="3663"/>
                    <a:pt x="399" y="3663"/>
                  </a:cubicBezTo>
                  <a:lnTo>
                    <a:pt x="399" y="3670"/>
                  </a:lnTo>
                  <a:lnTo>
                    <a:pt x="399" y="3676"/>
                  </a:lnTo>
                  <a:lnTo>
                    <a:pt x="399" y="3680"/>
                  </a:lnTo>
                  <a:lnTo>
                    <a:pt x="399" y="3687"/>
                  </a:lnTo>
                  <a:cubicBezTo>
                    <a:pt x="399" y="3690"/>
                    <a:pt x="399" y="3694"/>
                    <a:pt x="403" y="3697"/>
                  </a:cubicBezTo>
                  <a:lnTo>
                    <a:pt x="403" y="3707"/>
                  </a:lnTo>
                  <a:lnTo>
                    <a:pt x="403" y="3711"/>
                  </a:lnTo>
                  <a:cubicBezTo>
                    <a:pt x="427" y="3939"/>
                    <a:pt x="444" y="4161"/>
                    <a:pt x="447" y="4380"/>
                  </a:cubicBezTo>
                  <a:cubicBezTo>
                    <a:pt x="823" y="4281"/>
                    <a:pt x="1065" y="4179"/>
                    <a:pt x="1065" y="4089"/>
                  </a:cubicBezTo>
                  <a:lnTo>
                    <a:pt x="1065" y="4086"/>
                  </a:lnTo>
                  <a:cubicBezTo>
                    <a:pt x="1062" y="4066"/>
                    <a:pt x="1062" y="4032"/>
                    <a:pt x="1062" y="3984"/>
                  </a:cubicBezTo>
                  <a:cubicBezTo>
                    <a:pt x="1062" y="3775"/>
                    <a:pt x="1072" y="3342"/>
                    <a:pt x="1072" y="2837"/>
                  </a:cubicBezTo>
                  <a:cubicBezTo>
                    <a:pt x="1072" y="2219"/>
                    <a:pt x="1059" y="1492"/>
                    <a:pt x="983" y="946"/>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4"/>
            <p:cNvSpPr/>
            <p:nvPr/>
          </p:nvSpPr>
          <p:spPr>
            <a:xfrm flipH="1">
              <a:off x="7087177" y="2235838"/>
              <a:ext cx="20699" cy="43945"/>
            </a:xfrm>
            <a:custGeom>
              <a:rect b="b" l="l" r="r" t="t"/>
              <a:pathLst>
                <a:path extrusionOk="0" h="1104" w="520">
                  <a:moveTo>
                    <a:pt x="294" y="1"/>
                  </a:moveTo>
                  <a:lnTo>
                    <a:pt x="1" y="420"/>
                  </a:lnTo>
                  <a:cubicBezTo>
                    <a:pt x="127" y="636"/>
                    <a:pt x="219" y="867"/>
                    <a:pt x="277" y="1103"/>
                  </a:cubicBezTo>
                  <a:lnTo>
                    <a:pt x="519" y="762"/>
                  </a:lnTo>
                  <a:cubicBezTo>
                    <a:pt x="472" y="403"/>
                    <a:pt x="400" y="124"/>
                    <a:pt x="294" y="1"/>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4"/>
            <p:cNvSpPr/>
            <p:nvPr/>
          </p:nvSpPr>
          <p:spPr>
            <a:xfrm flipH="1">
              <a:off x="7110985" y="2227837"/>
              <a:ext cx="211603" cy="200339"/>
            </a:xfrm>
            <a:custGeom>
              <a:rect b="b" l="l" r="r" t="t"/>
              <a:pathLst>
                <a:path extrusionOk="0" h="5033" w="5316">
                  <a:moveTo>
                    <a:pt x="2162" y="656"/>
                  </a:moveTo>
                  <a:cubicBezTo>
                    <a:pt x="2199" y="656"/>
                    <a:pt x="2236" y="676"/>
                    <a:pt x="2261" y="710"/>
                  </a:cubicBezTo>
                  <a:cubicBezTo>
                    <a:pt x="2277" y="741"/>
                    <a:pt x="2281" y="775"/>
                    <a:pt x="2271" y="809"/>
                  </a:cubicBezTo>
                  <a:cubicBezTo>
                    <a:pt x="2554" y="966"/>
                    <a:pt x="2797" y="1502"/>
                    <a:pt x="2797" y="1980"/>
                  </a:cubicBezTo>
                  <a:cubicBezTo>
                    <a:pt x="2797" y="2632"/>
                    <a:pt x="2417" y="3158"/>
                    <a:pt x="1954" y="3158"/>
                  </a:cubicBezTo>
                  <a:cubicBezTo>
                    <a:pt x="1489" y="3158"/>
                    <a:pt x="1110" y="2632"/>
                    <a:pt x="1110" y="1980"/>
                  </a:cubicBezTo>
                  <a:cubicBezTo>
                    <a:pt x="1110" y="1929"/>
                    <a:pt x="1117" y="1878"/>
                    <a:pt x="1127" y="1826"/>
                  </a:cubicBezTo>
                  <a:lnTo>
                    <a:pt x="1127" y="1826"/>
                  </a:lnTo>
                  <a:cubicBezTo>
                    <a:pt x="991" y="2007"/>
                    <a:pt x="885" y="2198"/>
                    <a:pt x="844" y="2396"/>
                  </a:cubicBezTo>
                  <a:cubicBezTo>
                    <a:pt x="830" y="2447"/>
                    <a:pt x="782" y="2485"/>
                    <a:pt x="731" y="2485"/>
                  </a:cubicBezTo>
                  <a:cubicBezTo>
                    <a:pt x="725" y="2485"/>
                    <a:pt x="714" y="2482"/>
                    <a:pt x="708" y="2482"/>
                  </a:cubicBezTo>
                  <a:cubicBezTo>
                    <a:pt x="646" y="2468"/>
                    <a:pt x="605" y="2410"/>
                    <a:pt x="618" y="2349"/>
                  </a:cubicBezTo>
                  <a:cubicBezTo>
                    <a:pt x="810" y="1468"/>
                    <a:pt x="2049" y="706"/>
                    <a:pt x="2100" y="673"/>
                  </a:cubicBezTo>
                  <a:cubicBezTo>
                    <a:pt x="2121" y="662"/>
                    <a:pt x="2141" y="656"/>
                    <a:pt x="2162" y="656"/>
                  </a:cubicBezTo>
                  <a:close/>
                  <a:moveTo>
                    <a:pt x="2701" y="3380"/>
                  </a:moveTo>
                  <a:cubicBezTo>
                    <a:pt x="2725" y="3380"/>
                    <a:pt x="2748" y="3386"/>
                    <a:pt x="2769" y="3400"/>
                  </a:cubicBezTo>
                  <a:cubicBezTo>
                    <a:pt x="2820" y="3438"/>
                    <a:pt x="2830" y="3509"/>
                    <a:pt x="2793" y="3557"/>
                  </a:cubicBezTo>
                  <a:cubicBezTo>
                    <a:pt x="2663" y="3728"/>
                    <a:pt x="2493" y="3830"/>
                    <a:pt x="2291" y="3857"/>
                  </a:cubicBezTo>
                  <a:cubicBezTo>
                    <a:pt x="2254" y="3865"/>
                    <a:pt x="2213" y="3868"/>
                    <a:pt x="2175" y="3868"/>
                  </a:cubicBezTo>
                  <a:cubicBezTo>
                    <a:pt x="1769" y="3868"/>
                    <a:pt x="1393" y="3591"/>
                    <a:pt x="1376" y="3581"/>
                  </a:cubicBezTo>
                  <a:cubicBezTo>
                    <a:pt x="1329" y="3543"/>
                    <a:pt x="1319" y="3471"/>
                    <a:pt x="1356" y="3424"/>
                  </a:cubicBezTo>
                  <a:cubicBezTo>
                    <a:pt x="1376" y="3393"/>
                    <a:pt x="1410" y="3380"/>
                    <a:pt x="1448" y="3380"/>
                  </a:cubicBezTo>
                  <a:cubicBezTo>
                    <a:pt x="1472" y="3380"/>
                    <a:pt x="1496" y="3386"/>
                    <a:pt x="1516" y="3403"/>
                  </a:cubicBezTo>
                  <a:cubicBezTo>
                    <a:pt x="1519" y="3403"/>
                    <a:pt x="1847" y="3643"/>
                    <a:pt x="2175" y="3643"/>
                  </a:cubicBezTo>
                  <a:cubicBezTo>
                    <a:pt x="2203" y="3643"/>
                    <a:pt x="2233" y="3643"/>
                    <a:pt x="2261" y="3635"/>
                  </a:cubicBezTo>
                  <a:cubicBezTo>
                    <a:pt x="2400" y="3619"/>
                    <a:pt x="2517" y="3547"/>
                    <a:pt x="2609" y="3424"/>
                  </a:cubicBezTo>
                  <a:cubicBezTo>
                    <a:pt x="2633" y="3397"/>
                    <a:pt x="2666" y="3380"/>
                    <a:pt x="2701" y="3380"/>
                  </a:cubicBezTo>
                  <a:close/>
                  <a:moveTo>
                    <a:pt x="4322" y="0"/>
                  </a:moveTo>
                  <a:cubicBezTo>
                    <a:pt x="2991" y="0"/>
                    <a:pt x="1069" y="232"/>
                    <a:pt x="397" y="768"/>
                  </a:cubicBezTo>
                  <a:cubicBezTo>
                    <a:pt x="147" y="966"/>
                    <a:pt x="1" y="1236"/>
                    <a:pt x="1" y="1762"/>
                  </a:cubicBezTo>
                  <a:cubicBezTo>
                    <a:pt x="1" y="2099"/>
                    <a:pt x="62" y="2550"/>
                    <a:pt x="196" y="3158"/>
                  </a:cubicBezTo>
                  <a:cubicBezTo>
                    <a:pt x="509" y="4577"/>
                    <a:pt x="533" y="5032"/>
                    <a:pt x="1311" y="5032"/>
                  </a:cubicBezTo>
                  <a:cubicBezTo>
                    <a:pt x="1380" y="5032"/>
                    <a:pt x="1455" y="5028"/>
                    <a:pt x="1537" y="5021"/>
                  </a:cubicBezTo>
                  <a:cubicBezTo>
                    <a:pt x="1560" y="5021"/>
                    <a:pt x="1585" y="5018"/>
                    <a:pt x="1612" y="5015"/>
                  </a:cubicBezTo>
                  <a:cubicBezTo>
                    <a:pt x="2031" y="4468"/>
                    <a:pt x="2674" y="4011"/>
                    <a:pt x="3462" y="3752"/>
                  </a:cubicBezTo>
                  <a:cubicBezTo>
                    <a:pt x="3858" y="3622"/>
                    <a:pt x="4254" y="3553"/>
                    <a:pt x="4637" y="3540"/>
                  </a:cubicBezTo>
                  <a:cubicBezTo>
                    <a:pt x="4670" y="3414"/>
                    <a:pt x="4780" y="3304"/>
                    <a:pt x="4954" y="3304"/>
                  </a:cubicBezTo>
                  <a:cubicBezTo>
                    <a:pt x="5149" y="3304"/>
                    <a:pt x="5254" y="3430"/>
                    <a:pt x="5282" y="3574"/>
                  </a:cubicBezTo>
                  <a:cubicBezTo>
                    <a:pt x="5292" y="3574"/>
                    <a:pt x="5302" y="3578"/>
                    <a:pt x="5316" y="3578"/>
                  </a:cubicBezTo>
                  <a:cubicBezTo>
                    <a:pt x="5288" y="3386"/>
                    <a:pt x="5268" y="3181"/>
                    <a:pt x="5244" y="2970"/>
                  </a:cubicBezTo>
                  <a:lnTo>
                    <a:pt x="5227" y="2970"/>
                  </a:lnTo>
                  <a:cubicBezTo>
                    <a:pt x="5015" y="2970"/>
                    <a:pt x="4810" y="2813"/>
                    <a:pt x="4910" y="2567"/>
                  </a:cubicBezTo>
                  <a:cubicBezTo>
                    <a:pt x="5159" y="1935"/>
                    <a:pt x="5087" y="1243"/>
                    <a:pt x="4637" y="710"/>
                  </a:cubicBezTo>
                  <a:cubicBezTo>
                    <a:pt x="4425" y="461"/>
                    <a:pt x="4653" y="126"/>
                    <a:pt x="4899" y="126"/>
                  </a:cubicBezTo>
                  <a:cubicBezTo>
                    <a:pt x="4913" y="126"/>
                    <a:pt x="4930" y="126"/>
                    <a:pt x="4944" y="130"/>
                  </a:cubicBezTo>
                  <a:cubicBezTo>
                    <a:pt x="4940" y="92"/>
                    <a:pt x="4933" y="55"/>
                    <a:pt x="4930" y="17"/>
                  </a:cubicBezTo>
                  <a:cubicBezTo>
                    <a:pt x="4749" y="7"/>
                    <a:pt x="4544" y="0"/>
                    <a:pt x="4322" y="0"/>
                  </a:cubicBezTo>
                  <a:close/>
                </a:path>
              </a:pathLst>
            </a:custGeom>
            <a:solidFill>
              <a:srgbClr val="D1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4"/>
            <p:cNvSpPr/>
            <p:nvPr/>
          </p:nvSpPr>
          <p:spPr>
            <a:xfrm flipH="1">
              <a:off x="7209899" y="2362342"/>
              <a:ext cx="60225" cy="19465"/>
            </a:xfrm>
            <a:custGeom>
              <a:rect b="b" l="l" r="r" t="t"/>
              <a:pathLst>
                <a:path extrusionOk="0" h="489" w="1513">
                  <a:moveTo>
                    <a:pt x="130" y="1"/>
                  </a:moveTo>
                  <a:cubicBezTo>
                    <a:pt x="92" y="1"/>
                    <a:pt x="58" y="14"/>
                    <a:pt x="38" y="45"/>
                  </a:cubicBezTo>
                  <a:cubicBezTo>
                    <a:pt x="1" y="92"/>
                    <a:pt x="11" y="164"/>
                    <a:pt x="58" y="202"/>
                  </a:cubicBezTo>
                  <a:cubicBezTo>
                    <a:pt x="75" y="212"/>
                    <a:pt x="451" y="489"/>
                    <a:pt x="857" y="489"/>
                  </a:cubicBezTo>
                  <a:cubicBezTo>
                    <a:pt x="895" y="489"/>
                    <a:pt x="936" y="486"/>
                    <a:pt x="973" y="478"/>
                  </a:cubicBezTo>
                  <a:cubicBezTo>
                    <a:pt x="1175" y="451"/>
                    <a:pt x="1345" y="349"/>
                    <a:pt x="1475" y="178"/>
                  </a:cubicBezTo>
                  <a:cubicBezTo>
                    <a:pt x="1512" y="130"/>
                    <a:pt x="1502" y="59"/>
                    <a:pt x="1451" y="21"/>
                  </a:cubicBezTo>
                  <a:cubicBezTo>
                    <a:pt x="1430" y="7"/>
                    <a:pt x="1407" y="1"/>
                    <a:pt x="1383" y="1"/>
                  </a:cubicBezTo>
                  <a:cubicBezTo>
                    <a:pt x="1348" y="1"/>
                    <a:pt x="1315" y="18"/>
                    <a:pt x="1291" y="45"/>
                  </a:cubicBezTo>
                  <a:cubicBezTo>
                    <a:pt x="1199" y="168"/>
                    <a:pt x="1082" y="240"/>
                    <a:pt x="943" y="256"/>
                  </a:cubicBezTo>
                  <a:cubicBezTo>
                    <a:pt x="915" y="264"/>
                    <a:pt x="885" y="264"/>
                    <a:pt x="857" y="264"/>
                  </a:cubicBezTo>
                  <a:cubicBezTo>
                    <a:pt x="529" y="264"/>
                    <a:pt x="201" y="24"/>
                    <a:pt x="198" y="24"/>
                  </a:cubicBezTo>
                  <a:cubicBezTo>
                    <a:pt x="178" y="7"/>
                    <a:pt x="154" y="1"/>
                    <a:pt x="130"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4"/>
            <p:cNvSpPr/>
            <p:nvPr/>
          </p:nvSpPr>
          <p:spPr>
            <a:xfrm flipH="1">
              <a:off x="7110264" y="2370223"/>
              <a:ext cx="756" cy="6011"/>
            </a:xfrm>
            <a:custGeom>
              <a:rect b="b" l="l" r="r" t="t"/>
              <a:pathLst>
                <a:path extrusionOk="0" h="151" w="19">
                  <a:moveTo>
                    <a:pt x="18" y="147"/>
                  </a:moveTo>
                  <a:lnTo>
                    <a:pt x="18" y="151"/>
                  </a:lnTo>
                  <a:lnTo>
                    <a:pt x="18" y="147"/>
                  </a:lnTo>
                  <a:close/>
                  <a:moveTo>
                    <a:pt x="18" y="137"/>
                  </a:moveTo>
                  <a:lnTo>
                    <a:pt x="18" y="137"/>
                  </a:lnTo>
                  <a:lnTo>
                    <a:pt x="18" y="137"/>
                  </a:lnTo>
                  <a:close/>
                  <a:moveTo>
                    <a:pt x="14" y="120"/>
                  </a:moveTo>
                  <a:lnTo>
                    <a:pt x="14" y="127"/>
                  </a:lnTo>
                  <a:lnTo>
                    <a:pt x="14" y="120"/>
                  </a:lnTo>
                  <a:close/>
                  <a:moveTo>
                    <a:pt x="14" y="110"/>
                  </a:moveTo>
                  <a:lnTo>
                    <a:pt x="14" y="116"/>
                  </a:lnTo>
                  <a:lnTo>
                    <a:pt x="14" y="110"/>
                  </a:lnTo>
                  <a:close/>
                  <a:moveTo>
                    <a:pt x="11" y="96"/>
                  </a:moveTo>
                  <a:cubicBezTo>
                    <a:pt x="11" y="99"/>
                    <a:pt x="11" y="103"/>
                    <a:pt x="14" y="103"/>
                  </a:cubicBezTo>
                  <a:cubicBezTo>
                    <a:pt x="11" y="103"/>
                    <a:pt x="11" y="99"/>
                    <a:pt x="11" y="96"/>
                  </a:cubicBezTo>
                  <a:close/>
                  <a:moveTo>
                    <a:pt x="1" y="1"/>
                  </a:moveTo>
                  <a:lnTo>
                    <a:pt x="1" y="4"/>
                  </a:lnTo>
                  <a:cubicBezTo>
                    <a:pt x="4" y="34"/>
                    <a:pt x="7" y="66"/>
                    <a:pt x="11" y="96"/>
                  </a:cubicBezTo>
                  <a:cubicBezTo>
                    <a:pt x="7" y="66"/>
                    <a:pt x="4" y="34"/>
                    <a:pt x="1" y="4"/>
                  </a:cubicBezTo>
                  <a:lnTo>
                    <a:pt x="1" y="1"/>
                  </a:lnTo>
                  <a:close/>
                </a:path>
              </a:pathLst>
            </a:custGeom>
            <a:solidFill>
              <a:srgbClr val="D2C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4"/>
            <p:cNvSpPr/>
            <p:nvPr/>
          </p:nvSpPr>
          <p:spPr>
            <a:xfrm flipH="1">
              <a:off x="7108516" y="2368750"/>
              <a:ext cx="149906" cy="58712"/>
            </a:xfrm>
            <a:custGeom>
              <a:rect b="b" l="l" r="r" t="t"/>
              <a:pathLst>
                <a:path extrusionOk="0" h="1475" w="3766">
                  <a:moveTo>
                    <a:pt x="3025" y="0"/>
                  </a:moveTo>
                  <a:cubicBezTo>
                    <a:pt x="2642" y="13"/>
                    <a:pt x="2246" y="82"/>
                    <a:pt x="1850" y="212"/>
                  </a:cubicBezTo>
                  <a:cubicBezTo>
                    <a:pt x="1062" y="471"/>
                    <a:pt x="419" y="928"/>
                    <a:pt x="0" y="1475"/>
                  </a:cubicBezTo>
                  <a:cubicBezTo>
                    <a:pt x="792" y="1403"/>
                    <a:pt x="2758" y="1130"/>
                    <a:pt x="3765" y="857"/>
                  </a:cubicBezTo>
                  <a:cubicBezTo>
                    <a:pt x="3762" y="638"/>
                    <a:pt x="3745" y="416"/>
                    <a:pt x="3721" y="188"/>
                  </a:cubicBezTo>
                  <a:lnTo>
                    <a:pt x="3721" y="184"/>
                  </a:lnTo>
                  <a:lnTo>
                    <a:pt x="3721" y="174"/>
                  </a:lnTo>
                  <a:cubicBezTo>
                    <a:pt x="3717" y="171"/>
                    <a:pt x="3717" y="167"/>
                    <a:pt x="3717" y="164"/>
                  </a:cubicBezTo>
                  <a:lnTo>
                    <a:pt x="3717" y="157"/>
                  </a:lnTo>
                  <a:lnTo>
                    <a:pt x="3717" y="153"/>
                  </a:lnTo>
                  <a:lnTo>
                    <a:pt x="3717" y="147"/>
                  </a:lnTo>
                  <a:lnTo>
                    <a:pt x="3717" y="140"/>
                  </a:lnTo>
                  <a:cubicBezTo>
                    <a:pt x="3714" y="140"/>
                    <a:pt x="3714" y="136"/>
                    <a:pt x="3714" y="133"/>
                  </a:cubicBezTo>
                  <a:cubicBezTo>
                    <a:pt x="3710" y="103"/>
                    <a:pt x="3707" y="71"/>
                    <a:pt x="3704" y="41"/>
                  </a:cubicBezTo>
                  <a:lnTo>
                    <a:pt x="3704" y="38"/>
                  </a:lnTo>
                  <a:cubicBezTo>
                    <a:pt x="3690" y="38"/>
                    <a:pt x="3680" y="34"/>
                    <a:pt x="3670" y="34"/>
                  </a:cubicBezTo>
                  <a:cubicBezTo>
                    <a:pt x="3701" y="222"/>
                    <a:pt x="3591" y="434"/>
                    <a:pt x="3342" y="434"/>
                  </a:cubicBezTo>
                  <a:cubicBezTo>
                    <a:pt x="3079" y="434"/>
                    <a:pt x="2973" y="194"/>
                    <a:pt x="3025" y="0"/>
                  </a:cubicBezTo>
                  <a:close/>
                </a:path>
              </a:pathLst>
            </a:custGeom>
            <a:solidFill>
              <a:srgbClr val="D1A3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4"/>
            <p:cNvSpPr/>
            <p:nvPr/>
          </p:nvSpPr>
          <p:spPr>
            <a:xfrm flipH="1">
              <a:off x="7211253" y="2260001"/>
              <a:ext cx="67191" cy="93542"/>
            </a:xfrm>
            <a:custGeom>
              <a:rect b="b" l="l" r="r" t="t"/>
              <a:pathLst>
                <a:path extrusionOk="0" h="2350" w="1688">
                  <a:moveTo>
                    <a:pt x="1312" y="578"/>
                  </a:moveTo>
                  <a:cubicBezTo>
                    <a:pt x="1401" y="578"/>
                    <a:pt x="1472" y="694"/>
                    <a:pt x="1472" y="834"/>
                  </a:cubicBezTo>
                  <a:cubicBezTo>
                    <a:pt x="1472" y="977"/>
                    <a:pt x="1401" y="1094"/>
                    <a:pt x="1312" y="1094"/>
                  </a:cubicBezTo>
                  <a:cubicBezTo>
                    <a:pt x="1223" y="1094"/>
                    <a:pt x="1152" y="977"/>
                    <a:pt x="1152" y="834"/>
                  </a:cubicBezTo>
                  <a:cubicBezTo>
                    <a:pt x="1152" y="694"/>
                    <a:pt x="1223" y="578"/>
                    <a:pt x="1312" y="578"/>
                  </a:cubicBezTo>
                  <a:close/>
                  <a:moveTo>
                    <a:pt x="1162" y="1"/>
                  </a:moveTo>
                  <a:cubicBezTo>
                    <a:pt x="1152" y="21"/>
                    <a:pt x="1135" y="42"/>
                    <a:pt x="1114" y="56"/>
                  </a:cubicBezTo>
                  <a:cubicBezTo>
                    <a:pt x="1104" y="59"/>
                    <a:pt x="428" y="479"/>
                    <a:pt x="18" y="1018"/>
                  </a:cubicBezTo>
                  <a:cubicBezTo>
                    <a:pt x="8" y="1070"/>
                    <a:pt x="1" y="1121"/>
                    <a:pt x="1" y="1172"/>
                  </a:cubicBezTo>
                  <a:cubicBezTo>
                    <a:pt x="1" y="1824"/>
                    <a:pt x="380" y="2350"/>
                    <a:pt x="845" y="2350"/>
                  </a:cubicBezTo>
                  <a:cubicBezTo>
                    <a:pt x="1308" y="2350"/>
                    <a:pt x="1688" y="1824"/>
                    <a:pt x="1688" y="1172"/>
                  </a:cubicBezTo>
                  <a:cubicBezTo>
                    <a:pt x="1688" y="694"/>
                    <a:pt x="1445" y="158"/>
                    <a:pt x="1162" y="1"/>
                  </a:cubicBezTo>
                  <a:close/>
                </a:path>
              </a:pathLst>
            </a:custGeom>
            <a:solidFill>
              <a:srgbClr val="442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4"/>
            <p:cNvSpPr/>
            <p:nvPr/>
          </p:nvSpPr>
          <p:spPr>
            <a:xfrm flipH="1">
              <a:off x="7219810" y="2283008"/>
              <a:ext cx="12817" cy="20539"/>
            </a:xfrm>
            <a:custGeom>
              <a:rect b="b" l="l" r="r" t="t"/>
              <a:pathLst>
                <a:path extrusionOk="0" h="516" w="322">
                  <a:moveTo>
                    <a:pt x="161" y="0"/>
                  </a:moveTo>
                  <a:cubicBezTo>
                    <a:pt x="72" y="0"/>
                    <a:pt x="1" y="116"/>
                    <a:pt x="1" y="256"/>
                  </a:cubicBezTo>
                  <a:cubicBezTo>
                    <a:pt x="1" y="399"/>
                    <a:pt x="72" y="516"/>
                    <a:pt x="161" y="516"/>
                  </a:cubicBezTo>
                  <a:cubicBezTo>
                    <a:pt x="250" y="516"/>
                    <a:pt x="321" y="399"/>
                    <a:pt x="321" y="256"/>
                  </a:cubicBezTo>
                  <a:cubicBezTo>
                    <a:pt x="321" y="116"/>
                    <a:pt x="250" y="0"/>
                    <a:pt x="161" y="0"/>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4"/>
            <p:cNvSpPr/>
            <p:nvPr/>
          </p:nvSpPr>
          <p:spPr>
            <a:xfrm flipH="1">
              <a:off x="7231753" y="2253910"/>
              <a:ext cx="66753" cy="72843"/>
            </a:xfrm>
            <a:custGeom>
              <a:rect b="b" l="l" r="r" t="t"/>
              <a:pathLst>
                <a:path extrusionOk="0" h="1830" w="1677">
                  <a:moveTo>
                    <a:pt x="1557" y="1"/>
                  </a:moveTo>
                  <a:cubicBezTo>
                    <a:pt x="1536" y="1"/>
                    <a:pt x="1516" y="7"/>
                    <a:pt x="1495" y="18"/>
                  </a:cubicBezTo>
                  <a:cubicBezTo>
                    <a:pt x="1444" y="51"/>
                    <a:pt x="205" y="813"/>
                    <a:pt x="13" y="1694"/>
                  </a:cubicBezTo>
                  <a:cubicBezTo>
                    <a:pt x="0" y="1755"/>
                    <a:pt x="41" y="1813"/>
                    <a:pt x="103" y="1827"/>
                  </a:cubicBezTo>
                  <a:cubicBezTo>
                    <a:pt x="109" y="1827"/>
                    <a:pt x="120" y="1830"/>
                    <a:pt x="126" y="1830"/>
                  </a:cubicBezTo>
                  <a:cubicBezTo>
                    <a:pt x="177" y="1830"/>
                    <a:pt x="225" y="1792"/>
                    <a:pt x="239" y="1741"/>
                  </a:cubicBezTo>
                  <a:cubicBezTo>
                    <a:pt x="280" y="1543"/>
                    <a:pt x="386" y="1352"/>
                    <a:pt x="522" y="1171"/>
                  </a:cubicBezTo>
                  <a:cubicBezTo>
                    <a:pt x="932" y="632"/>
                    <a:pt x="1608" y="212"/>
                    <a:pt x="1618" y="209"/>
                  </a:cubicBezTo>
                  <a:cubicBezTo>
                    <a:pt x="1639" y="195"/>
                    <a:pt x="1656" y="174"/>
                    <a:pt x="1666" y="154"/>
                  </a:cubicBezTo>
                  <a:cubicBezTo>
                    <a:pt x="1676" y="120"/>
                    <a:pt x="1672" y="86"/>
                    <a:pt x="1656" y="55"/>
                  </a:cubicBezTo>
                  <a:cubicBezTo>
                    <a:pt x="1631" y="21"/>
                    <a:pt x="1594" y="1"/>
                    <a:pt x="1557"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4"/>
            <p:cNvSpPr/>
            <p:nvPr/>
          </p:nvSpPr>
          <p:spPr>
            <a:xfrm flipH="1">
              <a:off x="7083675" y="2227837"/>
              <a:ext cx="66872" cy="113603"/>
            </a:xfrm>
            <a:custGeom>
              <a:rect b="b" l="l" r="r" t="t"/>
              <a:pathLst>
                <a:path extrusionOk="0" h="2854" w="1680">
                  <a:moveTo>
                    <a:pt x="0" y="0"/>
                  </a:moveTo>
                  <a:lnTo>
                    <a:pt x="0" y="0"/>
                  </a:lnTo>
                  <a:cubicBezTo>
                    <a:pt x="642" y="0"/>
                    <a:pt x="1150" y="55"/>
                    <a:pt x="1311" y="157"/>
                  </a:cubicBezTo>
                  <a:cubicBezTo>
                    <a:pt x="1205" y="89"/>
                    <a:pt x="953" y="41"/>
                    <a:pt x="608" y="17"/>
                  </a:cubicBezTo>
                  <a:cubicBezTo>
                    <a:pt x="427" y="7"/>
                    <a:pt x="222" y="0"/>
                    <a:pt x="0" y="0"/>
                  </a:cubicBezTo>
                  <a:close/>
                  <a:moveTo>
                    <a:pt x="1311" y="157"/>
                  </a:moveTo>
                  <a:lnTo>
                    <a:pt x="1311" y="157"/>
                  </a:lnTo>
                  <a:cubicBezTo>
                    <a:pt x="1433" y="233"/>
                    <a:pt x="1516" y="485"/>
                    <a:pt x="1571" y="828"/>
                  </a:cubicBezTo>
                  <a:lnTo>
                    <a:pt x="1571" y="828"/>
                  </a:lnTo>
                  <a:cubicBezTo>
                    <a:pt x="1524" y="534"/>
                    <a:pt x="1458" y="309"/>
                    <a:pt x="1366" y="202"/>
                  </a:cubicBezTo>
                  <a:cubicBezTo>
                    <a:pt x="1349" y="181"/>
                    <a:pt x="1331" y="167"/>
                    <a:pt x="1311" y="157"/>
                  </a:cubicBezTo>
                  <a:close/>
                  <a:moveTo>
                    <a:pt x="1571" y="828"/>
                  </a:moveTo>
                  <a:cubicBezTo>
                    <a:pt x="1578" y="871"/>
                    <a:pt x="1585" y="916"/>
                    <a:pt x="1591" y="963"/>
                  </a:cubicBezTo>
                  <a:cubicBezTo>
                    <a:pt x="1593" y="975"/>
                    <a:pt x="1594" y="986"/>
                    <a:pt x="1596" y="998"/>
                  </a:cubicBezTo>
                  <a:lnTo>
                    <a:pt x="1596" y="998"/>
                  </a:lnTo>
                  <a:cubicBezTo>
                    <a:pt x="1588" y="939"/>
                    <a:pt x="1580" y="882"/>
                    <a:pt x="1571" y="828"/>
                  </a:cubicBezTo>
                  <a:close/>
                  <a:moveTo>
                    <a:pt x="1596" y="998"/>
                  </a:moveTo>
                  <a:lnTo>
                    <a:pt x="1596" y="998"/>
                  </a:lnTo>
                  <a:cubicBezTo>
                    <a:pt x="1665" y="1540"/>
                    <a:pt x="1680" y="2248"/>
                    <a:pt x="1680" y="2854"/>
                  </a:cubicBezTo>
                  <a:cubicBezTo>
                    <a:pt x="1680" y="2249"/>
                    <a:pt x="1667" y="1540"/>
                    <a:pt x="1596" y="998"/>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4"/>
            <p:cNvSpPr/>
            <p:nvPr/>
          </p:nvSpPr>
          <p:spPr>
            <a:xfrm flipH="1">
              <a:off x="7286367" y="2309360"/>
              <a:ext cx="94497" cy="139835"/>
            </a:xfrm>
            <a:custGeom>
              <a:rect b="b" l="l" r="r" t="t"/>
              <a:pathLst>
                <a:path extrusionOk="0" h="3513" w="2374">
                  <a:moveTo>
                    <a:pt x="236" y="0"/>
                  </a:moveTo>
                  <a:cubicBezTo>
                    <a:pt x="236" y="1"/>
                    <a:pt x="0" y="1629"/>
                    <a:pt x="454" y="1704"/>
                  </a:cubicBezTo>
                  <a:lnTo>
                    <a:pt x="454" y="1704"/>
                  </a:lnTo>
                  <a:lnTo>
                    <a:pt x="236" y="0"/>
                  </a:lnTo>
                  <a:close/>
                  <a:moveTo>
                    <a:pt x="1480" y="1643"/>
                  </a:moveTo>
                  <a:cubicBezTo>
                    <a:pt x="1141" y="1643"/>
                    <a:pt x="759" y="1707"/>
                    <a:pt x="506" y="1707"/>
                  </a:cubicBezTo>
                  <a:cubicBezTo>
                    <a:pt x="499" y="1707"/>
                    <a:pt x="492" y="1707"/>
                    <a:pt x="485" y="1707"/>
                  </a:cubicBezTo>
                  <a:cubicBezTo>
                    <a:pt x="474" y="1707"/>
                    <a:pt x="464" y="1706"/>
                    <a:pt x="454" y="1704"/>
                  </a:cubicBezTo>
                  <a:lnTo>
                    <a:pt x="454" y="1704"/>
                  </a:lnTo>
                  <a:lnTo>
                    <a:pt x="686" y="3512"/>
                  </a:lnTo>
                  <a:cubicBezTo>
                    <a:pt x="1721" y="3230"/>
                    <a:pt x="2373" y="2458"/>
                    <a:pt x="2195" y="1953"/>
                  </a:cubicBezTo>
                  <a:cubicBezTo>
                    <a:pt x="2108" y="1705"/>
                    <a:pt x="1815" y="1643"/>
                    <a:pt x="1480" y="1643"/>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4"/>
            <p:cNvSpPr/>
            <p:nvPr/>
          </p:nvSpPr>
          <p:spPr>
            <a:xfrm flipH="1">
              <a:off x="7286566" y="2304822"/>
              <a:ext cx="96885" cy="148871"/>
            </a:xfrm>
            <a:custGeom>
              <a:rect b="b" l="l" r="r" t="t"/>
              <a:pathLst>
                <a:path extrusionOk="0" h="3740" w="2434">
                  <a:moveTo>
                    <a:pt x="305" y="1"/>
                  </a:moveTo>
                  <a:cubicBezTo>
                    <a:pt x="248" y="1"/>
                    <a:pt x="198" y="40"/>
                    <a:pt x="188" y="97"/>
                  </a:cubicBezTo>
                  <a:cubicBezTo>
                    <a:pt x="168" y="237"/>
                    <a:pt x="1" y="1466"/>
                    <a:pt x="311" y="1821"/>
                  </a:cubicBezTo>
                  <a:cubicBezTo>
                    <a:pt x="373" y="1893"/>
                    <a:pt x="455" y="1931"/>
                    <a:pt x="546" y="1934"/>
                  </a:cubicBezTo>
                  <a:cubicBezTo>
                    <a:pt x="673" y="1934"/>
                    <a:pt x="830" y="1920"/>
                    <a:pt x="994" y="1903"/>
                  </a:cubicBezTo>
                  <a:cubicBezTo>
                    <a:pt x="1171" y="1886"/>
                    <a:pt x="1364" y="1868"/>
                    <a:pt x="1542" y="1868"/>
                  </a:cubicBezTo>
                  <a:cubicBezTo>
                    <a:pt x="1834" y="1868"/>
                    <a:pt x="2085" y="1917"/>
                    <a:pt x="2151" y="2104"/>
                  </a:cubicBezTo>
                  <a:cubicBezTo>
                    <a:pt x="2199" y="2238"/>
                    <a:pt x="2175" y="2402"/>
                    <a:pt x="2079" y="2575"/>
                  </a:cubicBezTo>
                  <a:cubicBezTo>
                    <a:pt x="1865" y="2982"/>
                    <a:pt x="1328" y="3354"/>
                    <a:pt x="721" y="3521"/>
                  </a:cubicBezTo>
                  <a:cubicBezTo>
                    <a:pt x="659" y="3538"/>
                    <a:pt x="625" y="3599"/>
                    <a:pt x="642" y="3658"/>
                  </a:cubicBezTo>
                  <a:cubicBezTo>
                    <a:pt x="656" y="3708"/>
                    <a:pt x="700" y="3740"/>
                    <a:pt x="751" y="3740"/>
                  </a:cubicBezTo>
                  <a:cubicBezTo>
                    <a:pt x="762" y="3740"/>
                    <a:pt x="772" y="3740"/>
                    <a:pt x="782" y="3736"/>
                  </a:cubicBezTo>
                  <a:cubicBezTo>
                    <a:pt x="1458" y="3549"/>
                    <a:pt x="2035" y="3142"/>
                    <a:pt x="2284" y="2678"/>
                  </a:cubicBezTo>
                  <a:cubicBezTo>
                    <a:pt x="2407" y="2449"/>
                    <a:pt x="2434" y="2224"/>
                    <a:pt x="2369" y="2033"/>
                  </a:cubicBezTo>
                  <a:cubicBezTo>
                    <a:pt x="2258" y="1720"/>
                    <a:pt x="1915" y="1645"/>
                    <a:pt x="1537" y="1645"/>
                  </a:cubicBezTo>
                  <a:cubicBezTo>
                    <a:pt x="1349" y="1645"/>
                    <a:pt x="1152" y="1664"/>
                    <a:pt x="970" y="1681"/>
                  </a:cubicBezTo>
                  <a:cubicBezTo>
                    <a:pt x="820" y="1695"/>
                    <a:pt x="677" y="1709"/>
                    <a:pt x="567" y="1709"/>
                  </a:cubicBezTo>
                  <a:cubicBezTo>
                    <a:pt x="561" y="1709"/>
                    <a:pt x="555" y="1709"/>
                    <a:pt x="549" y="1709"/>
                  </a:cubicBezTo>
                  <a:cubicBezTo>
                    <a:pt x="531" y="1709"/>
                    <a:pt x="511" y="1705"/>
                    <a:pt x="485" y="1674"/>
                  </a:cubicBezTo>
                  <a:cubicBezTo>
                    <a:pt x="301" y="1466"/>
                    <a:pt x="345" y="616"/>
                    <a:pt x="414" y="128"/>
                  </a:cubicBezTo>
                  <a:cubicBezTo>
                    <a:pt x="424" y="70"/>
                    <a:pt x="379" y="12"/>
                    <a:pt x="318" y="1"/>
                  </a:cubicBezTo>
                  <a:cubicBezTo>
                    <a:pt x="314" y="1"/>
                    <a:pt x="309" y="1"/>
                    <a:pt x="305"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4"/>
            <p:cNvSpPr/>
            <p:nvPr/>
          </p:nvSpPr>
          <p:spPr>
            <a:xfrm flipH="1">
              <a:off x="7092193" y="2232972"/>
              <a:ext cx="33635" cy="113086"/>
            </a:xfrm>
            <a:custGeom>
              <a:rect b="b" l="l" r="r" t="t"/>
              <a:pathLst>
                <a:path extrusionOk="0" h="2841" w="845">
                  <a:moveTo>
                    <a:pt x="1" y="1"/>
                  </a:moveTo>
                  <a:lnTo>
                    <a:pt x="1" y="1"/>
                  </a:lnTo>
                  <a:cubicBezTo>
                    <a:pt x="42" y="328"/>
                    <a:pt x="79" y="656"/>
                    <a:pt x="113" y="977"/>
                  </a:cubicBezTo>
                  <a:lnTo>
                    <a:pt x="452" y="492"/>
                  </a:lnTo>
                  <a:cubicBezTo>
                    <a:pt x="373" y="359"/>
                    <a:pt x="280" y="229"/>
                    <a:pt x="178" y="110"/>
                  </a:cubicBezTo>
                  <a:cubicBezTo>
                    <a:pt x="124" y="45"/>
                    <a:pt x="62" y="11"/>
                    <a:pt x="1" y="1"/>
                  </a:cubicBezTo>
                  <a:close/>
                  <a:moveTo>
                    <a:pt x="728" y="1175"/>
                  </a:moveTo>
                  <a:lnTo>
                    <a:pt x="206" y="1909"/>
                  </a:lnTo>
                  <a:cubicBezTo>
                    <a:pt x="236" y="2233"/>
                    <a:pt x="267" y="2544"/>
                    <a:pt x="301" y="2841"/>
                  </a:cubicBezTo>
                  <a:cubicBezTo>
                    <a:pt x="434" y="2838"/>
                    <a:pt x="567" y="2769"/>
                    <a:pt x="625" y="2619"/>
                  </a:cubicBezTo>
                  <a:cubicBezTo>
                    <a:pt x="816" y="2141"/>
                    <a:pt x="844" y="1642"/>
                    <a:pt x="728" y="1175"/>
                  </a:cubicBezTo>
                  <a:close/>
                </a:path>
              </a:pathLst>
            </a:custGeom>
            <a:solidFill>
              <a:srgbClr val="EC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4"/>
            <p:cNvSpPr/>
            <p:nvPr/>
          </p:nvSpPr>
          <p:spPr>
            <a:xfrm flipH="1">
              <a:off x="7096850" y="2252557"/>
              <a:ext cx="24480" cy="56404"/>
            </a:xfrm>
            <a:custGeom>
              <a:rect b="b" l="l" r="r" t="t"/>
              <a:pathLst>
                <a:path extrusionOk="0" h="1417" w="615">
                  <a:moveTo>
                    <a:pt x="339" y="0"/>
                  </a:moveTo>
                  <a:lnTo>
                    <a:pt x="0" y="485"/>
                  </a:lnTo>
                  <a:cubicBezTo>
                    <a:pt x="31" y="802"/>
                    <a:pt x="62" y="1117"/>
                    <a:pt x="93" y="1417"/>
                  </a:cubicBezTo>
                  <a:lnTo>
                    <a:pt x="615" y="683"/>
                  </a:lnTo>
                  <a:cubicBezTo>
                    <a:pt x="557" y="447"/>
                    <a:pt x="465" y="216"/>
                    <a:pt x="339" y="0"/>
                  </a:cubicBezTo>
                  <a:close/>
                </a:path>
              </a:pathLst>
            </a:custGeom>
            <a:solidFill>
              <a:srgbClr val="9AA2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4"/>
            <p:cNvSpPr/>
            <p:nvPr/>
          </p:nvSpPr>
          <p:spPr>
            <a:xfrm flipH="1">
              <a:off x="7113847" y="2232853"/>
              <a:ext cx="32640" cy="113205"/>
            </a:xfrm>
            <a:custGeom>
              <a:rect b="b" l="l" r="r" t="t"/>
              <a:pathLst>
                <a:path extrusionOk="0" h="2844" w="820">
                  <a:moveTo>
                    <a:pt x="475" y="0"/>
                  </a:moveTo>
                  <a:cubicBezTo>
                    <a:pt x="229" y="0"/>
                    <a:pt x="1" y="335"/>
                    <a:pt x="213" y="584"/>
                  </a:cubicBezTo>
                  <a:cubicBezTo>
                    <a:pt x="663" y="1117"/>
                    <a:pt x="735" y="1809"/>
                    <a:pt x="486" y="2441"/>
                  </a:cubicBezTo>
                  <a:cubicBezTo>
                    <a:pt x="386" y="2687"/>
                    <a:pt x="591" y="2844"/>
                    <a:pt x="803" y="2844"/>
                  </a:cubicBezTo>
                  <a:lnTo>
                    <a:pt x="820" y="2844"/>
                  </a:lnTo>
                  <a:cubicBezTo>
                    <a:pt x="786" y="2547"/>
                    <a:pt x="755" y="2236"/>
                    <a:pt x="725" y="1912"/>
                  </a:cubicBezTo>
                  <a:cubicBezTo>
                    <a:pt x="694" y="1612"/>
                    <a:pt x="663" y="1297"/>
                    <a:pt x="632" y="980"/>
                  </a:cubicBezTo>
                  <a:cubicBezTo>
                    <a:pt x="598" y="659"/>
                    <a:pt x="561" y="331"/>
                    <a:pt x="520" y="4"/>
                  </a:cubicBezTo>
                  <a:cubicBezTo>
                    <a:pt x="506" y="0"/>
                    <a:pt x="489" y="0"/>
                    <a:pt x="475" y="0"/>
                  </a:cubicBezTo>
                  <a:close/>
                </a:path>
              </a:pathLst>
            </a:custGeom>
            <a:solidFill>
              <a:srgbClr val="EBDE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4"/>
            <p:cNvSpPr/>
            <p:nvPr/>
          </p:nvSpPr>
          <p:spPr>
            <a:xfrm flipH="1">
              <a:off x="7112335" y="2359356"/>
              <a:ext cx="25714" cy="10747"/>
            </a:xfrm>
            <a:custGeom>
              <a:rect b="b" l="l" r="r" t="t"/>
              <a:pathLst>
                <a:path extrusionOk="0" h="270" w="646">
                  <a:moveTo>
                    <a:pt x="318" y="0"/>
                  </a:moveTo>
                  <a:cubicBezTo>
                    <a:pt x="144" y="0"/>
                    <a:pt x="34" y="110"/>
                    <a:pt x="1" y="236"/>
                  </a:cubicBezTo>
                  <a:lnTo>
                    <a:pt x="127" y="236"/>
                  </a:lnTo>
                  <a:cubicBezTo>
                    <a:pt x="304" y="236"/>
                    <a:pt x="478" y="246"/>
                    <a:pt x="646" y="270"/>
                  </a:cubicBezTo>
                  <a:cubicBezTo>
                    <a:pt x="618" y="126"/>
                    <a:pt x="513" y="0"/>
                    <a:pt x="318" y="0"/>
                  </a:cubicBezTo>
                  <a:close/>
                </a:path>
              </a:pathLst>
            </a:custGeom>
            <a:solidFill>
              <a:srgbClr val="EBDE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4"/>
            <p:cNvSpPr/>
            <p:nvPr/>
          </p:nvSpPr>
          <p:spPr>
            <a:xfrm flipH="1">
              <a:off x="7111101" y="2368750"/>
              <a:ext cx="28978" cy="17275"/>
            </a:xfrm>
            <a:custGeom>
              <a:rect b="b" l="l" r="r" t="t"/>
              <a:pathLst>
                <a:path extrusionOk="0" h="434" w="728">
                  <a:moveTo>
                    <a:pt x="52" y="0"/>
                  </a:moveTo>
                  <a:cubicBezTo>
                    <a:pt x="0" y="194"/>
                    <a:pt x="106" y="434"/>
                    <a:pt x="369" y="434"/>
                  </a:cubicBezTo>
                  <a:cubicBezTo>
                    <a:pt x="618" y="434"/>
                    <a:pt x="728" y="222"/>
                    <a:pt x="697" y="34"/>
                  </a:cubicBezTo>
                  <a:cubicBezTo>
                    <a:pt x="529" y="10"/>
                    <a:pt x="355" y="0"/>
                    <a:pt x="178" y="0"/>
                  </a:cubicBezTo>
                  <a:close/>
                </a:path>
              </a:pathLst>
            </a:custGeom>
            <a:solidFill>
              <a:srgbClr val="EBD7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4"/>
            <p:cNvSpPr/>
            <p:nvPr/>
          </p:nvSpPr>
          <p:spPr>
            <a:xfrm flipH="1">
              <a:off x="7457770" y="2285954"/>
              <a:ext cx="52742" cy="105921"/>
            </a:xfrm>
            <a:custGeom>
              <a:rect b="b" l="l" r="r" t="t"/>
              <a:pathLst>
                <a:path extrusionOk="0" h="2661" w="1325">
                  <a:moveTo>
                    <a:pt x="492" y="1"/>
                  </a:moveTo>
                  <a:cubicBezTo>
                    <a:pt x="236" y="1"/>
                    <a:pt x="1" y="336"/>
                    <a:pt x="236" y="578"/>
                  </a:cubicBezTo>
                  <a:cubicBezTo>
                    <a:pt x="642" y="995"/>
                    <a:pt x="438" y="1762"/>
                    <a:pt x="315" y="2244"/>
                  </a:cubicBezTo>
                  <a:cubicBezTo>
                    <a:pt x="253" y="2496"/>
                    <a:pt x="469" y="2660"/>
                    <a:pt x="669" y="2660"/>
                  </a:cubicBezTo>
                  <a:cubicBezTo>
                    <a:pt x="806" y="2660"/>
                    <a:pt x="936" y="2589"/>
                    <a:pt x="977" y="2421"/>
                  </a:cubicBezTo>
                  <a:cubicBezTo>
                    <a:pt x="1168" y="1667"/>
                    <a:pt x="1325" y="725"/>
                    <a:pt x="721" y="103"/>
                  </a:cubicBezTo>
                  <a:cubicBezTo>
                    <a:pt x="649" y="32"/>
                    <a:pt x="571" y="1"/>
                    <a:pt x="492" y="1"/>
                  </a:cubicBezTo>
                  <a:close/>
                </a:path>
              </a:pathLst>
            </a:custGeom>
            <a:solidFill>
              <a:srgbClr val="EBDE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4"/>
            <p:cNvSpPr/>
            <p:nvPr/>
          </p:nvSpPr>
          <p:spPr>
            <a:xfrm flipH="1">
              <a:off x="7471861" y="2401590"/>
              <a:ext cx="35227" cy="26709"/>
            </a:xfrm>
            <a:custGeom>
              <a:rect b="b" l="l" r="r" t="t"/>
              <a:pathLst>
                <a:path extrusionOk="0" h="671" w="885">
                  <a:moveTo>
                    <a:pt x="440" y="1"/>
                  </a:moveTo>
                  <a:cubicBezTo>
                    <a:pt x="0" y="1"/>
                    <a:pt x="0" y="670"/>
                    <a:pt x="440" y="670"/>
                  </a:cubicBezTo>
                  <a:cubicBezTo>
                    <a:pt x="884" y="670"/>
                    <a:pt x="884" y="1"/>
                    <a:pt x="440" y="1"/>
                  </a:cubicBezTo>
                  <a:close/>
                </a:path>
              </a:pathLst>
            </a:custGeom>
            <a:solidFill>
              <a:srgbClr val="EBDE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4"/>
            <p:cNvSpPr/>
            <p:nvPr/>
          </p:nvSpPr>
          <p:spPr>
            <a:xfrm flipH="1">
              <a:off x="7504865" y="2680868"/>
              <a:ext cx="265818" cy="261200"/>
            </a:xfrm>
            <a:custGeom>
              <a:rect b="b" l="l" r="r" t="t"/>
              <a:pathLst>
                <a:path extrusionOk="0" h="6562" w="6678">
                  <a:moveTo>
                    <a:pt x="4519" y="0"/>
                  </a:moveTo>
                  <a:cubicBezTo>
                    <a:pt x="0" y="215"/>
                    <a:pt x="925" y="5462"/>
                    <a:pt x="1639" y="6059"/>
                  </a:cubicBezTo>
                  <a:cubicBezTo>
                    <a:pt x="2017" y="6380"/>
                    <a:pt x="2540" y="6550"/>
                    <a:pt x="3103" y="6561"/>
                  </a:cubicBezTo>
                  <a:cubicBezTo>
                    <a:pt x="3977" y="6145"/>
                    <a:pt x="5612" y="5865"/>
                    <a:pt x="6086" y="3892"/>
                  </a:cubicBezTo>
                  <a:cubicBezTo>
                    <a:pt x="6677" y="1423"/>
                    <a:pt x="5584" y="127"/>
                    <a:pt x="4519" y="0"/>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4"/>
            <p:cNvSpPr/>
            <p:nvPr/>
          </p:nvSpPr>
          <p:spPr>
            <a:xfrm flipH="1">
              <a:off x="7473098" y="2680868"/>
              <a:ext cx="198428" cy="262673"/>
            </a:xfrm>
            <a:custGeom>
              <a:rect b="b" l="l" r="r" t="t"/>
              <a:pathLst>
                <a:path extrusionOk="0" h="6599" w="4985">
                  <a:moveTo>
                    <a:pt x="2028" y="0"/>
                  </a:moveTo>
                  <a:cubicBezTo>
                    <a:pt x="2028" y="0"/>
                    <a:pt x="4172" y="1000"/>
                    <a:pt x="3575" y="3281"/>
                  </a:cubicBezTo>
                  <a:cubicBezTo>
                    <a:pt x="3076" y="5178"/>
                    <a:pt x="1943" y="6482"/>
                    <a:pt x="0" y="6482"/>
                  </a:cubicBezTo>
                  <a:cubicBezTo>
                    <a:pt x="328" y="6561"/>
                    <a:pt x="638" y="6598"/>
                    <a:pt x="930" y="6598"/>
                  </a:cubicBezTo>
                  <a:cubicBezTo>
                    <a:pt x="2255" y="6598"/>
                    <a:pt x="3220" y="5828"/>
                    <a:pt x="3841" y="4609"/>
                  </a:cubicBezTo>
                  <a:cubicBezTo>
                    <a:pt x="4985" y="2362"/>
                    <a:pt x="3862" y="89"/>
                    <a:pt x="2028"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 name="Google Shape;546;p24"/>
          <p:cNvSpPr txBox="1"/>
          <p:nvPr>
            <p:ph type="ctrTitle"/>
          </p:nvPr>
        </p:nvSpPr>
        <p:spPr>
          <a:xfrm>
            <a:off x="532475" y="2283175"/>
            <a:ext cx="5118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Introducere</a:t>
            </a:r>
            <a:endParaRPr/>
          </a:p>
          <a:p>
            <a:pPr indent="0" lvl="0" marL="0" rtl="0" algn="l">
              <a:spcBef>
                <a:spcPts val="0"/>
              </a:spcBef>
              <a:spcAft>
                <a:spcPts val="0"/>
              </a:spcAft>
              <a:buNone/>
            </a:pPr>
            <a:r>
              <a:t/>
            </a:r>
            <a:endParaRPr/>
          </a:p>
        </p:txBody>
      </p:sp>
      <p:sp>
        <p:nvSpPr>
          <p:cNvPr id="547" name="Google Shape;547;p24"/>
          <p:cNvSpPr txBox="1"/>
          <p:nvPr>
            <p:ph idx="2" type="title"/>
          </p:nvPr>
        </p:nvSpPr>
        <p:spPr>
          <a:xfrm>
            <a:off x="532470" y="1528325"/>
            <a:ext cx="26670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9600">
                <a:solidFill>
                  <a:srgbClr val="FF7C3E"/>
                </a:solidFill>
              </a:rPr>
              <a:t>01</a:t>
            </a:r>
            <a:endParaRPr sz="9600">
              <a:solidFill>
                <a:srgbClr val="FF7C3E"/>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2032" name="Shape 2032"/>
        <p:cNvGrpSpPr/>
        <p:nvPr/>
      </p:nvGrpSpPr>
      <p:grpSpPr>
        <a:xfrm>
          <a:off x="0" y="0"/>
          <a:ext cx="0" cy="0"/>
          <a:chOff x="0" y="0"/>
          <a:chExt cx="0" cy="0"/>
        </a:xfrm>
      </p:grpSpPr>
      <p:sp>
        <p:nvSpPr>
          <p:cNvPr id="2033" name="Google Shape;2033;p42"/>
          <p:cNvSpPr txBox="1"/>
          <p:nvPr>
            <p:ph idx="2" type="title"/>
          </p:nvPr>
        </p:nvSpPr>
        <p:spPr>
          <a:xfrm>
            <a:off x="532470" y="1528325"/>
            <a:ext cx="26670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9600">
                <a:solidFill>
                  <a:srgbClr val="FF7C3E"/>
                </a:solidFill>
              </a:rPr>
              <a:t>04</a:t>
            </a:r>
            <a:endParaRPr sz="9600">
              <a:solidFill>
                <a:srgbClr val="FF7C3E"/>
              </a:solidFill>
            </a:endParaRPr>
          </a:p>
        </p:txBody>
      </p:sp>
      <p:sp>
        <p:nvSpPr>
          <p:cNvPr id="2034" name="Google Shape;2034;p42"/>
          <p:cNvSpPr txBox="1"/>
          <p:nvPr>
            <p:ph type="ctrTitle"/>
          </p:nvPr>
        </p:nvSpPr>
        <p:spPr>
          <a:xfrm>
            <a:off x="532475" y="2283175"/>
            <a:ext cx="5118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WELCOME!</a:t>
            </a:r>
            <a:endParaRPr/>
          </a:p>
        </p:txBody>
      </p:sp>
      <p:grpSp>
        <p:nvGrpSpPr>
          <p:cNvPr id="2035" name="Google Shape;2035;p42"/>
          <p:cNvGrpSpPr/>
          <p:nvPr/>
        </p:nvGrpSpPr>
        <p:grpSpPr>
          <a:xfrm>
            <a:off x="4653941" y="764651"/>
            <a:ext cx="4131359" cy="4043623"/>
            <a:chOff x="4653941" y="764651"/>
            <a:chExt cx="4131359" cy="4043623"/>
          </a:xfrm>
        </p:grpSpPr>
        <p:sp>
          <p:nvSpPr>
            <p:cNvPr id="2036" name="Google Shape;2036;p42"/>
            <p:cNvSpPr/>
            <p:nvPr/>
          </p:nvSpPr>
          <p:spPr>
            <a:xfrm>
              <a:off x="5860014" y="764651"/>
              <a:ext cx="2694273" cy="3983228"/>
            </a:xfrm>
            <a:custGeom>
              <a:rect b="b" l="l" r="r" t="t"/>
              <a:pathLst>
                <a:path extrusionOk="0" h="59083" w="39964">
                  <a:moveTo>
                    <a:pt x="24766" y="0"/>
                  </a:moveTo>
                  <a:cubicBezTo>
                    <a:pt x="24741" y="0"/>
                    <a:pt x="24716" y="0"/>
                    <a:pt x="24691" y="0"/>
                  </a:cubicBezTo>
                  <a:cubicBezTo>
                    <a:pt x="22227" y="17"/>
                    <a:pt x="19851" y="902"/>
                    <a:pt x="17591" y="1885"/>
                  </a:cubicBezTo>
                  <a:cubicBezTo>
                    <a:pt x="15966" y="2591"/>
                    <a:pt x="14365" y="3355"/>
                    <a:pt x="12795" y="4175"/>
                  </a:cubicBezTo>
                  <a:cubicBezTo>
                    <a:pt x="10811" y="5213"/>
                    <a:pt x="8832" y="6370"/>
                    <a:pt x="7367" y="8066"/>
                  </a:cubicBezTo>
                  <a:cubicBezTo>
                    <a:pt x="4397" y="11511"/>
                    <a:pt x="4114" y="16723"/>
                    <a:pt x="5797" y="20949"/>
                  </a:cubicBezTo>
                  <a:cubicBezTo>
                    <a:pt x="6179" y="21908"/>
                    <a:pt x="6664" y="22902"/>
                    <a:pt x="6510" y="23926"/>
                  </a:cubicBezTo>
                  <a:cubicBezTo>
                    <a:pt x="6203" y="26005"/>
                    <a:pt x="3677" y="26790"/>
                    <a:pt x="2155" y="28241"/>
                  </a:cubicBezTo>
                  <a:cubicBezTo>
                    <a:pt x="369" y="29941"/>
                    <a:pt x="0" y="32767"/>
                    <a:pt x="748" y="35119"/>
                  </a:cubicBezTo>
                  <a:cubicBezTo>
                    <a:pt x="1492" y="37471"/>
                    <a:pt x="3179" y="39410"/>
                    <a:pt x="5032" y="41038"/>
                  </a:cubicBezTo>
                  <a:cubicBezTo>
                    <a:pt x="5469" y="41424"/>
                    <a:pt x="5927" y="41807"/>
                    <a:pt x="6231" y="42302"/>
                  </a:cubicBezTo>
                  <a:cubicBezTo>
                    <a:pt x="6862" y="43340"/>
                    <a:pt x="6708" y="44646"/>
                    <a:pt x="6776" y="45859"/>
                  </a:cubicBezTo>
                  <a:cubicBezTo>
                    <a:pt x="6916" y="48327"/>
                    <a:pt x="8067" y="50652"/>
                    <a:pt x="9603" y="52590"/>
                  </a:cubicBezTo>
                  <a:cubicBezTo>
                    <a:pt x="11136" y="54529"/>
                    <a:pt x="13812" y="57496"/>
                    <a:pt x="15706" y="59083"/>
                  </a:cubicBezTo>
                  <a:lnTo>
                    <a:pt x="29965" y="58834"/>
                  </a:lnTo>
                  <a:cubicBezTo>
                    <a:pt x="32194" y="57748"/>
                    <a:pt x="32085" y="54945"/>
                    <a:pt x="33788" y="53140"/>
                  </a:cubicBezTo>
                  <a:cubicBezTo>
                    <a:pt x="35297" y="51536"/>
                    <a:pt x="37527" y="50614"/>
                    <a:pt x="38656" y="48722"/>
                  </a:cubicBezTo>
                  <a:cubicBezTo>
                    <a:pt x="39554" y="47221"/>
                    <a:pt x="39953" y="45204"/>
                    <a:pt x="39957" y="43455"/>
                  </a:cubicBezTo>
                  <a:cubicBezTo>
                    <a:pt x="39964" y="40748"/>
                    <a:pt x="39537" y="38051"/>
                    <a:pt x="38086" y="35761"/>
                  </a:cubicBezTo>
                  <a:cubicBezTo>
                    <a:pt x="37492" y="34826"/>
                    <a:pt x="36676" y="34003"/>
                    <a:pt x="36325" y="32951"/>
                  </a:cubicBezTo>
                  <a:cubicBezTo>
                    <a:pt x="35877" y="31604"/>
                    <a:pt x="36273" y="30139"/>
                    <a:pt x="36629" y="28763"/>
                  </a:cubicBezTo>
                  <a:cubicBezTo>
                    <a:pt x="38022" y="23394"/>
                    <a:pt x="38803" y="17853"/>
                    <a:pt x="38745" y="12306"/>
                  </a:cubicBezTo>
                  <a:cubicBezTo>
                    <a:pt x="38715" y="9548"/>
                    <a:pt x="38400" y="6588"/>
                    <a:pt x="36615" y="4486"/>
                  </a:cubicBezTo>
                  <a:cubicBezTo>
                    <a:pt x="35075" y="2673"/>
                    <a:pt x="32713" y="1816"/>
                    <a:pt x="30443" y="1110"/>
                  </a:cubicBezTo>
                  <a:cubicBezTo>
                    <a:pt x="28596" y="533"/>
                    <a:pt x="26703" y="0"/>
                    <a:pt x="24766"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2"/>
            <p:cNvSpPr/>
            <p:nvPr/>
          </p:nvSpPr>
          <p:spPr>
            <a:xfrm>
              <a:off x="5915971" y="793844"/>
              <a:ext cx="2611417" cy="3898821"/>
            </a:xfrm>
            <a:custGeom>
              <a:rect b="b" l="l" r="r" t="t"/>
              <a:pathLst>
                <a:path extrusionOk="0" h="57831" w="38735">
                  <a:moveTo>
                    <a:pt x="24090" y="1"/>
                  </a:moveTo>
                  <a:cubicBezTo>
                    <a:pt x="21731" y="18"/>
                    <a:pt x="19403" y="891"/>
                    <a:pt x="17232" y="1837"/>
                  </a:cubicBezTo>
                  <a:cubicBezTo>
                    <a:pt x="15631" y="2533"/>
                    <a:pt x="14030" y="3298"/>
                    <a:pt x="12480" y="4107"/>
                  </a:cubicBezTo>
                  <a:cubicBezTo>
                    <a:pt x="10279" y="5254"/>
                    <a:pt x="8548" y="6330"/>
                    <a:pt x="7237" y="7852"/>
                  </a:cubicBezTo>
                  <a:cubicBezTo>
                    <a:pt x="5909" y="9388"/>
                    <a:pt x="5086" y="11395"/>
                    <a:pt x="4854" y="13655"/>
                  </a:cubicBezTo>
                  <a:cubicBezTo>
                    <a:pt x="4636" y="15775"/>
                    <a:pt x="4963" y="18062"/>
                    <a:pt x="5773" y="20093"/>
                  </a:cubicBezTo>
                  <a:cubicBezTo>
                    <a:pt x="5817" y="20206"/>
                    <a:pt x="5864" y="20319"/>
                    <a:pt x="5909" y="20434"/>
                  </a:cubicBezTo>
                  <a:cubicBezTo>
                    <a:pt x="6271" y="21319"/>
                    <a:pt x="6680" y="22323"/>
                    <a:pt x="6523" y="23394"/>
                  </a:cubicBezTo>
                  <a:cubicBezTo>
                    <a:pt x="6274" y="25070"/>
                    <a:pt x="4909" y="25981"/>
                    <a:pt x="3588" y="26865"/>
                  </a:cubicBezTo>
                  <a:cubicBezTo>
                    <a:pt x="2997" y="27262"/>
                    <a:pt x="2437" y="27634"/>
                    <a:pt x="1980" y="28067"/>
                  </a:cubicBezTo>
                  <a:cubicBezTo>
                    <a:pt x="502" y="29481"/>
                    <a:pt x="0" y="31986"/>
                    <a:pt x="737" y="34308"/>
                  </a:cubicBezTo>
                  <a:cubicBezTo>
                    <a:pt x="1338" y="36205"/>
                    <a:pt x="2680" y="38048"/>
                    <a:pt x="4837" y="39947"/>
                  </a:cubicBezTo>
                  <a:lnTo>
                    <a:pt x="4939" y="40035"/>
                  </a:lnTo>
                  <a:cubicBezTo>
                    <a:pt x="5376" y="40418"/>
                    <a:pt x="5827" y="40813"/>
                    <a:pt x="6159" y="41357"/>
                  </a:cubicBezTo>
                  <a:cubicBezTo>
                    <a:pt x="6739" y="42309"/>
                    <a:pt x="6756" y="43378"/>
                    <a:pt x="6773" y="44412"/>
                  </a:cubicBezTo>
                  <a:cubicBezTo>
                    <a:pt x="6776" y="44685"/>
                    <a:pt x="6783" y="44944"/>
                    <a:pt x="6797" y="45201"/>
                  </a:cubicBezTo>
                  <a:cubicBezTo>
                    <a:pt x="6947" y="47853"/>
                    <a:pt x="8343" y="50133"/>
                    <a:pt x="9486" y="51580"/>
                  </a:cubicBezTo>
                  <a:cubicBezTo>
                    <a:pt x="10985" y="53475"/>
                    <a:pt x="13501" y="56261"/>
                    <a:pt x="15327" y="57831"/>
                  </a:cubicBezTo>
                  <a:lnTo>
                    <a:pt x="29204" y="57588"/>
                  </a:lnTo>
                  <a:cubicBezTo>
                    <a:pt x="30197" y="57046"/>
                    <a:pt x="30620" y="56042"/>
                    <a:pt x="31108" y="54884"/>
                  </a:cubicBezTo>
                  <a:cubicBezTo>
                    <a:pt x="31515" y="53922"/>
                    <a:pt x="31934" y="52932"/>
                    <a:pt x="32727" y="52089"/>
                  </a:cubicBezTo>
                  <a:cubicBezTo>
                    <a:pt x="33379" y="51396"/>
                    <a:pt x="34140" y="50833"/>
                    <a:pt x="34880" y="50290"/>
                  </a:cubicBezTo>
                  <a:cubicBezTo>
                    <a:pt x="35922" y="49522"/>
                    <a:pt x="36905" y="48795"/>
                    <a:pt x="37516" y="47777"/>
                  </a:cubicBezTo>
                  <a:cubicBezTo>
                    <a:pt x="38270" y="46515"/>
                    <a:pt x="38724" y="44668"/>
                    <a:pt x="38728" y="42831"/>
                  </a:cubicBezTo>
                  <a:cubicBezTo>
                    <a:pt x="38734" y="39776"/>
                    <a:pt x="38154" y="37369"/>
                    <a:pt x="36952" y="35475"/>
                  </a:cubicBezTo>
                  <a:cubicBezTo>
                    <a:pt x="36771" y="35188"/>
                    <a:pt x="36566" y="34911"/>
                    <a:pt x="36352" y="34618"/>
                  </a:cubicBezTo>
                  <a:cubicBezTo>
                    <a:pt x="35881" y="33987"/>
                    <a:pt x="35396" y="33328"/>
                    <a:pt x="35126" y="32526"/>
                  </a:cubicBezTo>
                  <a:cubicBezTo>
                    <a:pt x="34631" y="31027"/>
                    <a:pt x="35038" y="29454"/>
                    <a:pt x="35399" y="28064"/>
                  </a:cubicBezTo>
                  <a:lnTo>
                    <a:pt x="35419" y="27985"/>
                  </a:lnTo>
                  <a:cubicBezTo>
                    <a:pt x="36864" y="22411"/>
                    <a:pt x="37570" y="16929"/>
                    <a:pt x="37512" y="11688"/>
                  </a:cubicBezTo>
                  <a:cubicBezTo>
                    <a:pt x="37485" y="9142"/>
                    <a:pt x="37229" y="6268"/>
                    <a:pt x="35533" y="4268"/>
                  </a:cubicBezTo>
                  <a:cubicBezTo>
                    <a:pt x="34091" y="2571"/>
                    <a:pt x="31838" y="1762"/>
                    <a:pt x="29651" y="1083"/>
                  </a:cubicBezTo>
                  <a:cubicBezTo>
                    <a:pt x="27896" y="537"/>
                    <a:pt x="26029" y="1"/>
                    <a:pt x="24155"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8" name="Google Shape;2038;p42"/>
            <p:cNvGrpSpPr/>
            <p:nvPr/>
          </p:nvGrpSpPr>
          <p:grpSpPr>
            <a:xfrm>
              <a:off x="4653941" y="1279888"/>
              <a:ext cx="4131359" cy="3528387"/>
              <a:chOff x="4653941" y="1279888"/>
              <a:chExt cx="4131359" cy="3528387"/>
            </a:xfrm>
          </p:grpSpPr>
          <p:grpSp>
            <p:nvGrpSpPr>
              <p:cNvPr id="2039" name="Google Shape;2039;p42"/>
              <p:cNvGrpSpPr/>
              <p:nvPr/>
            </p:nvGrpSpPr>
            <p:grpSpPr>
              <a:xfrm>
                <a:off x="4653941" y="1279888"/>
                <a:ext cx="4131359" cy="3506312"/>
                <a:chOff x="4653941" y="1279888"/>
                <a:chExt cx="4131359" cy="3506312"/>
              </a:xfrm>
            </p:grpSpPr>
            <p:sp>
              <p:nvSpPr>
                <p:cNvPr id="2040" name="Google Shape;2040;p42"/>
                <p:cNvSpPr/>
                <p:nvPr/>
              </p:nvSpPr>
              <p:spPr>
                <a:xfrm flipH="1">
                  <a:off x="4653941" y="4610662"/>
                  <a:ext cx="4131359" cy="175538"/>
                </a:xfrm>
                <a:custGeom>
                  <a:rect b="b" l="l" r="r" t="t"/>
                  <a:pathLst>
                    <a:path extrusionOk="0" h="2988" w="70321">
                      <a:moveTo>
                        <a:pt x="32372" y="1"/>
                      </a:moveTo>
                      <a:cubicBezTo>
                        <a:pt x="14259" y="62"/>
                        <a:pt x="1" y="704"/>
                        <a:pt x="1" y="1493"/>
                      </a:cubicBezTo>
                      <a:cubicBezTo>
                        <a:pt x="1" y="2318"/>
                        <a:pt x="15745" y="2988"/>
                        <a:pt x="35161" y="2988"/>
                      </a:cubicBezTo>
                      <a:cubicBezTo>
                        <a:pt x="54581" y="2988"/>
                        <a:pt x="70321" y="2318"/>
                        <a:pt x="70321" y="1493"/>
                      </a:cubicBezTo>
                      <a:cubicBezTo>
                        <a:pt x="70321" y="1189"/>
                        <a:pt x="68184" y="905"/>
                        <a:pt x="64511" y="667"/>
                      </a:cubicBezTo>
                      <a:cubicBezTo>
                        <a:pt x="63702" y="1271"/>
                        <a:pt x="62706" y="1625"/>
                        <a:pt x="61627" y="1625"/>
                      </a:cubicBezTo>
                      <a:lnTo>
                        <a:pt x="35980" y="1625"/>
                      </a:lnTo>
                      <a:cubicBezTo>
                        <a:pt x="34550" y="1625"/>
                        <a:pt x="33260" y="998"/>
                        <a:pt x="32372" y="1"/>
                      </a:cubicBezTo>
                      <a:close/>
                    </a:path>
                  </a:pathLst>
                </a:custGeom>
                <a:solidFill>
                  <a:srgbClr val="A2D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1" name="Google Shape;2041;p42"/>
                <p:cNvGrpSpPr/>
                <p:nvPr/>
              </p:nvGrpSpPr>
              <p:grpSpPr>
                <a:xfrm>
                  <a:off x="4929774" y="1279888"/>
                  <a:ext cx="2130085" cy="3433068"/>
                  <a:chOff x="4633351" y="1345102"/>
                  <a:chExt cx="2130085" cy="3433068"/>
                </a:xfrm>
              </p:grpSpPr>
              <p:sp>
                <p:nvSpPr>
                  <p:cNvPr id="2042" name="Google Shape;2042;p42"/>
                  <p:cNvSpPr/>
                  <p:nvPr/>
                </p:nvSpPr>
                <p:spPr>
                  <a:xfrm>
                    <a:off x="4633351" y="1608896"/>
                    <a:ext cx="2130085" cy="3169274"/>
                  </a:xfrm>
                  <a:custGeom>
                    <a:rect b="b" l="l" r="r" t="t"/>
                    <a:pathLst>
                      <a:path extrusionOk="0" h="79620" w="53513">
                        <a:moveTo>
                          <a:pt x="2909" y="0"/>
                        </a:moveTo>
                        <a:cubicBezTo>
                          <a:pt x="1308" y="0"/>
                          <a:pt x="1" y="1308"/>
                          <a:pt x="1" y="2905"/>
                        </a:cubicBezTo>
                        <a:lnTo>
                          <a:pt x="1" y="76714"/>
                        </a:lnTo>
                        <a:cubicBezTo>
                          <a:pt x="1" y="78312"/>
                          <a:pt x="1308" y="79619"/>
                          <a:pt x="2909" y="79619"/>
                        </a:cubicBezTo>
                        <a:lnTo>
                          <a:pt x="50604" y="79619"/>
                        </a:lnTo>
                        <a:cubicBezTo>
                          <a:pt x="52202" y="79619"/>
                          <a:pt x="53513" y="78312"/>
                          <a:pt x="53513" y="76714"/>
                        </a:cubicBezTo>
                        <a:lnTo>
                          <a:pt x="53513" y="2905"/>
                        </a:lnTo>
                        <a:cubicBezTo>
                          <a:pt x="53513" y="1308"/>
                          <a:pt x="52202" y="0"/>
                          <a:pt x="50604"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2"/>
                  <p:cNvSpPr/>
                  <p:nvPr/>
                </p:nvSpPr>
                <p:spPr>
                  <a:xfrm>
                    <a:off x="4740707" y="1768557"/>
                    <a:ext cx="1915257" cy="2900113"/>
                  </a:xfrm>
                  <a:custGeom>
                    <a:rect b="b" l="l" r="r" t="t"/>
                    <a:pathLst>
                      <a:path extrusionOk="0" h="72858" w="48116">
                        <a:moveTo>
                          <a:pt x="2708" y="0"/>
                        </a:moveTo>
                        <a:cubicBezTo>
                          <a:pt x="1219" y="0"/>
                          <a:pt x="1" y="1219"/>
                          <a:pt x="1" y="2707"/>
                        </a:cubicBezTo>
                        <a:lnTo>
                          <a:pt x="1" y="70153"/>
                        </a:lnTo>
                        <a:cubicBezTo>
                          <a:pt x="1" y="71641"/>
                          <a:pt x="1219" y="72857"/>
                          <a:pt x="2708" y="72857"/>
                        </a:cubicBezTo>
                        <a:lnTo>
                          <a:pt x="45412" y="72857"/>
                        </a:lnTo>
                        <a:cubicBezTo>
                          <a:pt x="46900" y="72857"/>
                          <a:pt x="48115" y="71641"/>
                          <a:pt x="48115" y="70153"/>
                        </a:cubicBezTo>
                        <a:lnTo>
                          <a:pt x="48115" y="2707"/>
                        </a:lnTo>
                        <a:cubicBezTo>
                          <a:pt x="48115" y="1219"/>
                          <a:pt x="46900" y="0"/>
                          <a:pt x="45412"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2"/>
                  <p:cNvSpPr/>
                  <p:nvPr/>
                </p:nvSpPr>
                <p:spPr>
                  <a:xfrm>
                    <a:off x="4799421" y="1783484"/>
                    <a:ext cx="1797833" cy="2820065"/>
                  </a:xfrm>
                  <a:custGeom>
                    <a:rect b="b" l="l" r="r" t="t"/>
                    <a:pathLst>
                      <a:path extrusionOk="0" h="70847" w="45166">
                        <a:moveTo>
                          <a:pt x="2970" y="1"/>
                        </a:moveTo>
                        <a:cubicBezTo>
                          <a:pt x="1338" y="1"/>
                          <a:pt x="0" y="1335"/>
                          <a:pt x="0" y="2967"/>
                        </a:cubicBezTo>
                        <a:lnTo>
                          <a:pt x="0" y="67880"/>
                        </a:lnTo>
                        <a:cubicBezTo>
                          <a:pt x="0" y="69512"/>
                          <a:pt x="1338" y="70847"/>
                          <a:pt x="2970" y="70847"/>
                        </a:cubicBezTo>
                        <a:lnTo>
                          <a:pt x="42199" y="70847"/>
                        </a:lnTo>
                        <a:cubicBezTo>
                          <a:pt x="43831" y="70847"/>
                          <a:pt x="45166" y="69512"/>
                          <a:pt x="45166" y="67880"/>
                        </a:cubicBezTo>
                        <a:lnTo>
                          <a:pt x="45166" y="2967"/>
                        </a:lnTo>
                        <a:cubicBezTo>
                          <a:pt x="45166" y="1335"/>
                          <a:pt x="43831" y="1"/>
                          <a:pt x="4219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2"/>
                  <p:cNvSpPr/>
                  <p:nvPr/>
                </p:nvSpPr>
                <p:spPr>
                  <a:xfrm>
                    <a:off x="5025120" y="2109575"/>
                    <a:ext cx="958783" cy="17833"/>
                  </a:xfrm>
                  <a:custGeom>
                    <a:rect b="b" l="l" r="r" t="t"/>
                    <a:pathLst>
                      <a:path extrusionOk="0" h="448" w="24087">
                        <a:moveTo>
                          <a:pt x="229" y="0"/>
                        </a:moveTo>
                        <a:cubicBezTo>
                          <a:pt x="103" y="0"/>
                          <a:pt x="1" y="99"/>
                          <a:pt x="1" y="222"/>
                        </a:cubicBezTo>
                        <a:cubicBezTo>
                          <a:pt x="1" y="345"/>
                          <a:pt x="103" y="447"/>
                          <a:pt x="229" y="447"/>
                        </a:cubicBezTo>
                        <a:lnTo>
                          <a:pt x="23858" y="447"/>
                        </a:lnTo>
                        <a:cubicBezTo>
                          <a:pt x="23985" y="447"/>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2"/>
                  <p:cNvSpPr/>
                  <p:nvPr/>
                </p:nvSpPr>
                <p:spPr>
                  <a:xfrm>
                    <a:off x="6087975" y="2036173"/>
                    <a:ext cx="303314" cy="296109"/>
                  </a:xfrm>
                  <a:custGeom>
                    <a:rect b="b" l="l" r="r" t="t"/>
                    <a:pathLst>
                      <a:path extrusionOk="0" h="7439" w="7620">
                        <a:moveTo>
                          <a:pt x="4646" y="448"/>
                        </a:moveTo>
                        <a:cubicBezTo>
                          <a:pt x="6032" y="448"/>
                          <a:pt x="7162" y="1551"/>
                          <a:pt x="7162" y="2903"/>
                        </a:cubicBezTo>
                        <a:lnTo>
                          <a:pt x="7162" y="4537"/>
                        </a:lnTo>
                        <a:cubicBezTo>
                          <a:pt x="7162" y="5893"/>
                          <a:pt x="6032" y="6992"/>
                          <a:pt x="4646" y="6992"/>
                        </a:cubicBezTo>
                        <a:lnTo>
                          <a:pt x="2973" y="6992"/>
                        </a:lnTo>
                        <a:cubicBezTo>
                          <a:pt x="1585" y="6992"/>
                          <a:pt x="458" y="5893"/>
                          <a:pt x="458" y="4537"/>
                        </a:cubicBezTo>
                        <a:lnTo>
                          <a:pt x="458" y="2903"/>
                        </a:lnTo>
                        <a:cubicBezTo>
                          <a:pt x="458" y="1551"/>
                          <a:pt x="1585" y="448"/>
                          <a:pt x="2973" y="448"/>
                        </a:cubicBezTo>
                        <a:close/>
                        <a:moveTo>
                          <a:pt x="2973" y="1"/>
                        </a:moveTo>
                        <a:cubicBezTo>
                          <a:pt x="1335" y="1"/>
                          <a:pt x="0" y="1301"/>
                          <a:pt x="0" y="2903"/>
                        </a:cubicBezTo>
                        <a:lnTo>
                          <a:pt x="0" y="4537"/>
                        </a:lnTo>
                        <a:cubicBezTo>
                          <a:pt x="0" y="6139"/>
                          <a:pt x="1335" y="7439"/>
                          <a:pt x="2973" y="7439"/>
                        </a:cubicBezTo>
                        <a:lnTo>
                          <a:pt x="4646" y="7439"/>
                        </a:lnTo>
                        <a:cubicBezTo>
                          <a:pt x="6285" y="7439"/>
                          <a:pt x="7619" y="6139"/>
                          <a:pt x="7619" y="4537"/>
                        </a:cubicBezTo>
                        <a:lnTo>
                          <a:pt x="7619" y="2903"/>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2"/>
                  <p:cNvSpPr/>
                  <p:nvPr/>
                </p:nvSpPr>
                <p:spPr>
                  <a:xfrm>
                    <a:off x="5025120" y="2591906"/>
                    <a:ext cx="958783" cy="17872"/>
                  </a:xfrm>
                  <a:custGeom>
                    <a:rect b="b" l="l" r="r" t="t"/>
                    <a:pathLst>
                      <a:path extrusionOk="0" h="449" w="24087">
                        <a:moveTo>
                          <a:pt x="229" y="1"/>
                        </a:moveTo>
                        <a:cubicBezTo>
                          <a:pt x="103" y="1"/>
                          <a:pt x="1" y="103"/>
                          <a:pt x="1" y="226"/>
                        </a:cubicBezTo>
                        <a:cubicBezTo>
                          <a:pt x="1" y="349"/>
                          <a:pt x="103" y="448"/>
                          <a:pt x="229" y="448"/>
                        </a:cubicBezTo>
                        <a:lnTo>
                          <a:pt x="23858" y="448"/>
                        </a:lnTo>
                        <a:cubicBezTo>
                          <a:pt x="23985" y="448"/>
                          <a:pt x="24087" y="349"/>
                          <a:pt x="24087" y="226"/>
                        </a:cubicBezTo>
                        <a:cubicBezTo>
                          <a:pt x="24087" y="103"/>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2"/>
                  <p:cNvSpPr/>
                  <p:nvPr/>
                </p:nvSpPr>
                <p:spPr>
                  <a:xfrm>
                    <a:off x="6087975" y="2518703"/>
                    <a:ext cx="303314" cy="296109"/>
                  </a:xfrm>
                  <a:custGeom>
                    <a:rect b="b" l="l" r="r" t="t"/>
                    <a:pathLst>
                      <a:path extrusionOk="0" h="7439" w="7620">
                        <a:moveTo>
                          <a:pt x="4646" y="444"/>
                        </a:moveTo>
                        <a:cubicBezTo>
                          <a:pt x="6032" y="444"/>
                          <a:pt x="7162" y="1546"/>
                          <a:pt x="7162" y="2902"/>
                        </a:cubicBezTo>
                        <a:lnTo>
                          <a:pt x="7162" y="4537"/>
                        </a:lnTo>
                        <a:cubicBezTo>
                          <a:pt x="7162" y="5889"/>
                          <a:pt x="6032" y="6991"/>
                          <a:pt x="4646" y="6991"/>
                        </a:cubicBezTo>
                        <a:lnTo>
                          <a:pt x="2973" y="6991"/>
                        </a:lnTo>
                        <a:cubicBezTo>
                          <a:pt x="1585" y="6991"/>
                          <a:pt x="458" y="5889"/>
                          <a:pt x="458" y="4537"/>
                        </a:cubicBezTo>
                        <a:lnTo>
                          <a:pt x="458" y="2902"/>
                        </a:lnTo>
                        <a:cubicBezTo>
                          <a:pt x="458" y="1546"/>
                          <a:pt x="1585" y="444"/>
                          <a:pt x="2973" y="444"/>
                        </a:cubicBezTo>
                        <a:close/>
                        <a:moveTo>
                          <a:pt x="2973" y="1"/>
                        </a:moveTo>
                        <a:cubicBezTo>
                          <a:pt x="1335" y="1"/>
                          <a:pt x="0" y="1301"/>
                          <a:pt x="0" y="2902"/>
                        </a:cubicBezTo>
                        <a:lnTo>
                          <a:pt x="0" y="4537"/>
                        </a:lnTo>
                        <a:cubicBezTo>
                          <a:pt x="0" y="6134"/>
                          <a:pt x="1335" y="7439"/>
                          <a:pt x="2973" y="7439"/>
                        </a:cubicBezTo>
                        <a:lnTo>
                          <a:pt x="4646" y="7439"/>
                        </a:lnTo>
                        <a:cubicBezTo>
                          <a:pt x="6285" y="7439"/>
                          <a:pt x="7619" y="6134"/>
                          <a:pt x="7619" y="4537"/>
                        </a:cubicBezTo>
                        <a:lnTo>
                          <a:pt x="7619" y="2902"/>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2"/>
                  <p:cNvSpPr/>
                  <p:nvPr/>
                </p:nvSpPr>
                <p:spPr>
                  <a:xfrm>
                    <a:off x="5025120" y="3079437"/>
                    <a:ext cx="958783" cy="17833"/>
                  </a:xfrm>
                  <a:custGeom>
                    <a:rect b="b" l="l" r="r" t="t"/>
                    <a:pathLst>
                      <a:path extrusionOk="0" h="448" w="24087">
                        <a:moveTo>
                          <a:pt x="229" y="1"/>
                        </a:moveTo>
                        <a:cubicBezTo>
                          <a:pt x="103" y="1"/>
                          <a:pt x="1" y="100"/>
                          <a:pt x="1" y="223"/>
                        </a:cubicBezTo>
                        <a:cubicBezTo>
                          <a:pt x="1" y="346"/>
                          <a:pt x="103" y="448"/>
                          <a:pt x="229" y="448"/>
                        </a:cubicBezTo>
                        <a:lnTo>
                          <a:pt x="23858" y="448"/>
                        </a:lnTo>
                        <a:cubicBezTo>
                          <a:pt x="23985" y="448"/>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2"/>
                  <p:cNvSpPr/>
                  <p:nvPr/>
                </p:nvSpPr>
                <p:spPr>
                  <a:xfrm>
                    <a:off x="6087975" y="3006074"/>
                    <a:ext cx="303314" cy="296109"/>
                  </a:xfrm>
                  <a:custGeom>
                    <a:rect b="b" l="l" r="r" t="t"/>
                    <a:pathLst>
                      <a:path extrusionOk="0" h="7439" w="7620">
                        <a:moveTo>
                          <a:pt x="4646" y="448"/>
                        </a:moveTo>
                        <a:cubicBezTo>
                          <a:pt x="6032" y="448"/>
                          <a:pt x="7162" y="1550"/>
                          <a:pt x="7162" y="2902"/>
                        </a:cubicBezTo>
                        <a:lnTo>
                          <a:pt x="7162" y="4537"/>
                        </a:lnTo>
                        <a:cubicBezTo>
                          <a:pt x="7162" y="5892"/>
                          <a:pt x="6032" y="6991"/>
                          <a:pt x="4646" y="6991"/>
                        </a:cubicBezTo>
                        <a:lnTo>
                          <a:pt x="2973" y="6991"/>
                        </a:lnTo>
                        <a:cubicBezTo>
                          <a:pt x="1585" y="6991"/>
                          <a:pt x="458" y="5892"/>
                          <a:pt x="458" y="4537"/>
                        </a:cubicBezTo>
                        <a:lnTo>
                          <a:pt x="458" y="2902"/>
                        </a:lnTo>
                        <a:cubicBezTo>
                          <a:pt x="458" y="1550"/>
                          <a:pt x="1585" y="448"/>
                          <a:pt x="2973" y="448"/>
                        </a:cubicBezTo>
                        <a:close/>
                        <a:moveTo>
                          <a:pt x="2973" y="0"/>
                        </a:moveTo>
                        <a:cubicBezTo>
                          <a:pt x="1335" y="0"/>
                          <a:pt x="0" y="1301"/>
                          <a:pt x="0" y="2902"/>
                        </a:cubicBezTo>
                        <a:lnTo>
                          <a:pt x="0" y="4537"/>
                        </a:lnTo>
                        <a:cubicBezTo>
                          <a:pt x="0" y="6138"/>
                          <a:pt x="1335" y="7438"/>
                          <a:pt x="2973" y="7438"/>
                        </a:cubicBezTo>
                        <a:lnTo>
                          <a:pt x="4646" y="7438"/>
                        </a:lnTo>
                        <a:cubicBezTo>
                          <a:pt x="6285" y="7438"/>
                          <a:pt x="7619" y="6138"/>
                          <a:pt x="7619" y="4537"/>
                        </a:cubicBezTo>
                        <a:lnTo>
                          <a:pt x="7619" y="2902"/>
                        </a:lnTo>
                        <a:cubicBezTo>
                          <a:pt x="7619" y="1301"/>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2"/>
                  <p:cNvSpPr/>
                  <p:nvPr/>
                </p:nvSpPr>
                <p:spPr>
                  <a:xfrm>
                    <a:off x="5021420" y="4094835"/>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2"/>
                  <p:cNvSpPr/>
                  <p:nvPr/>
                </p:nvSpPr>
                <p:spPr>
                  <a:xfrm>
                    <a:off x="5025120" y="2218125"/>
                    <a:ext cx="958783" cy="17833"/>
                  </a:xfrm>
                  <a:custGeom>
                    <a:rect b="b" l="l" r="r" t="t"/>
                    <a:pathLst>
                      <a:path extrusionOk="0" h="448" w="24087">
                        <a:moveTo>
                          <a:pt x="229" y="0"/>
                        </a:moveTo>
                        <a:cubicBezTo>
                          <a:pt x="103" y="0"/>
                          <a:pt x="1" y="100"/>
                          <a:pt x="1" y="222"/>
                        </a:cubicBezTo>
                        <a:cubicBezTo>
                          <a:pt x="1" y="349"/>
                          <a:pt x="103" y="448"/>
                          <a:pt x="229" y="448"/>
                        </a:cubicBezTo>
                        <a:lnTo>
                          <a:pt x="23858" y="448"/>
                        </a:lnTo>
                        <a:cubicBezTo>
                          <a:pt x="23985" y="448"/>
                          <a:pt x="24087" y="349"/>
                          <a:pt x="24087" y="222"/>
                        </a:cubicBezTo>
                        <a:cubicBezTo>
                          <a:pt x="24087" y="100"/>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2"/>
                  <p:cNvSpPr/>
                  <p:nvPr/>
                </p:nvSpPr>
                <p:spPr>
                  <a:xfrm>
                    <a:off x="5025120" y="2700656"/>
                    <a:ext cx="958783" cy="17673"/>
                  </a:xfrm>
                  <a:custGeom>
                    <a:rect b="b" l="l" r="r" t="t"/>
                    <a:pathLst>
                      <a:path extrusionOk="0" h="444" w="24087">
                        <a:moveTo>
                          <a:pt x="229" y="0"/>
                        </a:moveTo>
                        <a:cubicBezTo>
                          <a:pt x="103" y="0"/>
                          <a:pt x="1" y="99"/>
                          <a:pt x="1" y="222"/>
                        </a:cubicBezTo>
                        <a:cubicBezTo>
                          <a:pt x="1" y="345"/>
                          <a:pt x="103" y="443"/>
                          <a:pt x="229" y="443"/>
                        </a:cubicBezTo>
                        <a:lnTo>
                          <a:pt x="23858" y="443"/>
                        </a:lnTo>
                        <a:cubicBezTo>
                          <a:pt x="23985" y="443"/>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2"/>
                  <p:cNvSpPr/>
                  <p:nvPr/>
                </p:nvSpPr>
                <p:spPr>
                  <a:xfrm>
                    <a:off x="5025120" y="3187987"/>
                    <a:ext cx="958783" cy="17872"/>
                  </a:xfrm>
                  <a:custGeom>
                    <a:rect b="b" l="l" r="r" t="t"/>
                    <a:pathLst>
                      <a:path extrusionOk="0" h="449" w="24087">
                        <a:moveTo>
                          <a:pt x="229" y="1"/>
                        </a:moveTo>
                        <a:cubicBezTo>
                          <a:pt x="103" y="1"/>
                          <a:pt x="1" y="100"/>
                          <a:pt x="1" y="226"/>
                        </a:cubicBezTo>
                        <a:cubicBezTo>
                          <a:pt x="1" y="349"/>
                          <a:pt x="103" y="448"/>
                          <a:pt x="229" y="448"/>
                        </a:cubicBezTo>
                        <a:lnTo>
                          <a:pt x="23858" y="448"/>
                        </a:lnTo>
                        <a:cubicBezTo>
                          <a:pt x="23985" y="448"/>
                          <a:pt x="24087" y="349"/>
                          <a:pt x="24087" y="226"/>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2"/>
                  <p:cNvSpPr/>
                  <p:nvPr/>
                </p:nvSpPr>
                <p:spPr>
                  <a:xfrm>
                    <a:off x="5021420" y="4203505"/>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2"/>
                  <p:cNvSpPr/>
                  <p:nvPr/>
                </p:nvSpPr>
                <p:spPr>
                  <a:xfrm>
                    <a:off x="6084275" y="4021592"/>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2"/>
                  <p:cNvSpPr/>
                  <p:nvPr/>
                </p:nvSpPr>
                <p:spPr>
                  <a:xfrm>
                    <a:off x="6103659" y="2002457"/>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2"/>
                  <p:cNvSpPr/>
                  <p:nvPr/>
                </p:nvSpPr>
                <p:spPr>
                  <a:xfrm>
                    <a:off x="5282465" y="1608896"/>
                    <a:ext cx="831885" cy="159698"/>
                  </a:xfrm>
                  <a:custGeom>
                    <a:rect b="b" l="l" r="r" t="t"/>
                    <a:pathLst>
                      <a:path extrusionOk="0" h="4012" w="20899">
                        <a:moveTo>
                          <a:pt x="18" y="0"/>
                        </a:moveTo>
                        <a:cubicBezTo>
                          <a:pt x="8" y="103"/>
                          <a:pt x="0" y="208"/>
                          <a:pt x="0" y="314"/>
                        </a:cubicBezTo>
                        <a:lnTo>
                          <a:pt x="0" y="4011"/>
                        </a:lnTo>
                        <a:lnTo>
                          <a:pt x="20899" y="4011"/>
                        </a:lnTo>
                        <a:lnTo>
                          <a:pt x="20899" y="314"/>
                        </a:lnTo>
                        <a:cubicBezTo>
                          <a:pt x="20899" y="208"/>
                          <a:pt x="20892" y="103"/>
                          <a:pt x="20879" y="0"/>
                        </a:cubicBezTo>
                        <a:close/>
                      </a:path>
                    </a:pathLst>
                  </a:custGeom>
                  <a:solidFill>
                    <a:srgbClr val="291E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2"/>
                  <p:cNvSpPr/>
                  <p:nvPr/>
                </p:nvSpPr>
                <p:spPr>
                  <a:xfrm>
                    <a:off x="5282465" y="1768557"/>
                    <a:ext cx="831885" cy="14967"/>
                  </a:xfrm>
                  <a:custGeom>
                    <a:rect b="b" l="l" r="r" t="t"/>
                    <a:pathLst>
                      <a:path extrusionOk="0" h="376" w="20899">
                        <a:moveTo>
                          <a:pt x="0" y="0"/>
                        </a:moveTo>
                        <a:lnTo>
                          <a:pt x="0" y="317"/>
                        </a:lnTo>
                        <a:lnTo>
                          <a:pt x="0" y="376"/>
                        </a:lnTo>
                        <a:lnTo>
                          <a:pt x="20899" y="376"/>
                        </a:lnTo>
                        <a:lnTo>
                          <a:pt x="20899" y="317"/>
                        </a:lnTo>
                        <a:lnTo>
                          <a:pt x="20899" y="0"/>
                        </a:lnTo>
                        <a:close/>
                      </a:path>
                    </a:pathLst>
                  </a:custGeom>
                  <a:solidFill>
                    <a:srgbClr val="4E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2"/>
                  <p:cNvSpPr/>
                  <p:nvPr/>
                </p:nvSpPr>
                <p:spPr>
                  <a:xfrm>
                    <a:off x="5282465" y="1783484"/>
                    <a:ext cx="831885" cy="104409"/>
                  </a:xfrm>
                  <a:custGeom>
                    <a:rect b="b" l="l" r="r" t="t"/>
                    <a:pathLst>
                      <a:path extrusionOk="0" h="2623" w="20899">
                        <a:moveTo>
                          <a:pt x="0" y="1"/>
                        </a:moveTo>
                        <a:cubicBezTo>
                          <a:pt x="31" y="1448"/>
                          <a:pt x="1253" y="2622"/>
                          <a:pt x="2742" y="2622"/>
                        </a:cubicBezTo>
                        <a:lnTo>
                          <a:pt x="18154" y="2622"/>
                        </a:lnTo>
                        <a:cubicBezTo>
                          <a:pt x="19642" y="2622"/>
                          <a:pt x="20865" y="1448"/>
                          <a:pt x="20899" y="1"/>
                        </a:cubicBezTo>
                        <a:close/>
                      </a:path>
                    </a:pathLst>
                  </a:custGeom>
                  <a:solidFill>
                    <a:srgbClr val="827F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2"/>
                  <p:cNvSpPr/>
                  <p:nvPr/>
                </p:nvSpPr>
                <p:spPr>
                  <a:xfrm>
                    <a:off x="5282465" y="1345102"/>
                    <a:ext cx="831885" cy="515992"/>
                  </a:xfrm>
                  <a:custGeom>
                    <a:rect b="b" l="l" r="r" t="t"/>
                    <a:pathLst>
                      <a:path extrusionOk="0" h="12963" w="20899">
                        <a:moveTo>
                          <a:pt x="12098" y="1599"/>
                        </a:moveTo>
                        <a:cubicBezTo>
                          <a:pt x="12505" y="1599"/>
                          <a:pt x="12836" y="1923"/>
                          <a:pt x="12836" y="2319"/>
                        </a:cubicBezTo>
                        <a:cubicBezTo>
                          <a:pt x="12836" y="2715"/>
                          <a:pt x="12505" y="3036"/>
                          <a:pt x="12098" y="3036"/>
                        </a:cubicBezTo>
                        <a:lnTo>
                          <a:pt x="8798" y="3036"/>
                        </a:lnTo>
                        <a:cubicBezTo>
                          <a:pt x="8391" y="3036"/>
                          <a:pt x="8060" y="2715"/>
                          <a:pt x="8060" y="2319"/>
                        </a:cubicBezTo>
                        <a:cubicBezTo>
                          <a:pt x="8060" y="1923"/>
                          <a:pt x="8391" y="1599"/>
                          <a:pt x="8798" y="1599"/>
                        </a:cubicBezTo>
                        <a:close/>
                        <a:moveTo>
                          <a:pt x="7930" y="1"/>
                        </a:moveTo>
                        <a:cubicBezTo>
                          <a:pt x="6422" y="1"/>
                          <a:pt x="5185" y="1206"/>
                          <a:pt x="5185" y="2681"/>
                        </a:cubicBezTo>
                        <a:lnTo>
                          <a:pt x="5185" y="3593"/>
                        </a:lnTo>
                        <a:lnTo>
                          <a:pt x="2742" y="3593"/>
                        </a:lnTo>
                        <a:cubicBezTo>
                          <a:pt x="1233" y="3593"/>
                          <a:pt x="0" y="4797"/>
                          <a:pt x="0" y="6272"/>
                        </a:cubicBezTo>
                        <a:lnTo>
                          <a:pt x="0" y="10286"/>
                        </a:lnTo>
                        <a:cubicBezTo>
                          <a:pt x="0" y="11757"/>
                          <a:pt x="1233" y="12963"/>
                          <a:pt x="2742" y="12963"/>
                        </a:cubicBezTo>
                        <a:lnTo>
                          <a:pt x="18154" y="12963"/>
                        </a:lnTo>
                        <a:cubicBezTo>
                          <a:pt x="19663" y="12963"/>
                          <a:pt x="20899" y="11757"/>
                          <a:pt x="20899" y="10286"/>
                        </a:cubicBezTo>
                        <a:lnTo>
                          <a:pt x="20899" y="6272"/>
                        </a:lnTo>
                        <a:cubicBezTo>
                          <a:pt x="20899" y="4797"/>
                          <a:pt x="19663" y="3593"/>
                          <a:pt x="18154" y="3593"/>
                        </a:cubicBezTo>
                        <a:lnTo>
                          <a:pt x="15710" y="3593"/>
                        </a:lnTo>
                        <a:lnTo>
                          <a:pt x="15710" y="2681"/>
                        </a:lnTo>
                        <a:cubicBezTo>
                          <a:pt x="15710" y="1206"/>
                          <a:pt x="14478" y="1"/>
                          <a:pt x="12968"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2"/>
                  <p:cNvSpPr/>
                  <p:nvPr/>
                </p:nvSpPr>
                <p:spPr>
                  <a:xfrm>
                    <a:off x="5336282" y="1680745"/>
                    <a:ext cx="35227" cy="26709"/>
                  </a:xfrm>
                  <a:custGeom>
                    <a:rect b="b" l="l" r="r" t="t"/>
                    <a:pathLst>
                      <a:path extrusionOk="0" h="671" w="885">
                        <a:moveTo>
                          <a:pt x="444" y="1"/>
                        </a:moveTo>
                        <a:cubicBezTo>
                          <a:pt x="3" y="1"/>
                          <a:pt x="0" y="670"/>
                          <a:pt x="444" y="670"/>
                        </a:cubicBezTo>
                        <a:cubicBezTo>
                          <a:pt x="884" y="670"/>
                          <a:pt x="884" y="1"/>
                          <a:pt x="4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2"/>
                  <p:cNvSpPr/>
                  <p:nvPr/>
                </p:nvSpPr>
                <p:spPr>
                  <a:xfrm>
                    <a:off x="5338471" y="1726363"/>
                    <a:ext cx="126381" cy="98876"/>
                  </a:xfrm>
                  <a:custGeom>
                    <a:rect b="b" l="l" r="r" t="t"/>
                    <a:pathLst>
                      <a:path extrusionOk="0" h="2484" w="3175">
                        <a:moveTo>
                          <a:pt x="457" y="1"/>
                        </a:moveTo>
                        <a:cubicBezTo>
                          <a:pt x="286" y="1"/>
                          <a:pt x="101" y="107"/>
                          <a:pt x="75" y="319"/>
                        </a:cubicBezTo>
                        <a:cubicBezTo>
                          <a:pt x="0" y="927"/>
                          <a:pt x="102" y="1538"/>
                          <a:pt x="608" y="1944"/>
                        </a:cubicBezTo>
                        <a:cubicBezTo>
                          <a:pt x="1195" y="2419"/>
                          <a:pt x="2004" y="2460"/>
                          <a:pt x="2731" y="2483"/>
                        </a:cubicBezTo>
                        <a:cubicBezTo>
                          <a:pt x="2735" y="2484"/>
                          <a:pt x="2740" y="2484"/>
                          <a:pt x="2744" y="2484"/>
                        </a:cubicBezTo>
                        <a:cubicBezTo>
                          <a:pt x="3175" y="2484"/>
                          <a:pt x="3167" y="1828"/>
                          <a:pt x="2731" y="1814"/>
                        </a:cubicBezTo>
                        <a:cubicBezTo>
                          <a:pt x="2195" y="1798"/>
                          <a:pt x="1563" y="1798"/>
                          <a:pt x="1106" y="1477"/>
                        </a:cubicBezTo>
                        <a:cubicBezTo>
                          <a:pt x="710" y="1200"/>
                          <a:pt x="706" y="756"/>
                          <a:pt x="758" y="319"/>
                        </a:cubicBezTo>
                        <a:cubicBezTo>
                          <a:pt x="785" y="106"/>
                          <a:pt x="628" y="1"/>
                          <a:pt x="4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2"/>
                  <p:cNvSpPr/>
                  <p:nvPr/>
                </p:nvSpPr>
                <p:spPr>
                  <a:xfrm>
                    <a:off x="5021420" y="3604223"/>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2"/>
                  <p:cNvSpPr/>
                  <p:nvPr/>
                </p:nvSpPr>
                <p:spPr>
                  <a:xfrm>
                    <a:off x="5021420" y="3712893"/>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2"/>
                  <p:cNvSpPr/>
                  <p:nvPr/>
                </p:nvSpPr>
                <p:spPr>
                  <a:xfrm>
                    <a:off x="6084275" y="3530980"/>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7" name="Google Shape;2067;p42"/>
                <p:cNvSpPr/>
                <p:nvPr/>
              </p:nvSpPr>
              <p:spPr>
                <a:xfrm>
                  <a:off x="6416571" y="2365421"/>
                  <a:ext cx="347755" cy="311735"/>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2"/>
                <p:cNvSpPr/>
                <p:nvPr/>
              </p:nvSpPr>
              <p:spPr>
                <a:xfrm>
                  <a:off x="6416571" y="2861797"/>
                  <a:ext cx="347755" cy="311735"/>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 name="Google Shape;2069;p42"/>
              <p:cNvGrpSpPr/>
              <p:nvPr/>
            </p:nvGrpSpPr>
            <p:grpSpPr>
              <a:xfrm>
                <a:off x="6283252" y="1528289"/>
                <a:ext cx="2463563" cy="3279985"/>
                <a:chOff x="6283252" y="1528289"/>
                <a:chExt cx="2463563" cy="3279985"/>
              </a:xfrm>
            </p:grpSpPr>
            <p:grpSp>
              <p:nvGrpSpPr>
                <p:cNvPr id="2070" name="Google Shape;2070;p42"/>
                <p:cNvGrpSpPr/>
                <p:nvPr/>
              </p:nvGrpSpPr>
              <p:grpSpPr>
                <a:xfrm>
                  <a:off x="7072113" y="1852269"/>
                  <a:ext cx="714639" cy="993568"/>
                  <a:chOff x="6974678" y="2217868"/>
                  <a:chExt cx="626272" cy="870711"/>
                </a:xfrm>
              </p:grpSpPr>
              <p:sp>
                <p:nvSpPr>
                  <p:cNvPr id="2071" name="Google Shape;2071;p42"/>
                  <p:cNvSpPr/>
                  <p:nvPr/>
                </p:nvSpPr>
                <p:spPr>
                  <a:xfrm>
                    <a:off x="7058550" y="2442300"/>
                    <a:ext cx="542400" cy="561900"/>
                  </a:xfrm>
                  <a:prstGeom prst="rect">
                    <a:avLst/>
                  </a:pr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2"/>
                  <p:cNvSpPr/>
                  <p:nvPr/>
                </p:nvSpPr>
                <p:spPr>
                  <a:xfrm flipH="1">
                    <a:off x="6974678" y="2217868"/>
                    <a:ext cx="148279" cy="870711"/>
                  </a:xfrm>
                  <a:custGeom>
                    <a:rect b="b" l="l" r="r" t="t"/>
                    <a:pathLst>
                      <a:path extrusionOk="0" h="15520" w="2643">
                        <a:moveTo>
                          <a:pt x="2192" y="1"/>
                        </a:moveTo>
                        <a:lnTo>
                          <a:pt x="783" y="1445"/>
                        </a:lnTo>
                        <a:cubicBezTo>
                          <a:pt x="1" y="4349"/>
                          <a:pt x="315" y="15382"/>
                          <a:pt x="328" y="15519"/>
                        </a:cubicBezTo>
                        <a:lnTo>
                          <a:pt x="2319" y="15516"/>
                        </a:lnTo>
                        <a:cubicBezTo>
                          <a:pt x="2319" y="15447"/>
                          <a:pt x="2643" y="13143"/>
                          <a:pt x="2155" y="9805"/>
                        </a:cubicBezTo>
                        <a:cubicBezTo>
                          <a:pt x="1667" y="6459"/>
                          <a:pt x="2176" y="83"/>
                          <a:pt x="2192"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3" name="Google Shape;2073;p42"/>
                <p:cNvSpPr/>
                <p:nvPr/>
              </p:nvSpPr>
              <p:spPr>
                <a:xfrm>
                  <a:off x="6416571" y="2077651"/>
                  <a:ext cx="347755" cy="311735"/>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2"/>
                <p:cNvSpPr/>
                <p:nvPr/>
              </p:nvSpPr>
              <p:spPr>
                <a:xfrm flipH="1">
                  <a:off x="7062401" y="1626113"/>
                  <a:ext cx="867977" cy="704002"/>
                </a:xfrm>
                <a:custGeom>
                  <a:rect b="b" l="l" r="r" t="t"/>
                  <a:pathLst>
                    <a:path extrusionOk="0" h="10815" w="13334">
                      <a:moveTo>
                        <a:pt x="8359" y="0"/>
                      </a:moveTo>
                      <a:cubicBezTo>
                        <a:pt x="8359" y="0"/>
                        <a:pt x="6373" y="5141"/>
                        <a:pt x="3441" y="7398"/>
                      </a:cubicBezTo>
                      <a:cubicBezTo>
                        <a:pt x="3441" y="7398"/>
                        <a:pt x="2802" y="6968"/>
                        <a:pt x="2083" y="6968"/>
                      </a:cubicBezTo>
                      <a:cubicBezTo>
                        <a:pt x="1694" y="6968"/>
                        <a:pt x="1282" y="7093"/>
                        <a:pt x="935" y="7480"/>
                      </a:cubicBezTo>
                      <a:cubicBezTo>
                        <a:pt x="0" y="8525"/>
                        <a:pt x="764" y="10178"/>
                        <a:pt x="2687" y="10178"/>
                      </a:cubicBezTo>
                      <a:cubicBezTo>
                        <a:pt x="2793" y="10178"/>
                        <a:pt x="2902" y="10173"/>
                        <a:pt x="3014" y="10163"/>
                      </a:cubicBezTo>
                      <a:cubicBezTo>
                        <a:pt x="3391" y="10129"/>
                        <a:pt x="3708" y="10113"/>
                        <a:pt x="3977" y="10113"/>
                      </a:cubicBezTo>
                      <a:cubicBezTo>
                        <a:pt x="5246" y="10113"/>
                        <a:pt x="5420" y="10457"/>
                        <a:pt x="5594" y="10815"/>
                      </a:cubicBezTo>
                      <a:cubicBezTo>
                        <a:pt x="5594" y="10815"/>
                        <a:pt x="6711" y="10630"/>
                        <a:pt x="8169" y="10630"/>
                      </a:cubicBezTo>
                      <a:cubicBezTo>
                        <a:pt x="8169" y="10630"/>
                        <a:pt x="8032" y="9951"/>
                        <a:pt x="8940" y="9778"/>
                      </a:cubicBezTo>
                      <a:cubicBezTo>
                        <a:pt x="9848" y="9603"/>
                        <a:pt x="13313" y="8627"/>
                        <a:pt x="13327" y="6647"/>
                      </a:cubicBezTo>
                      <a:cubicBezTo>
                        <a:pt x="13333" y="5585"/>
                        <a:pt x="12862" y="4657"/>
                        <a:pt x="12927" y="3985"/>
                      </a:cubicBezTo>
                      <a:cubicBezTo>
                        <a:pt x="13043" y="2762"/>
                        <a:pt x="12418" y="254"/>
                        <a:pt x="8359" y="0"/>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2"/>
                <p:cNvSpPr/>
                <p:nvPr/>
              </p:nvSpPr>
              <p:spPr>
                <a:xfrm flipH="1">
                  <a:off x="7568391" y="2429790"/>
                  <a:ext cx="690723" cy="700683"/>
                </a:xfrm>
                <a:custGeom>
                  <a:rect b="b" l="l" r="r" t="t"/>
                  <a:pathLst>
                    <a:path extrusionOk="0" h="10764" w="10611">
                      <a:moveTo>
                        <a:pt x="9692" y="0"/>
                      </a:moveTo>
                      <a:cubicBezTo>
                        <a:pt x="7656" y="0"/>
                        <a:pt x="0" y="3688"/>
                        <a:pt x="1653" y="7106"/>
                      </a:cubicBezTo>
                      <a:cubicBezTo>
                        <a:pt x="3117" y="10123"/>
                        <a:pt x="5374" y="10763"/>
                        <a:pt x="6296" y="10763"/>
                      </a:cubicBezTo>
                      <a:cubicBezTo>
                        <a:pt x="6451" y="10763"/>
                        <a:pt x="6568" y="10745"/>
                        <a:pt x="6637" y="10717"/>
                      </a:cubicBezTo>
                      <a:cubicBezTo>
                        <a:pt x="7112" y="10519"/>
                        <a:pt x="7924" y="9888"/>
                        <a:pt x="7784" y="9365"/>
                      </a:cubicBezTo>
                      <a:cubicBezTo>
                        <a:pt x="7644" y="8840"/>
                        <a:pt x="5937" y="6491"/>
                        <a:pt x="7518" y="4979"/>
                      </a:cubicBezTo>
                      <a:cubicBezTo>
                        <a:pt x="9099" y="3466"/>
                        <a:pt x="10037" y="3384"/>
                        <a:pt x="10324" y="2097"/>
                      </a:cubicBezTo>
                      <a:cubicBezTo>
                        <a:pt x="10611" y="811"/>
                        <a:pt x="10337" y="80"/>
                        <a:pt x="9874" y="12"/>
                      </a:cubicBezTo>
                      <a:cubicBezTo>
                        <a:pt x="9820" y="4"/>
                        <a:pt x="9759" y="0"/>
                        <a:pt x="9692"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2"/>
                <p:cNvSpPr/>
                <p:nvPr/>
              </p:nvSpPr>
              <p:spPr>
                <a:xfrm flipH="1">
                  <a:off x="8037474" y="4042224"/>
                  <a:ext cx="709340" cy="689161"/>
                </a:xfrm>
                <a:custGeom>
                  <a:rect b="b" l="l" r="r" t="t"/>
                  <a:pathLst>
                    <a:path extrusionOk="0" h="10587" w="10897">
                      <a:moveTo>
                        <a:pt x="4120" y="1"/>
                      </a:moveTo>
                      <a:lnTo>
                        <a:pt x="686" y="4538"/>
                      </a:lnTo>
                      <a:cubicBezTo>
                        <a:pt x="273" y="5135"/>
                        <a:pt x="0" y="7866"/>
                        <a:pt x="2239" y="9439"/>
                      </a:cubicBezTo>
                      <a:cubicBezTo>
                        <a:pt x="3470" y="10304"/>
                        <a:pt x="4559" y="10587"/>
                        <a:pt x="5432" y="10587"/>
                      </a:cubicBezTo>
                      <a:cubicBezTo>
                        <a:pt x="6595" y="10587"/>
                        <a:pt x="7375" y="10086"/>
                        <a:pt x="7599" y="9788"/>
                      </a:cubicBezTo>
                      <a:lnTo>
                        <a:pt x="10897" y="5436"/>
                      </a:lnTo>
                      <a:lnTo>
                        <a:pt x="4120" y="1"/>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2"/>
                <p:cNvSpPr/>
                <p:nvPr/>
              </p:nvSpPr>
              <p:spPr>
                <a:xfrm flipH="1">
                  <a:off x="6656641" y="2598976"/>
                  <a:ext cx="20310" cy="12043"/>
                </a:xfrm>
                <a:custGeom>
                  <a:rect b="b" l="l" r="r" t="t"/>
                  <a:pathLst>
                    <a:path extrusionOk="0" h="185" w="312">
                      <a:moveTo>
                        <a:pt x="56" y="1"/>
                      </a:moveTo>
                      <a:lnTo>
                        <a:pt x="1" y="72"/>
                      </a:lnTo>
                      <a:lnTo>
                        <a:pt x="284" y="185"/>
                      </a:lnTo>
                      <a:lnTo>
                        <a:pt x="305" y="133"/>
                      </a:lnTo>
                      <a:cubicBezTo>
                        <a:pt x="311" y="117"/>
                        <a:pt x="301" y="100"/>
                        <a:pt x="287" y="92"/>
                      </a:cubicBezTo>
                      <a:lnTo>
                        <a:pt x="56" y="1"/>
                      </a:lnTo>
                      <a:close/>
                    </a:path>
                  </a:pathLst>
                </a:custGeom>
                <a:solidFill>
                  <a:srgbClr val="F4BB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2"/>
                <p:cNvSpPr/>
                <p:nvPr/>
              </p:nvSpPr>
              <p:spPr>
                <a:xfrm flipH="1">
                  <a:off x="6688407" y="2633216"/>
                  <a:ext cx="15428" cy="11392"/>
                </a:xfrm>
                <a:custGeom>
                  <a:rect b="b" l="l" r="r" t="t"/>
                  <a:pathLst>
                    <a:path extrusionOk="0" h="175" w="237">
                      <a:moveTo>
                        <a:pt x="69" y="1"/>
                      </a:moveTo>
                      <a:lnTo>
                        <a:pt x="1" y="92"/>
                      </a:lnTo>
                      <a:lnTo>
                        <a:pt x="199" y="174"/>
                      </a:lnTo>
                      <a:lnTo>
                        <a:pt x="229" y="99"/>
                      </a:lnTo>
                      <a:cubicBezTo>
                        <a:pt x="237" y="82"/>
                        <a:pt x="226" y="62"/>
                        <a:pt x="209" y="55"/>
                      </a:cubicBezTo>
                      <a:lnTo>
                        <a:pt x="69" y="1"/>
                      </a:lnTo>
                      <a:close/>
                    </a:path>
                  </a:pathLst>
                </a:custGeom>
                <a:solidFill>
                  <a:srgbClr val="F4BB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2"/>
                <p:cNvSpPr/>
                <p:nvPr/>
              </p:nvSpPr>
              <p:spPr>
                <a:xfrm flipH="1">
                  <a:off x="6497778" y="1906091"/>
                  <a:ext cx="2039947" cy="2558168"/>
                </a:xfrm>
                <a:custGeom>
                  <a:rect b="b" l="l" r="r" t="t"/>
                  <a:pathLst>
                    <a:path extrusionOk="0" h="39299" w="31338">
                      <a:moveTo>
                        <a:pt x="26787" y="1"/>
                      </a:moveTo>
                      <a:lnTo>
                        <a:pt x="110" y="34444"/>
                      </a:lnTo>
                      <a:cubicBezTo>
                        <a:pt x="1" y="35547"/>
                        <a:pt x="308" y="37291"/>
                        <a:pt x="1926" y="38432"/>
                      </a:cubicBezTo>
                      <a:cubicBezTo>
                        <a:pt x="2509" y="38841"/>
                        <a:pt x="3062" y="39121"/>
                        <a:pt x="3574" y="39298"/>
                      </a:cubicBezTo>
                      <a:lnTo>
                        <a:pt x="31338" y="3455"/>
                      </a:lnTo>
                      <a:lnTo>
                        <a:pt x="26787" y="1"/>
                      </a:lnTo>
                      <a:close/>
                    </a:path>
                  </a:pathLst>
                </a:custGeom>
                <a:solidFill>
                  <a:srgbClr val="FFB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2"/>
                <p:cNvSpPr/>
                <p:nvPr/>
              </p:nvSpPr>
              <p:spPr>
                <a:xfrm flipH="1">
                  <a:off x="6385836" y="2128955"/>
                  <a:ext cx="1921279" cy="2351296"/>
                </a:xfrm>
                <a:custGeom>
                  <a:rect b="b" l="l" r="r" t="t"/>
                  <a:pathLst>
                    <a:path extrusionOk="0" h="36121" w="29515">
                      <a:moveTo>
                        <a:pt x="27764" y="0"/>
                      </a:moveTo>
                      <a:lnTo>
                        <a:pt x="0" y="35843"/>
                      </a:lnTo>
                      <a:cubicBezTo>
                        <a:pt x="567" y="36042"/>
                        <a:pt x="1085" y="36120"/>
                        <a:pt x="1543" y="36120"/>
                      </a:cubicBezTo>
                      <a:cubicBezTo>
                        <a:pt x="2705" y="36120"/>
                        <a:pt x="3486" y="35621"/>
                        <a:pt x="3711" y="35325"/>
                      </a:cubicBezTo>
                      <a:lnTo>
                        <a:pt x="3714" y="35321"/>
                      </a:lnTo>
                      <a:lnTo>
                        <a:pt x="29514" y="1332"/>
                      </a:lnTo>
                      <a:lnTo>
                        <a:pt x="27764" y="0"/>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2"/>
                <p:cNvSpPr/>
                <p:nvPr/>
              </p:nvSpPr>
              <p:spPr>
                <a:xfrm flipH="1">
                  <a:off x="6791982" y="1877930"/>
                  <a:ext cx="1736604" cy="2272401"/>
                </a:xfrm>
                <a:custGeom>
                  <a:rect b="b" l="l" r="r" t="t"/>
                  <a:pathLst>
                    <a:path extrusionOk="0" h="34909" w="26678">
                      <a:moveTo>
                        <a:pt x="26063" y="1"/>
                      </a:moveTo>
                      <a:lnTo>
                        <a:pt x="260" y="33990"/>
                      </a:lnTo>
                      <a:lnTo>
                        <a:pt x="260" y="33993"/>
                      </a:lnTo>
                      <a:cubicBezTo>
                        <a:pt x="147" y="34157"/>
                        <a:pt x="42" y="34485"/>
                        <a:pt x="1" y="34908"/>
                      </a:cubicBezTo>
                      <a:lnTo>
                        <a:pt x="26678" y="465"/>
                      </a:lnTo>
                      <a:lnTo>
                        <a:pt x="26063" y="1"/>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2"/>
                <p:cNvSpPr/>
                <p:nvPr/>
              </p:nvSpPr>
              <p:spPr>
                <a:xfrm flipH="1">
                  <a:off x="6627544" y="2542928"/>
                  <a:ext cx="91849" cy="63468"/>
                </a:xfrm>
                <a:custGeom>
                  <a:rect b="b" l="l" r="r" t="t"/>
                  <a:pathLst>
                    <a:path extrusionOk="0" h="975" w="1411">
                      <a:moveTo>
                        <a:pt x="422" y="1"/>
                      </a:moveTo>
                      <a:cubicBezTo>
                        <a:pt x="273" y="1"/>
                        <a:pt x="133" y="91"/>
                        <a:pt x="76" y="236"/>
                      </a:cubicBezTo>
                      <a:cubicBezTo>
                        <a:pt x="1" y="428"/>
                        <a:pt x="93" y="646"/>
                        <a:pt x="284" y="721"/>
                      </a:cubicBezTo>
                      <a:lnTo>
                        <a:pt x="851" y="947"/>
                      </a:lnTo>
                      <a:cubicBezTo>
                        <a:pt x="896" y="965"/>
                        <a:pt x="944" y="974"/>
                        <a:pt x="990" y="974"/>
                      </a:cubicBezTo>
                      <a:cubicBezTo>
                        <a:pt x="1138" y="974"/>
                        <a:pt x="1279" y="884"/>
                        <a:pt x="1336" y="739"/>
                      </a:cubicBezTo>
                      <a:cubicBezTo>
                        <a:pt x="1411" y="548"/>
                        <a:pt x="1319" y="329"/>
                        <a:pt x="1127" y="254"/>
                      </a:cubicBezTo>
                      <a:lnTo>
                        <a:pt x="561" y="28"/>
                      </a:lnTo>
                      <a:cubicBezTo>
                        <a:pt x="515" y="10"/>
                        <a:pt x="468" y="1"/>
                        <a:pt x="422" y="1"/>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2"/>
                <p:cNvSpPr/>
                <p:nvPr/>
              </p:nvSpPr>
              <p:spPr>
                <a:xfrm flipH="1">
                  <a:off x="6650002" y="2581595"/>
                  <a:ext cx="88659" cy="62231"/>
                </a:xfrm>
                <a:custGeom>
                  <a:rect b="b" l="l" r="r" t="t"/>
                  <a:pathLst>
                    <a:path extrusionOk="0" h="956" w="1362">
                      <a:moveTo>
                        <a:pt x="421" y="1"/>
                      </a:moveTo>
                      <a:cubicBezTo>
                        <a:pt x="273" y="1"/>
                        <a:pt x="132" y="91"/>
                        <a:pt x="75" y="236"/>
                      </a:cubicBezTo>
                      <a:cubicBezTo>
                        <a:pt x="0" y="428"/>
                        <a:pt x="92" y="646"/>
                        <a:pt x="283" y="721"/>
                      </a:cubicBezTo>
                      <a:lnTo>
                        <a:pt x="799" y="930"/>
                      </a:lnTo>
                      <a:cubicBezTo>
                        <a:pt x="843" y="947"/>
                        <a:pt x="889" y="955"/>
                        <a:pt x="934" y="955"/>
                      </a:cubicBezTo>
                      <a:cubicBezTo>
                        <a:pt x="1083" y="955"/>
                        <a:pt x="1226" y="865"/>
                        <a:pt x="1284" y="718"/>
                      </a:cubicBezTo>
                      <a:cubicBezTo>
                        <a:pt x="1362" y="527"/>
                        <a:pt x="1267" y="309"/>
                        <a:pt x="1075" y="233"/>
                      </a:cubicBezTo>
                      <a:lnTo>
                        <a:pt x="560" y="28"/>
                      </a:lnTo>
                      <a:cubicBezTo>
                        <a:pt x="514" y="10"/>
                        <a:pt x="467" y="1"/>
                        <a:pt x="421" y="1"/>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2"/>
                <p:cNvSpPr/>
                <p:nvPr/>
              </p:nvSpPr>
              <p:spPr>
                <a:xfrm flipH="1">
                  <a:off x="6681964" y="2619546"/>
                  <a:ext cx="73427" cy="56047"/>
                </a:xfrm>
                <a:custGeom>
                  <a:rect b="b" l="l" r="r" t="t"/>
                  <a:pathLst>
                    <a:path extrusionOk="0" h="861" w="1128">
                      <a:moveTo>
                        <a:pt x="429" y="0"/>
                      </a:moveTo>
                      <a:cubicBezTo>
                        <a:pt x="278" y="0"/>
                        <a:pt x="134" y="91"/>
                        <a:pt x="76" y="238"/>
                      </a:cubicBezTo>
                      <a:cubicBezTo>
                        <a:pt x="1" y="428"/>
                        <a:pt x="93" y="647"/>
                        <a:pt x="284" y="723"/>
                      </a:cubicBezTo>
                      <a:lnTo>
                        <a:pt x="564" y="835"/>
                      </a:lnTo>
                      <a:cubicBezTo>
                        <a:pt x="609" y="853"/>
                        <a:pt x="656" y="861"/>
                        <a:pt x="702" y="861"/>
                      </a:cubicBezTo>
                      <a:cubicBezTo>
                        <a:pt x="852" y="861"/>
                        <a:pt x="995" y="773"/>
                        <a:pt x="1053" y="627"/>
                      </a:cubicBezTo>
                      <a:cubicBezTo>
                        <a:pt x="1127" y="436"/>
                        <a:pt x="1035" y="217"/>
                        <a:pt x="844" y="138"/>
                      </a:cubicBezTo>
                      <a:lnTo>
                        <a:pt x="564" y="26"/>
                      </a:lnTo>
                      <a:cubicBezTo>
                        <a:pt x="520" y="9"/>
                        <a:pt x="474" y="0"/>
                        <a:pt x="429" y="0"/>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2"/>
                <p:cNvSpPr/>
                <p:nvPr/>
              </p:nvSpPr>
              <p:spPr>
                <a:xfrm flipH="1">
                  <a:off x="6308564" y="1690065"/>
                  <a:ext cx="566527" cy="577395"/>
                </a:xfrm>
                <a:custGeom>
                  <a:rect b="b" l="l" r="r" t="t"/>
                  <a:pathLst>
                    <a:path extrusionOk="0" h="9013" w="8843">
                      <a:moveTo>
                        <a:pt x="5718" y="0"/>
                      </a:moveTo>
                      <a:cubicBezTo>
                        <a:pt x="3497" y="1127"/>
                        <a:pt x="926" y="2619"/>
                        <a:pt x="683" y="2967"/>
                      </a:cubicBezTo>
                      <a:cubicBezTo>
                        <a:pt x="274" y="3561"/>
                        <a:pt x="1" y="6295"/>
                        <a:pt x="2240" y="7869"/>
                      </a:cubicBezTo>
                      <a:cubicBezTo>
                        <a:pt x="3468" y="8731"/>
                        <a:pt x="4556" y="9013"/>
                        <a:pt x="5429" y="9013"/>
                      </a:cubicBezTo>
                      <a:cubicBezTo>
                        <a:pt x="6592" y="9013"/>
                        <a:pt x="7373" y="8513"/>
                        <a:pt x="7599" y="8217"/>
                      </a:cubicBezTo>
                      <a:cubicBezTo>
                        <a:pt x="7828" y="7913"/>
                        <a:pt x="8470" y="4909"/>
                        <a:pt x="8842" y="2359"/>
                      </a:cubicBezTo>
                      <a:cubicBezTo>
                        <a:pt x="6326" y="2222"/>
                        <a:pt x="5818" y="720"/>
                        <a:pt x="5718" y="0"/>
                      </a:cubicBezTo>
                      <a:close/>
                    </a:path>
                  </a:pathLst>
                </a:custGeom>
                <a:solidFill>
                  <a:srgbClr val="FDD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2"/>
                <p:cNvSpPr/>
                <p:nvPr/>
              </p:nvSpPr>
              <p:spPr>
                <a:xfrm flipH="1">
                  <a:off x="6308527" y="1836255"/>
                  <a:ext cx="289638" cy="433447"/>
                </a:xfrm>
                <a:custGeom>
                  <a:rect b="b" l="l" r="r" t="t"/>
                  <a:pathLst>
                    <a:path extrusionOk="0" h="6766" w="4521">
                      <a:moveTo>
                        <a:pt x="3684" y="0"/>
                      </a:moveTo>
                      <a:cubicBezTo>
                        <a:pt x="2868" y="2396"/>
                        <a:pt x="1659" y="5165"/>
                        <a:pt x="0" y="6619"/>
                      </a:cubicBezTo>
                      <a:cubicBezTo>
                        <a:pt x="400" y="6721"/>
                        <a:pt x="772" y="6766"/>
                        <a:pt x="1110" y="6766"/>
                      </a:cubicBezTo>
                      <a:cubicBezTo>
                        <a:pt x="2271" y="6766"/>
                        <a:pt x="3052" y="6263"/>
                        <a:pt x="3277" y="5967"/>
                      </a:cubicBezTo>
                      <a:cubicBezTo>
                        <a:pt x="3506" y="5663"/>
                        <a:pt x="4148" y="2659"/>
                        <a:pt x="4520" y="109"/>
                      </a:cubicBezTo>
                      <a:cubicBezTo>
                        <a:pt x="4213" y="92"/>
                        <a:pt x="3933" y="54"/>
                        <a:pt x="3684" y="0"/>
                      </a:cubicBezTo>
                      <a:close/>
                    </a:path>
                  </a:pathLst>
                </a:custGeom>
                <a:solidFill>
                  <a:srgbClr val="FBC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2"/>
                <p:cNvSpPr/>
                <p:nvPr/>
              </p:nvSpPr>
              <p:spPr>
                <a:xfrm flipH="1">
                  <a:off x="6283252" y="1606396"/>
                  <a:ext cx="225509" cy="234789"/>
                </a:xfrm>
                <a:custGeom>
                  <a:rect b="b" l="l" r="r" t="t"/>
                  <a:pathLst>
                    <a:path extrusionOk="0" h="3665" w="3520">
                      <a:moveTo>
                        <a:pt x="3144" y="1"/>
                      </a:moveTo>
                      <a:cubicBezTo>
                        <a:pt x="2739" y="1"/>
                        <a:pt x="1444" y="575"/>
                        <a:pt x="0" y="1306"/>
                      </a:cubicBezTo>
                      <a:cubicBezTo>
                        <a:pt x="100" y="2026"/>
                        <a:pt x="608" y="3528"/>
                        <a:pt x="3124" y="3665"/>
                      </a:cubicBezTo>
                      <a:cubicBezTo>
                        <a:pt x="3394" y="1801"/>
                        <a:pt x="3520" y="180"/>
                        <a:pt x="3240" y="19"/>
                      </a:cubicBezTo>
                      <a:cubicBezTo>
                        <a:pt x="3218" y="7"/>
                        <a:pt x="3186" y="1"/>
                        <a:pt x="3144" y="1"/>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2"/>
                <p:cNvSpPr/>
                <p:nvPr/>
              </p:nvSpPr>
              <p:spPr>
                <a:xfrm flipH="1">
                  <a:off x="7249739" y="4678669"/>
                  <a:ext cx="379829" cy="83126"/>
                </a:xfrm>
                <a:custGeom>
                  <a:rect b="b" l="l" r="r" t="t"/>
                  <a:pathLst>
                    <a:path extrusionOk="0" h="1277" w="5835">
                      <a:moveTo>
                        <a:pt x="342" y="1"/>
                      </a:moveTo>
                      <a:cubicBezTo>
                        <a:pt x="342" y="1"/>
                        <a:pt x="130" y="96"/>
                        <a:pt x="141" y="280"/>
                      </a:cubicBezTo>
                      <a:cubicBezTo>
                        <a:pt x="151" y="461"/>
                        <a:pt x="1" y="936"/>
                        <a:pt x="677" y="936"/>
                      </a:cubicBezTo>
                      <a:cubicBezTo>
                        <a:pt x="1257" y="936"/>
                        <a:pt x="3726" y="1276"/>
                        <a:pt x="4705" y="1276"/>
                      </a:cubicBezTo>
                      <a:cubicBezTo>
                        <a:pt x="4873" y="1276"/>
                        <a:pt x="4997" y="1266"/>
                        <a:pt x="5060" y="1243"/>
                      </a:cubicBezTo>
                      <a:cubicBezTo>
                        <a:pt x="5262" y="1226"/>
                        <a:pt x="5667" y="1127"/>
                        <a:pt x="5705" y="943"/>
                      </a:cubicBezTo>
                      <a:cubicBezTo>
                        <a:pt x="5835" y="352"/>
                        <a:pt x="5561" y="260"/>
                        <a:pt x="5561" y="260"/>
                      </a:cubicBezTo>
                      <a:lnTo>
                        <a:pt x="342" y="1"/>
                      </a:ln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2"/>
                <p:cNvSpPr/>
                <p:nvPr/>
              </p:nvSpPr>
              <p:spPr>
                <a:xfrm flipH="1">
                  <a:off x="7360140" y="4494707"/>
                  <a:ext cx="259664" cy="222234"/>
                </a:xfrm>
                <a:custGeom>
                  <a:rect b="b" l="l" r="r" t="t"/>
                  <a:pathLst>
                    <a:path extrusionOk="0" h="3414" w="3989">
                      <a:moveTo>
                        <a:pt x="2432" y="0"/>
                      </a:moveTo>
                      <a:lnTo>
                        <a:pt x="455" y="136"/>
                      </a:lnTo>
                      <a:cubicBezTo>
                        <a:pt x="455" y="136"/>
                        <a:pt x="520" y="1110"/>
                        <a:pt x="325" y="1812"/>
                      </a:cubicBezTo>
                      <a:cubicBezTo>
                        <a:pt x="134" y="2512"/>
                        <a:pt x="1" y="3233"/>
                        <a:pt x="1045" y="3274"/>
                      </a:cubicBezTo>
                      <a:lnTo>
                        <a:pt x="2859" y="3413"/>
                      </a:lnTo>
                      <a:cubicBezTo>
                        <a:pt x="2859" y="3413"/>
                        <a:pt x="2824" y="1574"/>
                        <a:pt x="3988" y="1468"/>
                      </a:cubicBezTo>
                      <a:cubicBezTo>
                        <a:pt x="3988" y="1468"/>
                        <a:pt x="2506" y="1185"/>
                        <a:pt x="2432"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2"/>
                <p:cNvSpPr/>
                <p:nvPr/>
              </p:nvSpPr>
              <p:spPr>
                <a:xfrm flipH="1">
                  <a:off x="7255334" y="4589813"/>
                  <a:ext cx="189361" cy="141582"/>
                </a:xfrm>
                <a:custGeom>
                  <a:rect b="b" l="l" r="r" t="t"/>
                  <a:pathLst>
                    <a:path extrusionOk="0" h="2175" w="2909">
                      <a:moveTo>
                        <a:pt x="1501" y="1"/>
                      </a:moveTo>
                      <a:cubicBezTo>
                        <a:pt x="1302" y="1"/>
                        <a:pt x="1076" y="59"/>
                        <a:pt x="810" y="178"/>
                      </a:cubicBezTo>
                      <a:cubicBezTo>
                        <a:pt x="1" y="536"/>
                        <a:pt x="100" y="1813"/>
                        <a:pt x="100" y="1813"/>
                      </a:cubicBezTo>
                      <a:cubicBezTo>
                        <a:pt x="116" y="2096"/>
                        <a:pt x="726" y="2175"/>
                        <a:pt x="1317" y="2175"/>
                      </a:cubicBezTo>
                      <a:cubicBezTo>
                        <a:pt x="1759" y="2175"/>
                        <a:pt x="2191" y="2131"/>
                        <a:pt x="2356" y="2096"/>
                      </a:cubicBezTo>
                      <a:cubicBezTo>
                        <a:pt x="2735" y="2014"/>
                        <a:pt x="2909" y="1386"/>
                        <a:pt x="2483" y="703"/>
                      </a:cubicBezTo>
                      <a:cubicBezTo>
                        <a:pt x="2199" y="243"/>
                        <a:pt x="1907" y="1"/>
                        <a:pt x="1501" y="1"/>
                      </a:cubicBezTo>
                      <a:close/>
                    </a:path>
                  </a:pathLst>
                </a:custGeom>
                <a:solidFill>
                  <a:srgbClr val="DC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2"/>
                <p:cNvSpPr/>
                <p:nvPr/>
              </p:nvSpPr>
              <p:spPr>
                <a:xfrm flipH="1">
                  <a:off x="7391970" y="4506685"/>
                  <a:ext cx="139824" cy="96731"/>
                </a:xfrm>
                <a:custGeom>
                  <a:rect b="b" l="l" r="r" t="t"/>
                  <a:pathLst>
                    <a:path extrusionOk="0" h="1486" w="2148">
                      <a:moveTo>
                        <a:pt x="155" y="1"/>
                      </a:moveTo>
                      <a:lnTo>
                        <a:pt x="1" y="28"/>
                      </a:lnTo>
                      <a:cubicBezTo>
                        <a:pt x="7" y="75"/>
                        <a:pt x="209" y="1206"/>
                        <a:pt x="831" y="1403"/>
                      </a:cubicBezTo>
                      <a:cubicBezTo>
                        <a:pt x="1008" y="1458"/>
                        <a:pt x="1179" y="1485"/>
                        <a:pt x="1332" y="1485"/>
                      </a:cubicBezTo>
                      <a:cubicBezTo>
                        <a:pt x="1718" y="1485"/>
                        <a:pt x="2019" y="1335"/>
                        <a:pt x="2148" y="1137"/>
                      </a:cubicBezTo>
                      <a:lnTo>
                        <a:pt x="2014" y="1052"/>
                      </a:lnTo>
                      <a:cubicBezTo>
                        <a:pt x="1924" y="1191"/>
                        <a:pt x="1676" y="1327"/>
                        <a:pt x="1332" y="1327"/>
                      </a:cubicBezTo>
                      <a:cubicBezTo>
                        <a:pt x="1194" y="1327"/>
                        <a:pt x="1042" y="1305"/>
                        <a:pt x="878" y="1253"/>
                      </a:cubicBezTo>
                      <a:cubicBezTo>
                        <a:pt x="346" y="1086"/>
                        <a:pt x="158" y="10"/>
                        <a:pt x="1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2"/>
                <p:cNvSpPr/>
                <p:nvPr/>
              </p:nvSpPr>
              <p:spPr>
                <a:xfrm flipH="1">
                  <a:off x="7414362" y="4533570"/>
                  <a:ext cx="99856" cy="74534"/>
                </a:xfrm>
                <a:custGeom>
                  <a:rect b="b" l="l" r="r" t="t"/>
                  <a:pathLst>
                    <a:path extrusionOk="0" h="1145" w="1534">
                      <a:moveTo>
                        <a:pt x="1194" y="1"/>
                      </a:moveTo>
                      <a:cubicBezTo>
                        <a:pt x="879" y="1"/>
                        <a:pt x="275" y="115"/>
                        <a:pt x="24" y="939"/>
                      </a:cubicBezTo>
                      <a:cubicBezTo>
                        <a:pt x="0" y="1025"/>
                        <a:pt x="49" y="1113"/>
                        <a:pt x="131" y="1137"/>
                      </a:cubicBezTo>
                      <a:cubicBezTo>
                        <a:pt x="147" y="1144"/>
                        <a:pt x="161" y="1144"/>
                        <a:pt x="178" y="1144"/>
                      </a:cubicBezTo>
                      <a:cubicBezTo>
                        <a:pt x="243" y="1144"/>
                        <a:pt x="307" y="1100"/>
                        <a:pt x="328" y="1031"/>
                      </a:cubicBezTo>
                      <a:cubicBezTo>
                        <a:pt x="518" y="402"/>
                        <a:pt x="944" y="312"/>
                        <a:pt x="1175" y="312"/>
                      </a:cubicBezTo>
                      <a:cubicBezTo>
                        <a:pt x="1251" y="312"/>
                        <a:pt x="1306" y="321"/>
                        <a:pt x="1325" y="325"/>
                      </a:cubicBezTo>
                      <a:cubicBezTo>
                        <a:pt x="1337" y="328"/>
                        <a:pt x="1349" y="329"/>
                        <a:pt x="1361" y="329"/>
                      </a:cubicBezTo>
                      <a:cubicBezTo>
                        <a:pt x="1433" y="329"/>
                        <a:pt x="1498" y="278"/>
                        <a:pt x="1513" y="205"/>
                      </a:cubicBezTo>
                      <a:cubicBezTo>
                        <a:pt x="1533" y="120"/>
                        <a:pt x="1478" y="35"/>
                        <a:pt x="1393" y="18"/>
                      </a:cubicBezTo>
                      <a:cubicBezTo>
                        <a:pt x="1390" y="17"/>
                        <a:pt x="1313" y="1"/>
                        <a:pt x="1194"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2"/>
                <p:cNvSpPr/>
                <p:nvPr/>
              </p:nvSpPr>
              <p:spPr>
                <a:xfrm flipH="1">
                  <a:off x="7387933" y="4556028"/>
                  <a:ext cx="88074" cy="58260"/>
                </a:xfrm>
                <a:custGeom>
                  <a:rect b="b" l="l" r="r" t="t"/>
                  <a:pathLst>
                    <a:path extrusionOk="0" h="895" w="1353">
                      <a:moveTo>
                        <a:pt x="1194" y="0"/>
                      </a:moveTo>
                      <a:cubicBezTo>
                        <a:pt x="1192" y="0"/>
                        <a:pt x="1190" y="0"/>
                        <a:pt x="1189" y="0"/>
                      </a:cubicBezTo>
                      <a:cubicBezTo>
                        <a:pt x="1154" y="4"/>
                        <a:pt x="325" y="27"/>
                        <a:pt x="35" y="673"/>
                      </a:cubicBezTo>
                      <a:cubicBezTo>
                        <a:pt x="1" y="755"/>
                        <a:pt x="38" y="847"/>
                        <a:pt x="117" y="881"/>
                      </a:cubicBezTo>
                      <a:cubicBezTo>
                        <a:pt x="137" y="891"/>
                        <a:pt x="161" y="894"/>
                        <a:pt x="182" y="894"/>
                      </a:cubicBezTo>
                      <a:cubicBezTo>
                        <a:pt x="243" y="894"/>
                        <a:pt x="301" y="861"/>
                        <a:pt x="325" y="802"/>
                      </a:cubicBezTo>
                      <a:cubicBezTo>
                        <a:pt x="530" y="341"/>
                        <a:pt x="1185" y="317"/>
                        <a:pt x="1198" y="317"/>
                      </a:cubicBezTo>
                      <a:cubicBezTo>
                        <a:pt x="1284" y="314"/>
                        <a:pt x="1352" y="243"/>
                        <a:pt x="1352" y="157"/>
                      </a:cubicBezTo>
                      <a:cubicBezTo>
                        <a:pt x="1349" y="70"/>
                        <a:pt x="1277" y="0"/>
                        <a:pt x="1194" y="0"/>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2"/>
                <p:cNvSpPr/>
                <p:nvPr/>
              </p:nvSpPr>
              <p:spPr>
                <a:xfrm flipH="1">
                  <a:off x="7376351" y="4725539"/>
                  <a:ext cx="379634" cy="82736"/>
                </a:xfrm>
                <a:custGeom>
                  <a:rect b="b" l="l" r="r" t="t"/>
                  <a:pathLst>
                    <a:path extrusionOk="0" h="1271" w="5832">
                      <a:moveTo>
                        <a:pt x="342" y="1"/>
                      </a:moveTo>
                      <a:cubicBezTo>
                        <a:pt x="342" y="1"/>
                        <a:pt x="127" y="97"/>
                        <a:pt x="137" y="281"/>
                      </a:cubicBezTo>
                      <a:cubicBezTo>
                        <a:pt x="147" y="461"/>
                        <a:pt x="1" y="888"/>
                        <a:pt x="676" y="936"/>
                      </a:cubicBezTo>
                      <a:cubicBezTo>
                        <a:pt x="1285" y="977"/>
                        <a:pt x="3644" y="1271"/>
                        <a:pt x="4668" y="1271"/>
                      </a:cubicBezTo>
                      <a:cubicBezTo>
                        <a:pt x="4840" y="1271"/>
                        <a:pt x="4974" y="1263"/>
                        <a:pt x="5056" y="1244"/>
                      </a:cubicBezTo>
                      <a:cubicBezTo>
                        <a:pt x="5261" y="1226"/>
                        <a:pt x="5663" y="1127"/>
                        <a:pt x="5704" y="943"/>
                      </a:cubicBezTo>
                      <a:cubicBezTo>
                        <a:pt x="5831" y="352"/>
                        <a:pt x="5558" y="264"/>
                        <a:pt x="5558" y="264"/>
                      </a:cubicBezTo>
                      <a:lnTo>
                        <a:pt x="342" y="1"/>
                      </a:ln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2"/>
                <p:cNvSpPr/>
                <p:nvPr/>
              </p:nvSpPr>
              <p:spPr>
                <a:xfrm flipH="1">
                  <a:off x="7486622" y="4541577"/>
                  <a:ext cx="259599" cy="222299"/>
                </a:xfrm>
                <a:custGeom>
                  <a:rect b="b" l="l" r="r" t="t"/>
                  <a:pathLst>
                    <a:path extrusionOk="0" h="3415" w="3988">
                      <a:moveTo>
                        <a:pt x="2431" y="0"/>
                      </a:moveTo>
                      <a:lnTo>
                        <a:pt x="451" y="137"/>
                      </a:lnTo>
                      <a:cubicBezTo>
                        <a:pt x="451" y="137"/>
                        <a:pt x="516" y="1110"/>
                        <a:pt x="325" y="1813"/>
                      </a:cubicBezTo>
                      <a:cubicBezTo>
                        <a:pt x="131" y="2513"/>
                        <a:pt x="0" y="3233"/>
                        <a:pt x="1042" y="3277"/>
                      </a:cubicBezTo>
                      <a:lnTo>
                        <a:pt x="2855" y="3414"/>
                      </a:lnTo>
                      <a:cubicBezTo>
                        <a:pt x="2855" y="3414"/>
                        <a:pt x="2820" y="1577"/>
                        <a:pt x="3988" y="1472"/>
                      </a:cubicBezTo>
                      <a:cubicBezTo>
                        <a:pt x="3988" y="1472"/>
                        <a:pt x="2502" y="1185"/>
                        <a:pt x="2431"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2"/>
                <p:cNvSpPr/>
                <p:nvPr/>
              </p:nvSpPr>
              <p:spPr>
                <a:xfrm flipH="1">
                  <a:off x="7672598" y="4660898"/>
                  <a:ext cx="52076" cy="68285"/>
                </a:xfrm>
                <a:custGeom>
                  <a:rect b="b" l="l" r="r" t="t"/>
                  <a:pathLst>
                    <a:path extrusionOk="0" h="1049" w="800">
                      <a:moveTo>
                        <a:pt x="373" y="0"/>
                      </a:moveTo>
                      <a:lnTo>
                        <a:pt x="236" y="311"/>
                      </a:lnTo>
                      <a:lnTo>
                        <a:pt x="0" y="311"/>
                      </a:lnTo>
                      <a:lnTo>
                        <a:pt x="141" y="574"/>
                      </a:lnTo>
                      <a:lnTo>
                        <a:pt x="55" y="942"/>
                      </a:lnTo>
                      <a:lnTo>
                        <a:pt x="349" y="731"/>
                      </a:lnTo>
                      <a:lnTo>
                        <a:pt x="608" y="1049"/>
                      </a:lnTo>
                      <a:lnTo>
                        <a:pt x="544" y="584"/>
                      </a:lnTo>
                      <a:lnTo>
                        <a:pt x="799" y="488"/>
                      </a:lnTo>
                      <a:lnTo>
                        <a:pt x="482" y="397"/>
                      </a:lnTo>
                      <a:lnTo>
                        <a:pt x="373" y="0"/>
                      </a:ln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2"/>
                <p:cNvSpPr/>
                <p:nvPr/>
              </p:nvSpPr>
              <p:spPr>
                <a:xfrm flipH="1">
                  <a:off x="7381946" y="4636682"/>
                  <a:ext cx="189426" cy="141647"/>
                </a:xfrm>
                <a:custGeom>
                  <a:rect b="b" l="l" r="r" t="t"/>
                  <a:pathLst>
                    <a:path extrusionOk="0" h="2176" w="2910">
                      <a:moveTo>
                        <a:pt x="1503" y="1"/>
                      </a:moveTo>
                      <a:cubicBezTo>
                        <a:pt x="1304" y="1"/>
                        <a:pt x="1077" y="59"/>
                        <a:pt x="810" y="178"/>
                      </a:cubicBezTo>
                      <a:cubicBezTo>
                        <a:pt x="1" y="536"/>
                        <a:pt x="100" y="1816"/>
                        <a:pt x="100" y="1816"/>
                      </a:cubicBezTo>
                      <a:cubicBezTo>
                        <a:pt x="116" y="2097"/>
                        <a:pt x="726" y="2176"/>
                        <a:pt x="1318" y="2176"/>
                      </a:cubicBezTo>
                      <a:cubicBezTo>
                        <a:pt x="1762" y="2176"/>
                        <a:pt x="2195" y="2132"/>
                        <a:pt x="2360" y="2097"/>
                      </a:cubicBezTo>
                      <a:cubicBezTo>
                        <a:pt x="2739" y="2015"/>
                        <a:pt x="2909" y="1386"/>
                        <a:pt x="2486" y="704"/>
                      </a:cubicBezTo>
                      <a:cubicBezTo>
                        <a:pt x="2200" y="243"/>
                        <a:pt x="1909" y="1"/>
                        <a:pt x="1503"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2"/>
                <p:cNvSpPr/>
                <p:nvPr/>
              </p:nvSpPr>
              <p:spPr>
                <a:xfrm flipH="1">
                  <a:off x="7518582" y="4553554"/>
                  <a:ext cx="139889" cy="96731"/>
                </a:xfrm>
                <a:custGeom>
                  <a:rect b="b" l="l" r="r" t="t"/>
                  <a:pathLst>
                    <a:path extrusionOk="0" h="1486" w="2149">
                      <a:moveTo>
                        <a:pt x="158" y="1"/>
                      </a:moveTo>
                      <a:lnTo>
                        <a:pt x="1" y="28"/>
                      </a:lnTo>
                      <a:cubicBezTo>
                        <a:pt x="8" y="76"/>
                        <a:pt x="209" y="1206"/>
                        <a:pt x="831" y="1403"/>
                      </a:cubicBezTo>
                      <a:cubicBezTo>
                        <a:pt x="1008" y="1461"/>
                        <a:pt x="1179" y="1485"/>
                        <a:pt x="1332" y="1485"/>
                      </a:cubicBezTo>
                      <a:cubicBezTo>
                        <a:pt x="1718" y="1485"/>
                        <a:pt x="2022" y="1335"/>
                        <a:pt x="2148" y="1141"/>
                      </a:cubicBezTo>
                      <a:lnTo>
                        <a:pt x="2015" y="1052"/>
                      </a:lnTo>
                      <a:cubicBezTo>
                        <a:pt x="1925" y="1191"/>
                        <a:pt x="1678" y="1327"/>
                        <a:pt x="1334" y="1327"/>
                      </a:cubicBezTo>
                      <a:cubicBezTo>
                        <a:pt x="1196" y="1327"/>
                        <a:pt x="1043" y="1305"/>
                        <a:pt x="878" y="1253"/>
                      </a:cubicBezTo>
                      <a:cubicBezTo>
                        <a:pt x="349" y="1086"/>
                        <a:pt x="158" y="11"/>
                        <a:pt x="15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2"/>
                <p:cNvSpPr/>
                <p:nvPr/>
              </p:nvSpPr>
              <p:spPr>
                <a:xfrm flipH="1">
                  <a:off x="7541039" y="4580439"/>
                  <a:ext cx="99856" cy="74534"/>
                </a:xfrm>
                <a:custGeom>
                  <a:rect b="b" l="l" r="r" t="t"/>
                  <a:pathLst>
                    <a:path extrusionOk="0" h="1145" w="1534">
                      <a:moveTo>
                        <a:pt x="1196" y="1"/>
                      </a:moveTo>
                      <a:cubicBezTo>
                        <a:pt x="882" y="1"/>
                        <a:pt x="279" y="116"/>
                        <a:pt x="28" y="943"/>
                      </a:cubicBezTo>
                      <a:cubicBezTo>
                        <a:pt x="0" y="1025"/>
                        <a:pt x="49" y="1113"/>
                        <a:pt x="131" y="1138"/>
                      </a:cubicBezTo>
                      <a:cubicBezTo>
                        <a:pt x="147" y="1144"/>
                        <a:pt x="161" y="1144"/>
                        <a:pt x="178" y="1144"/>
                      </a:cubicBezTo>
                      <a:cubicBezTo>
                        <a:pt x="246" y="1144"/>
                        <a:pt x="308" y="1103"/>
                        <a:pt x="328" y="1035"/>
                      </a:cubicBezTo>
                      <a:cubicBezTo>
                        <a:pt x="521" y="407"/>
                        <a:pt x="945" y="314"/>
                        <a:pt x="1177" y="314"/>
                      </a:cubicBezTo>
                      <a:cubicBezTo>
                        <a:pt x="1253" y="314"/>
                        <a:pt x="1309" y="324"/>
                        <a:pt x="1329" y="328"/>
                      </a:cubicBezTo>
                      <a:cubicBezTo>
                        <a:pt x="1339" y="330"/>
                        <a:pt x="1350" y="331"/>
                        <a:pt x="1360" y="331"/>
                      </a:cubicBezTo>
                      <a:cubicBezTo>
                        <a:pt x="1433" y="331"/>
                        <a:pt x="1498" y="280"/>
                        <a:pt x="1516" y="205"/>
                      </a:cubicBezTo>
                      <a:cubicBezTo>
                        <a:pt x="1533" y="120"/>
                        <a:pt x="1478" y="35"/>
                        <a:pt x="1393" y="18"/>
                      </a:cubicBezTo>
                      <a:cubicBezTo>
                        <a:pt x="1391" y="17"/>
                        <a:pt x="1314" y="1"/>
                        <a:pt x="1196"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2"/>
                <p:cNvSpPr/>
                <p:nvPr/>
              </p:nvSpPr>
              <p:spPr>
                <a:xfrm flipH="1">
                  <a:off x="7514415" y="4602897"/>
                  <a:ext cx="88269" cy="58520"/>
                </a:xfrm>
                <a:custGeom>
                  <a:rect b="b" l="l" r="r" t="t"/>
                  <a:pathLst>
                    <a:path extrusionOk="0" h="899" w="1356">
                      <a:moveTo>
                        <a:pt x="1192" y="1"/>
                      </a:moveTo>
                      <a:cubicBezTo>
                        <a:pt x="1154" y="4"/>
                        <a:pt x="325" y="28"/>
                        <a:pt x="39" y="673"/>
                      </a:cubicBezTo>
                      <a:cubicBezTo>
                        <a:pt x="1" y="755"/>
                        <a:pt x="39" y="847"/>
                        <a:pt x="117" y="885"/>
                      </a:cubicBezTo>
                      <a:cubicBezTo>
                        <a:pt x="138" y="891"/>
                        <a:pt x="161" y="898"/>
                        <a:pt x="182" y="898"/>
                      </a:cubicBezTo>
                      <a:cubicBezTo>
                        <a:pt x="243" y="898"/>
                        <a:pt x="302" y="861"/>
                        <a:pt x="329" y="803"/>
                      </a:cubicBezTo>
                      <a:cubicBezTo>
                        <a:pt x="533" y="342"/>
                        <a:pt x="1192" y="318"/>
                        <a:pt x="1199" y="318"/>
                      </a:cubicBezTo>
                      <a:cubicBezTo>
                        <a:pt x="1285" y="318"/>
                        <a:pt x="1356" y="243"/>
                        <a:pt x="1353" y="158"/>
                      </a:cubicBezTo>
                      <a:cubicBezTo>
                        <a:pt x="1349" y="69"/>
                        <a:pt x="1277" y="4"/>
                        <a:pt x="1192"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2"/>
                <p:cNvSpPr/>
                <p:nvPr/>
              </p:nvSpPr>
              <p:spPr>
                <a:xfrm flipH="1">
                  <a:off x="7182630" y="2396722"/>
                  <a:ext cx="686231" cy="603366"/>
                </a:xfrm>
                <a:custGeom>
                  <a:rect b="b" l="l" r="r" t="t"/>
                  <a:pathLst>
                    <a:path extrusionOk="0" h="9269" w="10542">
                      <a:moveTo>
                        <a:pt x="6645" y="1"/>
                      </a:moveTo>
                      <a:cubicBezTo>
                        <a:pt x="5506" y="1"/>
                        <a:pt x="4402" y="359"/>
                        <a:pt x="3879" y="520"/>
                      </a:cubicBezTo>
                      <a:cubicBezTo>
                        <a:pt x="2967" y="800"/>
                        <a:pt x="561" y="2227"/>
                        <a:pt x="280" y="4043"/>
                      </a:cubicBezTo>
                      <a:cubicBezTo>
                        <a:pt x="0" y="5862"/>
                        <a:pt x="2288" y="8873"/>
                        <a:pt x="2346" y="9228"/>
                      </a:cubicBezTo>
                      <a:cubicBezTo>
                        <a:pt x="2350" y="9256"/>
                        <a:pt x="2401" y="9269"/>
                        <a:pt x="2490" y="9269"/>
                      </a:cubicBezTo>
                      <a:cubicBezTo>
                        <a:pt x="3555" y="9269"/>
                        <a:pt x="10121" y="7453"/>
                        <a:pt x="10121" y="7453"/>
                      </a:cubicBezTo>
                      <a:cubicBezTo>
                        <a:pt x="10121" y="7453"/>
                        <a:pt x="10542" y="2227"/>
                        <a:pt x="8992" y="800"/>
                      </a:cubicBezTo>
                      <a:cubicBezTo>
                        <a:pt x="8336" y="194"/>
                        <a:pt x="7481" y="1"/>
                        <a:pt x="6645" y="1"/>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2"/>
                <p:cNvSpPr/>
                <p:nvPr/>
              </p:nvSpPr>
              <p:spPr>
                <a:xfrm flipH="1">
                  <a:off x="7565713" y="2693886"/>
                  <a:ext cx="244692" cy="290259"/>
                </a:xfrm>
                <a:custGeom>
                  <a:rect b="b" l="l" r="r" t="t"/>
                  <a:pathLst>
                    <a:path extrusionOk="0" h="4459" w="3759">
                      <a:moveTo>
                        <a:pt x="1386" y="1"/>
                      </a:moveTo>
                      <a:cubicBezTo>
                        <a:pt x="1302" y="1"/>
                        <a:pt x="1220" y="23"/>
                        <a:pt x="1140" y="72"/>
                      </a:cubicBezTo>
                      <a:cubicBezTo>
                        <a:pt x="93" y="717"/>
                        <a:pt x="0" y="2048"/>
                        <a:pt x="0" y="2048"/>
                      </a:cubicBezTo>
                      <a:lnTo>
                        <a:pt x="1202" y="4458"/>
                      </a:lnTo>
                      <a:lnTo>
                        <a:pt x="3759" y="3400"/>
                      </a:lnTo>
                      <a:cubicBezTo>
                        <a:pt x="3759" y="3400"/>
                        <a:pt x="2416" y="1"/>
                        <a:pt x="1386" y="1"/>
                      </a:cubicBezTo>
                      <a:close/>
                    </a:path>
                  </a:pathLst>
                </a:custGeom>
                <a:solidFill>
                  <a:srgbClr val="FFB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2"/>
                <p:cNvSpPr/>
                <p:nvPr/>
              </p:nvSpPr>
              <p:spPr>
                <a:xfrm flipH="1">
                  <a:off x="7136414" y="2865740"/>
                  <a:ext cx="788886" cy="1573607"/>
                </a:xfrm>
                <a:custGeom>
                  <a:rect b="b" l="l" r="r" t="t"/>
                  <a:pathLst>
                    <a:path extrusionOk="0" h="24174" w="12119">
                      <a:moveTo>
                        <a:pt x="9345" y="1"/>
                      </a:moveTo>
                      <a:cubicBezTo>
                        <a:pt x="6833" y="1"/>
                        <a:pt x="3500" y="1145"/>
                        <a:pt x="2779" y="1590"/>
                      </a:cubicBezTo>
                      <a:cubicBezTo>
                        <a:pt x="2608" y="1696"/>
                        <a:pt x="3213" y="2921"/>
                        <a:pt x="3213" y="2921"/>
                      </a:cubicBezTo>
                      <a:cubicBezTo>
                        <a:pt x="3213" y="2921"/>
                        <a:pt x="219" y="5798"/>
                        <a:pt x="127" y="10270"/>
                      </a:cubicBezTo>
                      <a:cubicBezTo>
                        <a:pt x="0" y="16230"/>
                        <a:pt x="2595" y="23498"/>
                        <a:pt x="2595" y="23498"/>
                      </a:cubicBezTo>
                      <a:cubicBezTo>
                        <a:pt x="2595" y="23498"/>
                        <a:pt x="2803" y="24174"/>
                        <a:pt x="3943" y="24174"/>
                      </a:cubicBezTo>
                      <a:cubicBezTo>
                        <a:pt x="5086" y="24174"/>
                        <a:pt x="5879" y="23662"/>
                        <a:pt x="5879" y="23662"/>
                      </a:cubicBezTo>
                      <a:cubicBezTo>
                        <a:pt x="5929" y="23664"/>
                        <a:pt x="5978" y="23665"/>
                        <a:pt x="6026" y="23665"/>
                      </a:cubicBezTo>
                      <a:cubicBezTo>
                        <a:pt x="7377" y="23665"/>
                        <a:pt x="7506" y="22754"/>
                        <a:pt x="7506" y="22754"/>
                      </a:cubicBezTo>
                      <a:cubicBezTo>
                        <a:pt x="7763" y="21962"/>
                        <a:pt x="10022" y="16534"/>
                        <a:pt x="11070" y="11574"/>
                      </a:cubicBezTo>
                      <a:cubicBezTo>
                        <a:pt x="12119" y="6614"/>
                        <a:pt x="11654" y="1959"/>
                        <a:pt x="11675" y="1655"/>
                      </a:cubicBezTo>
                      <a:cubicBezTo>
                        <a:pt x="11699" y="1351"/>
                        <a:pt x="11675" y="607"/>
                        <a:pt x="11675" y="607"/>
                      </a:cubicBezTo>
                      <a:cubicBezTo>
                        <a:pt x="11147" y="168"/>
                        <a:pt x="10306" y="1"/>
                        <a:pt x="934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2"/>
                <p:cNvSpPr/>
                <p:nvPr/>
              </p:nvSpPr>
              <p:spPr>
                <a:xfrm flipH="1">
                  <a:off x="7173050" y="2905839"/>
                  <a:ext cx="105194" cy="252243"/>
                </a:xfrm>
                <a:custGeom>
                  <a:rect b="b" l="l" r="r" t="t"/>
                  <a:pathLst>
                    <a:path extrusionOk="0" h="3875" w="1616">
                      <a:moveTo>
                        <a:pt x="1524" y="1"/>
                      </a:moveTo>
                      <a:cubicBezTo>
                        <a:pt x="1478" y="1"/>
                        <a:pt x="1442" y="35"/>
                        <a:pt x="1445" y="79"/>
                      </a:cubicBezTo>
                      <a:cubicBezTo>
                        <a:pt x="1462" y="1721"/>
                        <a:pt x="1373" y="3486"/>
                        <a:pt x="1196" y="3605"/>
                      </a:cubicBezTo>
                      <a:cubicBezTo>
                        <a:pt x="1043" y="3695"/>
                        <a:pt x="747" y="3719"/>
                        <a:pt x="490" y="3719"/>
                      </a:cubicBezTo>
                      <a:cubicBezTo>
                        <a:pt x="327" y="3719"/>
                        <a:pt x="179" y="3709"/>
                        <a:pt x="93" y="3701"/>
                      </a:cubicBezTo>
                      <a:cubicBezTo>
                        <a:pt x="89" y="3701"/>
                        <a:pt x="84" y="3700"/>
                        <a:pt x="80" y="3700"/>
                      </a:cubicBezTo>
                      <a:cubicBezTo>
                        <a:pt x="42" y="3700"/>
                        <a:pt x="11" y="3729"/>
                        <a:pt x="8" y="3769"/>
                      </a:cubicBezTo>
                      <a:cubicBezTo>
                        <a:pt x="0" y="3813"/>
                        <a:pt x="35" y="3851"/>
                        <a:pt x="76" y="3858"/>
                      </a:cubicBezTo>
                      <a:cubicBezTo>
                        <a:pt x="93" y="3858"/>
                        <a:pt x="274" y="3875"/>
                        <a:pt x="499" y="3875"/>
                      </a:cubicBezTo>
                      <a:cubicBezTo>
                        <a:pt x="766" y="3875"/>
                        <a:pt x="1089" y="3851"/>
                        <a:pt x="1274" y="3742"/>
                      </a:cubicBezTo>
                      <a:cubicBezTo>
                        <a:pt x="1615" y="3547"/>
                        <a:pt x="1612" y="888"/>
                        <a:pt x="1601" y="79"/>
                      </a:cubicBezTo>
                      <a:cubicBezTo>
                        <a:pt x="1601" y="35"/>
                        <a:pt x="1564" y="1"/>
                        <a:pt x="15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2"/>
                <p:cNvSpPr/>
                <p:nvPr/>
              </p:nvSpPr>
              <p:spPr>
                <a:xfrm flipH="1">
                  <a:off x="7183334" y="2900306"/>
                  <a:ext cx="26689" cy="56047"/>
                </a:xfrm>
                <a:custGeom>
                  <a:rect b="b" l="l" r="r" t="t"/>
                  <a:pathLst>
                    <a:path extrusionOk="0" h="861" w="410">
                      <a:moveTo>
                        <a:pt x="205" y="0"/>
                      </a:moveTo>
                      <a:cubicBezTo>
                        <a:pt x="93" y="0"/>
                        <a:pt x="0" y="191"/>
                        <a:pt x="0" y="431"/>
                      </a:cubicBezTo>
                      <a:cubicBezTo>
                        <a:pt x="0" y="666"/>
                        <a:pt x="93" y="861"/>
                        <a:pt x="205" y="861"/>
                      </a:cubicBezTo>
                      <a:cubicBezTo>
                        <a:pt x="318" y="861"/>
                        <a:pt x="410" y="666"/>
                        <a:pt x="410" y="431"/>
                      </a:cubicBezTo>
                      <a:cubicBezTo>
                        <a:pt x="410" y="191"/>
                        <a:pt x="318"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2"/>
                <p:cNvSpPr/>
                <p:nvPr/>
              </p:nvSpPr>
              <p:spPr>
                <a:xfrm flipH="1">
                  <a:off x="7222596" y="2963905"/>
                  <a:ext cx="499409" cy="97122"/>
                </a:xfrm>
                <a:custGeom>
                  <a:rect b="b" l="l" r="r" t="t"/>
                  <a:pathLst>
                    <a:path extrusionOk="0" h="1492" w="7672">
                      <a:moveTo>
                        <a:pt x="6523" y="1"/>
                      </a:moveTo>
                      <a:cubicBezTo>
                        <a:pt x="3032" y="1"/>
                        <a:pt x="90" y="1325"/>
                        <a:pt x="59" y="1341"/>
                      </a:cubicBezTo>
                      <a:cubicBezTo>
                        <a:pt x="18" y="1358"/>
                        <a:pt x="0" y="1406"/>
                        <a:pt x="18" y="1444"/>
                      </a:cubicBezTo>
                      <a:cubicBezTo>
                        <a:pt x="32" y="1475"/>
                        <a:pt x="62" y="1491"/>
                        <a:pt x="90" y="1491"/>
                      </a:cubicBezTo>
                      <a:cubicBezTo>
                        <a:pt x="103" y="1491"/>
                        <a:pt x="113" y="1488"/>
                        <a:pt x="123" y="1484"/>
                      </a:cubicBezTo>
                      <a:cubicBezTo>
                        <a:pt x="155" y="1469"/>
                        <a:pt x="3067" y="158"/>
                        <a:pt x="6523" y="158"/>
                      </a:cubicBezTo>
                      <a:cubicBezTo>
                        <a:pt x="6871" y="158"/>
                        <a:pt x="7225" y="171"/>
                        <a:pt x="7583" y="201"/>
                      </a:cubicBezTo>
                      <a:cubicBezTo>
                        <a:pt x="7585" y="201"/>
                        <a:pt x="7588" y="201"/>
                        <a:pt x="7590" y="201"/>
                      </a:cubicBezTo>
                      <a:cubicBezTo>
                        <a:pt x="7631" y="201"/>
                        <a:pt x="7665" y="171"/>
                        <a:pt x="7668" y="129"/>
                      </a:cubicBezTo>
                      <a:cubicBezTo>
                        <a:pt x="7671" y="85"/>
                        <a:pt x="7640" y="47"/>
                        <a:pt x="7596" y="44"/>
                      </a:cubicBezTo>
                      <a:cubicBezTo>
                        <a:pt x="7234" y="14"/>
                        <a:pt x="6876" y="1"/>
                        <a:pt x="6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2"/>
                <p:cNvSpPr/>
                <p:nvPr/>
              </p:nvSpPr>
              <p:spPr>
                <a:xfrm flipH="1">
                  <a:off x="7577688" y="2904081"/>
                  <a:ext cx="90742" cy="135398"/>
                </a:xfrm>
                <a:custGeom>
                  <a:rect b="b" l="l" r="r" t="t"/>
                  <a:pathLst>
                    <a:path extrusionOk="0" h="2080" w="1394">
                      <a:moveTo>
                        <a:pt x="1202" y="1"/>
                      </a:moveTo>
                      <a:lnTo>
                        <a:pt x="263" y="223"/>
                      </a:lnTo>
                      <a:cubicBezTo>
                        <a:pt x="1" y="1393"/>
                        <a:pt x="673" y="2079"/>
                        <a:pt x="673" y="2079"/>
                      </a:cubicBezTo>
                      <a:lnTo>
                        <a:pt x="1394" y="1878"/>
                      </a:lnTo>
                      <a:cubicBezTo>
                        <a:pt x="800" y="1226"/>
                        <a:pt x="1202" y="1"/>
                        <a:pt x="12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2"/>
                <p:cNvSpPr/>
                <p:nvPr/>
              </p:nvSpPr>
              <p:spPr>
                <a:xfrm flipH="1">
                  <a:off x="7572155" y="2899004"/>
                  <a:ext cx="101613" cy="145552"/>
                </a:xfrm>
                <a:custGeom>
                  <a:rect b="b" l="l" r="r" t="t"/>
                  <a:pathLst>
                    <a:path extrusionOk="0" h="2236" w="1561">
                      <a:moveTo>
                        <a:pt x="1172" y="188"/>
                      </a:moveTo>
                      <a:lnTo>
                        <a:pt x="1172" y="188"/>
                      </a:lnTo>
                      <a:cubicBezTo>
                        <a:pt x="1090" y="512"/>
                        <a:pt x="929" y="1352"/>
                        <a:pt x="1339" y="1911"/>
                      </a:cubicBezTo>
                      <a:lnTo>
                        <a:pt x="779" y="2069"/>
                      </a:lnTo>
                      <a:cubicBezTo>
                        <a:pt x="660" y="1922"/>
                        <a:pt x="219" y="1314"/>
                        <a:pt x="410" y="365"/>
                      </a:cubicBezTo>
                      <a:lnTo>
                        <a:pt x="1172" y="188"/>
                      </a:lnTo>
                      <a:close/>
                      <a:moveTo>
                        <a:pt x="1287" y="1"/>
                      </a:moveTo>
                      <a:cubicBezTo>
                        <a:pt x="1280" y="1"/>
                        <a:pt x="1273" y="2"/>
                        <a:pt x="1267" y="3"/>
                      </a:cubicBezTo>
                      <a:lnTo>
                        <a:pt x="324" y="222"/>
                      </a:lnTo>
                      <a:cubicBezTo>
                        <a:pt x="297" y="228"/>
                        <a:pt x="274" y="252"/>
                        <a:pt x="267" y="283"/>
                      </a:cubicBezTo>
                      <a:cubicBezTo>
                        <a:pt x="1" y="1484"/>
                        <a:pt x="669" y="2181"/>
                        <a:pt x="697" y="2212"/>
                      </a:cubicBezTo>
                      <a:cubicBezTo>
                        <a:pt x="714" y="2226"/>
                        <a:pt x="734" y="2236"/>
                        <a:pt x="755" y="2236"/>
                      </a:cubicBezTo>
                      <a:cubicBezTo>
                        <a:pt x="762" y="2236"/>
                        <a:pt x="768" y="2236"/>
                        <a:pt x="775" y="2232"/>
                      </a:cubicBezTo>
                      <a:lnTo>
                        <a:pt x="1496" y="2031"/>
                      </a:lnTo>
                      <a:cubicBezTo>
                        <a:pt x="1523" y="2024"/>
                        <a:pt x="1544" y="2004"/>
                        <a:pt x="1553" y="1976"/>
                      </a:cubicBezTo>
                      <a:cubicBezTo>
                        <a:pt x="1561" y="1952"/>
                        <a:pt x="1553" y="1922"/>
                        <a:pt x="1533" y="1901"/>
                      </a:cubicBezTo>
                      <a:cubicBezTo>
                        <a:pt x="977" y="1294"/>
                        <a:pt x="1356" y="116"/>
                        <a:pt x="1359" y="102"/>
                      </a:cubicBezTo>
                      <a:cubicBezTo>
                        <a:pt x="1369" y="75"/>
                        <a:pt x="1362" y="47"/>
                        <a:pt x="1345" y="27"/>
                      </a:cubicBezTo>
                      <a:cubicBezTo>
                        <a:pt x="1330" y="9"/>
                        <a:pt x="1308" y="1"/>
                        <a:pt x="1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2"/>
                <p:cNvSpPr/>
                <p:nvPr/>
              </p:nvSpPr>
              <p:spPr>
                <a:xfrm flipH="1">
                  <a:off x="7383050" y="2861834"/>
                  <a:ext cx="83387" cy="135658"/>
                </a:xfrm>
                <a:custGeom>
                  <a:rect b="b" l="l" r="r" t="t"/>
                  <a:pathLst>
                    <a:path extrusionOk="0" h="2084" w="1281">
                      <a:moveTo>
                        <a:pt x="1281" y="1"/>
                      </a:moveTo>
                      <a:lnTo>
                        <a:pt x="416" y="127"/>
                      </a:lnTo>
                      <a:cubicBezTo>
                        <a:pt x="416" y="127"/>
                        <a:pt x="0" y="984"/>
                        <a:pt x="403" y="2083"/>
                      </a:cubicBezTo>
                      <a:lnTo>
                        <a:pt x="1141" y="1950"/>
                      </a:lnTo>
                      <a:cubicBezTo>
                        <a:pt x="1141" y="1950"/>
                        <a:pt x="867" y="913"/>
                        <a:pt x="12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2"/>
                <p:cNvSpPr/>
                <p:nvPr/>
              </p:nvSpPr>
              <p:spPr>
                <a:xfrm flipH="1">
                  <a:off x="7377713" y="2856691"/>
                  <a:ext cx="94062" cy="146138"/>
                </a:xfrm>
                <a:custGeom>
                  <a:rect b="b" l="l" r="r" t="t"/>
                  <a:pathLst>
                    <a:path extrusionOk="0" h="2245" w="1445">
                      <a:moveTo>
                        <a:pt x="1236" y="179"/>
                      </a:moveTo>
                      <a:lnTo>
                        <a:pt x="1236" y="179"/>
                      </a:lnTo>
                      <a:cubicBezTo>
                        <a:pt x="949" y="926"/>
                        <a:pt x="1072" y="1712"/>
                        <a:pt x="1127" y="1967"/>
                      </a:cubicBezTo>
                      <a:lnTo>
                        <a:pt x="539" y="2073"/>
                      </a:lnTo>
                      <a:cubicBezTo>
                        <a:pt x="232" y="1176"/>
                        <a:pt x="485" y="448"/>
                        <a:pt x="553" y="278"/>
                      </a:cubicBezTo>
                      <a:lnTo>
                        <a:pt x="1236" y="179"/>
                      </a:lnTo>
                      <a:close/>
                      <a:moveTo>
                        <a:pt x="1360" y="0"/>
                      </a:moveTo>
                      <a:cubicBezTo>
                        <a:pt x="1356" y="0"/>
                        <a:pt x="1352" y="1"/>
                        <a:pt x="1349" y="1"/>
                      </a:cubicBezTo>
                      <a:lnTo>
                        <a:pt x="489" y="127"/>
                      </a:lnTo>
                      <a:cubicBezTo>
                        <a:pt x="462" y="131"/>
                        <a:pt x="441" y="148"/>
                        <a:pt x="430" y="172"/>
                      </a:cubicBezTo>
                      <a:cubicBezTo>
                        <a:pt x="410" y="206"/>
                        <a:pt x="0" y="1069"/>
                        <a:pt x="413" y="2189"/>
                      </a:cubicBezTo>
                      <a:cubicBezTo>
                        <a:pt x="424" y="2224"/>
                        <a:pt x="454" y="2244"/>
                        <a:pt x="485" y="2244"/>
                      </a:cubicBezTo>
                      <a:cubicBezTo>
                        <a:pt x="492" y="2244"/>
                        <a:pt x="495" y="2244"/>
                        <a:pt x="503" y="2241"/>
                      </a:cubicBezTo>
                      <a:lnTo>
                        <a:pt x="1236" y="2107"/>
                      </a:lnTo>
                      <a:cubicBezTo>
                        <a:pt x="1256" y="2104"/>
                        <a:pt x="1277" y="2090"/>
                        <a:pt x="1287" y="2073"/>
                      </a:cubicBezTo>
                      <a:cubicBezTo>
                        <a:pt x="1301" y="2053"/>
                        <a:pt x="1305" y="2029"/>
                        <a:pt x="1297" y="2008"/>
                      </a:cubicBezTo>
                      <a:cubicBezTo>
                        <a:pt x="1294" y="1998"/>
                        <a:pt x="1038" y="984"/>
                        <a:pt x="1434" y="111"/>
                      </a:cubicBezTo>
                      <a:cubicBezTo>
                        <a:pt x="1445" y="86"/>
                        <a:pt x="1441" y="56"/>
                        <a:pt x="1424" y="32"/>
                      </a:cubicBezTo>
                      <a:cubicBezTo>
                        <a:pt x="1409" y="11"/>
                        <a:pt x="1386" y="0"/>
                        <a:pt x="1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2"/>
                <p:cNvSpPr/>
                <p:nvPr/>
              </p:nvSpPr>
              <p:spPr>
                <a:xfrm flipH="1">
                  <a:off x="7525940" y="3086676"/>
                  <a:ext cx="249639" cy="249639"/>
                </a:xfrm>
                <a:custGeom>
                  <a:rect b="b" l="l" r="r" t="t"/>
                  <a:pathLst>
                    <a:path extrusionOk="0" h="3835" w="3835">
                      <a:moveTo>
                        <a:pt x="3043" y="1"/>
                      </a:moveTo>
                      <a:cubicBezTo>
                        <a:pt x="3035" y="1"/>
                        <a:pt x="3027" y="2"/>
                        <a:pt x="3019" y="5"/>
                      </a:cubicBezTo>
                      <a:cubicBezTo>
                        <a:pt x="2978" y="15"/>
                        <a:pt x="2950" y="60"/>
                        <a:pt x="2964" y="104"/>
                      </a:cubicBezTo>
                      <a:cubicBezTo>
                        <a:pt x="2994" y="203"/>
                        <a:pt x="3637" y="2595"/>
                        <a:pt x="66" y="3681"/>
                      </a:cubicBezTo>
                      <a:cubicBezTo>
                        <a:pt x="25" y="3695"/>
                        <a:pt x="1" y="3739"/>
                        <a:pt x="15" y="3780"/>
                      </a:cubicBezTo>
                      <a:cubicBezTo>
                        <a:pt x="25" y="3814"/>
                        <a:pt x="56" y="3835"/>
                        <a:pt x="90" y="3835"/>
                      </a:cubicBezTo>
                      <a:cubicBezTo>
                        <a:pt x="97" y="3835"/>
                        <a:pt x="103" y="3835"/>
                        <a:pt x="114" y="3832"/>
                      </a:cubicBezTo>
                      <a:cubicBezTo>
                        <a:pt x="3834" y="2702"/>
                        <a:pt x="3125" y="83"/>
                        <a:pt x="3117" y="60"/>
                      </a:cubicBezTo>
                      <a:cubicBezTo>
                        <a:pt x="3107" y="23"/>
                        <a:pt x="3076" y="1"/>
                        <a:pt x="3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2"/>
                <p:cNvSpPr/>
                <p:nvPr/>
              </p:nvSpPr>
              <p:spPr>
                <a:xfrm flipH="1">
                  <a:off x="7661076" y="3039417"/>
                  <a:ext cx="42898" cy="44981"/>
                </a:xfrm>
                <a:custGeom>
                  <a:rect b="b" l="l" r="r" t="t"/>
                  <a:pathLst>
                    <a:path extrusionOk="0" h="691" w="659">
                      <a:moveTo>
                        <a:pt x="123" y="0"/>
                      </a:moveTo>
                      <a:lnTo>
                        <a:pt x="79" y="85"/>
                      </a:lnTo>
                      <a:cubicBezTo>
                        <a:pt x="0" y="233"/>
                        <a:pt x="62" y="564"/>
                        <a:pt x="72" y="628"/>
                      </a:cubicBezTo>
                      <a:cubicBezTo>
                        <a:pt x="79" y="666"/>
                        <a:pt x="113" y="690"/>
                        <a:pt x="150" y="690"/>
                      </a:cubicBezTo>
                      <a:lnTo>
                        <a:pt x="164" y="690"/>
                      </a:lnTo>
                      <a:cubicBezTo>
                        <a:pt x="208" y="683"/>
                        <a:pt x="235" y="638"/>
                        <a:pt x="229" y="597"/>
                      </a:cubicBezTo>
                      <a:cubicBezTo>
                        <a:pt x="208" y="502"/>
                        <a:pt x="194" y="365"/>
                        <a:pt x="199" y="266"/>
                      </a:cubicBezTo>
                      <a:lnTo>
                        <a:pt x="199" y="266"/>
                      </a:lnTo>
                      <a:cubicBezTo>
                        <a:pt x="335" y="386"/>
                        <a:pt x="481" y="543"/>
                        <a:pt x="495" y="625"/>
                      </a:cubicBezTo>
                      <a:cubicBezTo>
                        <a:pt x="501" y="665"/>
                        <a:pt x="535" y="691"/>
                        <a:pt x="574" y="691"/>
                      </a:cubicBezTo>
                      <a:cubicBezTo>
                        <a:pt x="579" y="691"/>
                        <a:pt x="583" y="691"/>
                        <a:pt x="588" y="690"/>
                      </a:cubicBezTo>
                      <a:cubicBezTo>
                        <a:pt x="629" y="683"/>
                        <a:pt x="659" y="642"/>
                        <a:pt x="652" y="597"/>
                      </a:cubicBezTo>
                      <a:cubicBezTo>
                        <a:pt x="618" y="400"/>
                        <a:pt x="270" y="113"/>
                        <a:pt x="199" y="58"/>
                      </a:cubicBezTo>
                      <a:lnTo>
                        <a:pt x="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2"/>
                <p:cNvSpPr/>
                <p:nvPr/>
              </p:nvSpPr>
              <p:spPr>
                <a:xfrm flipH="1">
                  <a:off x="7339956" y="2965597"/>
                  <a:ext cx="24280" cy="37234"/>
                </a:xfrm>
                <a:custGeom>
                  <a:rect b="b" l="l" r="r" t="t"/>
                  <a:pathLst>
                    <a:path extrusionOk="0" h="572" w="373">
                      <a:moveTo>
                        <a:pt x="282" y="1"/>
                      </a:moveTo>
                      <a:cubicBezTo>
                        <a:pt x="267" y="1"/>
                        <a:pt x="251" y="5"/>
                        <a:pt x="236" y="15"/>
                      </a:cubicBezTo>
                      <a:cubicBezTo>
                        <a:pt x="223" y="25"/>
                        <a:pt x="93" y="121"/>
                        <a:pt x="11" y="472"/>
                      </a:cubicBezTo>
                      <a:cubicBezTo>
                        <a:pt x="1" y="516"/>
                        <a:pt x="28" y="557"/>
                        <a:pt x="69" y="568"/>
                      </a:cubicBezTo>
                      <a:cubicBezTo>
                        <a:pt x="75" y="568"/>
                        <a:pt x="83" y="571"/>
                        <a:pt x="86" y="571"/>
                      </a:cubicBezTo>
                      <a:cubicBezTo>
                        <a:pt x="124" y="571"/>
                        <a:pt x="157" y="543"/>
                        <a:pt x="165" y="510"/>
                      </a:cubicBezTo>
                      <a:cubicBezTo>
                        <a:pt x="233" y="223"/>
                        <a:pt x="329" y="144"/>
                        <a:pt x="325" y="144"/>
                      </a:cubicBezTo>
                      <a:cubicBezTo>
                        <a:pt x="362" y="121"/>
                        <a:pt x="373" y="69"/>
                        <a:pt x="346" y="35"/>
                      </a:cubicBezTo>
                      <a:cubicBezTo>
                        <a:pt x="331" y="12"/>
                        <a:pt x="307" y="1"/>
                        <a:pt x="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2"/>
                <p:cNvSpPr/>
                <p:nvPr/>
              </p:nvSpPr>
              <p:spPr>
                <a:xfrm flipH="1">
                  <a:off x="7277728" y="3206323"/>
                  <a:ext cx="270470" cy="1204843"/>
                </a:xfrm>
                <a:custGeom>
                  <a:rect b="b" l="l" r="r" t="t"/>
                  <a:pathLst>
                    <a:path extrusionOk="0" h="18509" w="4155">
                      <a:moveTo>
                        <a:pt x="4068" y="1"/>
                      </a:moveTo>
                      <a:cubicBezTo>
                        <a:pt x="4059" y="1"/>
                        <a:pt x="4048" y="3"/>
                        <a:pt x="4039" y="7"/>
                      </a:cubicBezTo>
                      <a:cubicBezTo>
                        <a:pt x="3489" y="222"/>
                        <a:pt x="3349" y="713"/>
                        <a:pt x="3196" y="1437"/>
                      </a:cubicBezTo>
                      <a:cubicBezTo>
                        <a:pt x="3045" y="2154"/>
                        <a:pt x="273" y="15979"/>
                        <a:pt x="7" y="18420"/>
                      </a:cubicBezTo>
                      <a:cubicBezTo>
                        <a:pt x="0" y="18464"/>
                        <a:pt x="31" y="18505"/>
                        <a:pt x="75" y="18508"/>
                      </a:cubicBezTo>
                      <a:lnTo>
                        <a:pt x="86" y="18508"/>
                      </a:lnTo>
                      <a:cubicBezTo>
                        <a:pt x="123" y="18508"/>
                        <a:pt x="157" y="18478"/>
                        <a:pt x="164" y="18440"/>
                      </a:cubicBezTo>
                      <a:cubicBezTo>
                        <a:pt x="423" y="16057"/>
                        <a:pt x="3205" y="2157"/>
                        <a:pt x="3352" y="1471"/>
                      </a:cubicBezTo>
                      <a:cubicBezTo>
                        <a:pt x="3495" y="775"/>
                        <a:pt x="3618" y="341"/>
                        <a:pt x="4097" y="154"/>
                      </a:cubicBezTo>
                      <a:cubicBezTo>
                        <a:pt x="4138" y="140"/>
                        <a:pt x="4155" y="92"/>
                        <a:pt x="4141" y="51"/>
                      </a:cubicBezTo>
                      <a:cubicBezTo>
                        <a:pt x="4128" y="20"/>
                        <a:pt x="4099" y="1"/>
                        <a:pt x="4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2"/>
                <p:cNvSpPr/>
                <p:nvPr/>
              </p:nvSpPr>
              <p:spPr>
                <a:xfrm flipH="1">
                  <a:off x="7411308" y="4320445"/>
                  <a:ext cx="378723" cy="247036"/>
                </a:xfrm>
                <a:custGeom>
                  <a:rect b="b" l="l" r="r" t="t"/>
                  <a:pathLst>
                    <a:path extrusionOk="0" h="3795" w="5818">
                      <a:moveTo>
                        <a:pt x="5576" y="1"/>
                      </a:moveTo>
                      <a:lnTo>
                        <a:pt x="5463" y="311"/>
                      </a:lnTo>
                      <a:cubicBezTo>
                        <a:pt x="5463" y="311"/>
                        <a:pt x="5149" y="772"/>
                        <a:pt x="4634" y="858"/>
                      </a:cubicBezTo>
                      <a:cubicBezTo>
                        <a:pt x="4566" y="869"/>
                        <a:pt x="4504" y="874"/>
                        <a:pt x="4446" y="874"/>
                      </a:cubicBezTo>
                      <a:cubicBezTo>
                        <a:pt x="4062" y="874"/>
                        <a:pt x="3889" y="659"/>
                        <a:pt x="3889" y="659"/>
                      </a:cubicBezTo>
                      <a:lnTo>
                        <a:pt x="3848" y="933"/>
                      </a:lnTo>
                      <a:cubicBezTo>
                        <a:pt x="3368" y="1402"/>
                        <a:pt x="2627" y="1597"/>
                        <a:pt x="1953" y="1597"/>
                      </a:cubicBezTo>
                      <a:cubicBezTo>
                        <a:pt x="1587" y="1597"/>
                        <a:pt x="1241" y="1540"/>
                        <a:pt x="968" y="1438"/>
                      </a:cubicBezTo>
                      <a:cubicBezTo>
                        <a:pt x="377" y="1216"/>
                        <a:pt x="431" y="913"/>
                        <a:pt x="431" y="913"/>
                      </a:cubicBezTo>
                      <a:cubicBezTo>
                        <a:pt x="431" y="913"/>
                        <a:pt x="429" y="912"/>
                        <a:pt x="425" y="912"/>
                      </a:cubicBezTo>
                      <a:cubicBezTo>
                        <a:pt x="393" y="912"/>
                        <a:pt x="243" y="921"/>
                        <a:pt x="131" y="1072"/>
                      </a:cubicBezTo>
                      <a:cubicBezTo>
                        <a:pt x="1" y="1247"/>
                        <a:pt x="288" y="2807"/>
                        <a:pt x="346" y="3281"/>
                      </a:cubicBezTo>
                      <a:cubicBezTo>
                        <a:pt x="386" y="3627"/>
                        <a:pt x="974" y="3795"/>
                        <a:pt x="1641" y="3795"/>
                      </a:cubicBezTo>
                      <a:cubicBezTo>
                        <a:pt x="1889" y="3795"/>
                        <a:pt x="2148" y="3771"/>
                        <a:pt x="2394" y="3725"/>
                      </a:cubicBezTo>
                      <a:cubicBezTo>
                        <a:pt x="3298" y="3555"/>
                        <a:pt x="3569" y="2752"/>
                        <a:pt x="3569" y="2752"/>
                      </a:cubicBezTo>
                      <a:cubicBezTo>
                        <a:pt x="3684" y="2880"/>
                        <a:pt x="4000" y="2943"/>
                        <a:pt x="4342" y="2943"/>
                      </a:cubicBezTo>
                      <a:cubicBezTo>
                        <a:pt x="4768" y="2943"/>
                        <a:pt x="5234" y="2845"/>
                        <a:pt x="5405" y="2649"/>
                      </a:cubicBezTo>
                      <a:cubicBezTo>
                        <a:pt x="5682" y="2336"/>
                        <a:pt x="5764" y="786"/>
                        <a:pt x="5791" y="445"/>
                      </a:cubicBezTo>
                      <a:cubicBezTo>
                        <a:pt x="5818" y="100"/>
                        <a:pt x="5576" y="1"/>
                        <a:pt x="5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2"/>
                <p:cNvSpPr/>
                <p:nvPr/>
              </p:nvSpPr>
              <p:spPr>
                <a:xfrm flipH="1">
                  <a:off x="7529711" y="4347265"/>
                  <a:ext cx="32938" cy="154601"/>
                </a:xfrm>
                <a:custGeom>
                  <a:rect b="b" l="l" r="r" t="t"/>
                  <a:pathLst>
                    <a:path extrusionOk="0" h="2375" w="506">
                      <a:moveTo>
                        <a:pt x="422" y="1"/>
                      </a:moveTo>
                      <a:cubicBezTo>
                        <a:pt x="382" y="1"/>
                        <a:pt x="348" y="29"/>
                        <a:pt x="342" y="70"/>
                      </a:cubicBezTo>
                      <a:lnTo>
                        <a:pt x="7" y="2282"/>
                      </a:lnTo>
                      <a:cubicBezTo>
                        <a:pt x="0" y="2327"/>
                        <a:pt x="27" y="2368"/>
                        <a:pt x="72" y="2374"/>
                      </a:cubicBezTo>
                      <a:lnTo>
                        <a:pt x="82" y="2374"/>
                      </a:lnTo>
                      <a:cubicBezTo>
                        <a:pt x="123" y="2374"/>
                        <a:pt x="158" y="2347"/>
                        <a:pt x="161" y="2306"/>
                      </a:cubicBezTo>
                      <a:lnTo>
                        <a:pt x="498" y="94"/>
                      </a:lnTo>
                      <a:cubicBezTo>
                        <a:pt x="506" y="50"/>
                        <a:pt x="475" y="9"/>
                        <a:pt x="434" y="2"/>
                      </a:cubicBezTo>
                      <a:cubicBezTo>
                        <a:pt x="430" y="1"/>
                        <a:pt x="426" y="1"/>
                        <a:pt x="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2"/>
                <p:cNvSpPr/>
                <p:nvPr/>
              </p:nvSpPr>
              <p:spPr>
                <a:xfrm flipH="1">
                  <a:off x="7782285" y="3168632"/>
                  <a:ext cx="73948" cy="59562"/>
                </a:xfrm>
                <a:custGeom>
                  <a:rect b="b" l="l" r="r" t="t"/>
                  <a:pathLst>
                    <a:path extrusionOk="0" h="915" w="1136">
                      <a:moveTo>
                        <a:pt x="403" y="1"/>
                      </a:moveTo>
                      <a:cubicBezTo>
                        <a:pt x="375" y="1"/>
                        <a:pt x="348" y="6"/>
                        <a:pt x="321" y="19"/>
                      </a:cubicBezTo>
                      <a:cubicBezTo>
                        <a:pt x="0" y="173"/>
                        <a:pt x="344" y="914"/>
                        <a:pt x="635" y="914"/>
                      </a:cubicBezTo>
                      <a:cubicBezTo>
                        <a:pt x="646" y="914"/>
                        <a:pt x="658" y="913"/>
                        <a:pt x="670" y="910"/>
                      </a:cubicBezTo>
                      <a:cubicBezTo>
                        <a:pt x="1136" y="809"/>
                        <a:pt x="734" y="1"/>
                        <a:pt x="403" y="1"/>
                      </a:cubicBezTo>
                      <a:close/>
                    </a:path>
                  </a:pathLst>
                </a:custGeom>
                <a:solidFill>
                  <a:srgbClr val="FFA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8" name="Google Shape;2118;p42"/>
                <p:cNvGrpSpPr/>
                <p:nvPr/>
              </p:nvGrpSpPr>
              <p:grpSpPr>
                <a:xfrm>
                  <a:off x="7760204" y="2952127"/>
                  <a:ext cx="460377" cy="782511"/>
                  <a:chOff x="7577684" y="3181726"/>
                  <a:chExt cx="403451" cy="685751"/>
                </a:xfrm>
              </p:grpSpPr>
              <p:sp>
                <p:nvSpPr>
                  <p:cNvPr id="2119" name="Google Shape;2119;p42"/>
                  <p:cNvSpPr/>
                  <p:nvPr/>
                </p:nvSpPr>
                <p:spPr>
                  <a:xfrm rot="4341851">
                    <a:off x="7669568" y="3185405"/>
                    <a:ext cx="219684" cy="381933"/>
                  </a:xfrm>
                  <a:custGeom>
                    <a:rect b="b" l="l" r="r" t="t"/>
                    <a:pathLst>
                      <a:path extrusionOk="0" h="9692" w="4647">
                        <a:moveTo>
                          <a:pt x="4178" y="0"/>
                        </a:moveTo>
                        <a:cubicBezTo>
                          <a:pt x="4016" y="0"/>
                          <a:pt x="3864" y="96"/>
                          <a:pt x="3800" y="254"/>
                        </a:cubicBezTo>
                        <a:lnTo>
                          <a:pt x="89" y="9120"/>
                        </a:lnTo>
                        <a:cubicBezTo>
                          <a:pt x="0" y="9328"/>
                          <a:pt x="99" y="9570"/>
                          <a:pt x="311" y="9660"/>
                        </a:cubicBezTo>
                        <a:cubicBezTo>
                          <a:pt x="362" y="9682"/>
                          <a:pt x="416" y="9692"/>
                          <a:pt x="469" y="9692"/>
                        </a:cubicBezTo>
                        <a:cubicBezTo>
                          <a:pt x="630" y="9692"/>
                          <a:pt x="783" y="9596"/>
                          <a:pt x="850" y="9438"/>
                        </a:cubicBezTo>
                        <a:lnTo>
                          <a:pt x="4558" y="572"/>
                        </a:lnTo>
                        <a:cubicBezTo>
                          <a:pt x="4646" y="364"/>
                          <a:pt x="4547" y="122"/>
                          <a:pt x="4339" y="33"/>
                        </a:cubicBezTo>
                        <a:cubicBezTo>
                          <a:pt x="4286" y="11"/>
                          <a:pt x="4231" y="0"/>
                          <a:pt x="4178" y="0"/>
                        </a:cubicBezTo>
                        <a:close/>
                      </a:path>
                    </a:pathLst>
                  </a:custGeom>
                  <a:solidFill>
                    <a:srgbClr val="93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0" name="Google Shape;2120;p42"/>
                  <p:cNvGrpSpPr/>
                  <p:nvPr/>
                </p:nvGrpSpPr>
                <p:grpSpPr>
                  <a:xfrm>
                    <a:off x="7681172" y="3379747"/>
                    <a:ext cx="276149" cy="487730"/>
                    <a:chOff x="8301872" y="2653372"/>
                    <a:chExt cx="276149" cy="487730"/>
                  </a:xfrm>
                </p:grpSpPr>
                <p:sp>
                  <p:nvSpPr>
                    <p:cNvPr id="2121" name="Google Shape;2121;p42"/>
                    <p:cNvSpPr/>
                    <p:nvPr/>
                  </p:nvSpPr>
                  <p:spPr>
                    <a:xfrm rot="5400000">
                      <a:off x="8196128" y="2759138"/>
                      <a:ext cx="487660" cy="276128"/>
                    </a:xfrm>
                    <a:custGeom>
                      <a:rect b="b" l="l" r="r" t="t"/>
                      <a:pathLst>
                        <a:path extrusionOk="0" h="16791" w="29654">
                          <a:moveTo>
                            <a:pt x="1" y="1"/>
                          </a:moveTo>
                          <a:lnTo>
                            <a:pt x="1" y="16791"/>
                          </a:lnTo>
                          <a:lnTo>
                            <a:pt x="29654" y="16791"/>
                          </a:lnTo>
                          <a:lnTo>
                            <a:pt x="29654" y="1"/>
                          </a:ln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2"/>
                    <p:cNvSpPr/>
                    <p:nvPr/>
                  </p:nvSpPr>
                  <p:spPr>
                    <a:xfrm rot="5400000">
                      <a:off x="8398783" y="2758774"/>
                      <a:ext cx="82330" cy="276148"/>
                    </a:xfrm>
                    <a:custGeom>
                      <a:rect b="b" l="l" r="r" t="t"/>
                      <a:pathLst>
                        <a:path extrusionOk="0" h="7503" w="2503">
                          <a:moveTo>
                            <a:pt x="1" y="1"/>
                          </a:moveTo>
                          <a:lnTo>
                            <a:pt x="1" y="7503"/>
                          </a:lnTo>
                          <a:lnTo>
                            <a:pt x="2502" y="7503"/>
                          </a:lnTo>
                          <a:lnTo>
                            <a:pt x="25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2"/>
                    <p:cNvSpPr/>
                    <p:nvPr/>
                  </p:nvSpPr>
                  <p:spPr>
                    <a:xfrm rot="5400000">
                      <a:off x="8197517" y="2851175"/>
                      <a:ext cx="487730" cy="92123"/>
                    </a:xfrm>
                    <a:custGeom>
                      <a:rect b="b" l="l" r="r" t="t"/>
                      <a:pathLst>
                        <a:path extrusionOk="0" h="2503" w="14828">
                          <a:moveTo>
                            <a:pt x="1" y="1"/>
                          </a:moveTo>
                          <a:lnTo>
                            <a:pt x="1" y="2503"/>
                          </a:lnTo>
                          <a:lnTo>
                            <a:pt x="14827" y="2503"/>
                          </a:lnTo>
                          <a:lnTo>
                            <a:pt x="148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2"/>
                    <p:cNvSpPr/>
                    <p:nvPr/>
                  </p:nvSpPr>
                  <p:spPr>
                    <a:xfrm rot="5400000">
                      <a:off x="8196083" y="2759163"/>
                      <a:ext cx="487730" cy="276148"/>
                    </a:xfrm>
                    <a:custGeom>
                      <a:rect b="b" l="l" r="r" t="t"/>
                      <a:pathLst>
                        <a:path extrusionOk="0" h="7503" w="14828">
                          <a:moveTo>
                            <a:pt x="12984" y="1"/>
                          </a:moveTo>
                          <a:lnTo>
                            <a:pt x="1" y="6519"/>
                          </a:lnTo>
                          <a:lnTo>
                            <a:pt x="1" y="7503"/>
                          </a:lnTo>
                          <a:lnTo>
                            <a:pt x="1455" y="7503"/>
                          </a:lnTo>
                          <a:lnTo>
                            <a:pt x="14827" y="788"/>
                          </a:lnTo>
                          <a:lnTo>
                            <a:pt x="148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2"/>
                    <p:cNvSpPr/>
                    <p:nvPr/>
                  </p:nvSpPr>
                  <p:spPr>
                    <a:xfrm rot="5400000">
                      <a:off x="8196083" y="2759163"/>
                      <a:ext cx="487730" cy="276148"/>
                    </a:xfrm>
                    <a:custGeom>
                      <a:rect b="b" l="l" r="r" t="t"/>
                      <a:pathLst>
                        <a:path extrusionOk="0" h="7503" w="14828">
                          <a:moveTo>
                            <a:pt x="1" y="1"/>
                          </a:moveTo>
                          <a:lnTo>
                            <a:pt x="1" y="755"/>
                          </a:lnTo>
                          <a:lnTo>
                            <a:pt x="13444" y="7503"/>
                          </a:lnTo>
                          <a:lnTo>
                            <a:pt x="14827" y="7503"/>
                          </a:lnTo>
                          <a:lnTo>
                            <a:pt x="14827" y="6485"/>
                          </a:lnTo>
                          <a:lnTo>
                            <a:pt x="19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2"/>
                    <p:cNvSpPr/>
                    <p:nvPr/>
                  </p:nvSpPr>
                  <p:spPr>
                    <a:xfrm rot="5400000">
                      <a:off x="8196819" y="2759899"/>
                      <a:ext cx="487730" cy="274676"/>
                    </a:xfrm>
                    <a:custGeom>
                      <a:rect b="b" l="l" r="r" t="t"/>
                      <a:pathLst>
                        <a:path extrusionOk="0" h="7463" w="14828">
                          <a:moveTo>
                            <a:pt x="6672" y="1"/>
                          </a:moveTo>
                          <a:lnTo>
                            <a:pt x="6672" y="2979"/>
                          </a:lnTo>
                          <a:lnTo>
                            <a:pt x="1" y="2979"/>
                          </a:lnTo>
                          <a:lnTo>
                            <a:pt x="1" y="4372"/>
                          </a:lnTo>
                          <a:lnTo>
                            <a:pt x="6672" y="4372"/>
                          </a:lnTo>
                          <a:lnTo>
                            <a:pt x="6672" y="7462"/>
                          </a:lnTo>
                          <a:lnTo>
                            <a:pt x="8136" y="7462"/>
                          </a:lnTo>
                          <a:lnTo>
                            <a:pt x="8136" y="4372"/>
                          </a:lnTo>
                          <a:lnTo>
                            <a:pt x="14827" y="4372"/>
                          </a:lnTo>
                          <a:lnTo>
                            <a:pt x="14827" y="2979"/>
                          </a:lnTo>
                          <a:lnTo>
                            <a:pt x="8136" y="2979"/>
                          </a:lnTo>
                          <a:lnTo>
                            <a:pt x="8136"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2"/>
                    <p:cNvSpPr/>
                    <p:nvPr/>
                  </p:nvSpPr>
                  <p:spPr>
                    <a:xfrm rot="5400000">
                      <a:off x="8448674" y="2692105"/>
                      <a:ext cx="168081" cy="90614"/>
                    </a:xfrm>
                    <a:custGeom>
                      <a:rect b="b" l="l" r="r" t="t"/>
                      <a:pathLst>
                        <a:path extrusionOk="0" h="2462" w="5110">
                          <a:moveTo>
                            <a:pt x="1" y="1"/>
                          </a:moveTo>
                          <a:lnTo>
                            <a:pt x="1" y="575"/>
                          </a:lnTo>
                          <a:lnTo>
                            <a:pt x="3828" y="2462"/>
                          </a:lnTo>
                          <a:lnTo>
                            <a:pt x="5110" y="2462"/>
                          </a:lnTo>
                          <a:lnTo>
                            <a:pt x="116"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2"/>
                    <p:cNvSpPr/>
                    <p:nvPr/>
                  </p:nvSpPr>
                  <p:spPr>
                    <a:xfrm rot="5400000">
                      <a:off x="8432722" y="2995786"/>
                      <a:ext cx="199986" cy="90614"/>
                    </a:xfrm>
                    <a:custGeom>
                      <a:rect b="b" l="l" r="r" t="t"/>
                      <a:pathLst>
                        <a:path extrusionOk="0" h="2462" w="6080">
                          <a:moveTo>
                            <a:pt x="4994" y="1"/>
                          </a:moveTo>
                          <a:lnTo>
                            <a:pt x="0" y="2462"/>
                          </a:lnTo>
                          <a:lnTo>
                            <a:pt x="1282" y="2462"/>
                          </a:lnTo>
                          <a:lnTo>
                            <a:pt x="6079" y="102"/>
                          </a:lnTo>
                          <a:lnTo>
                            <a:pt x="6079"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2"/>
                    <p:cNvSpPr/>
                    <p:nvPr/>
                  </p:nvSpPr>
                  <p:spPr>
                    <a:xfrm rot="5400000">
                      <a:off x="8271154" y="3016513"/>
                      <a:ext cx="160515" cy="88626"/>
                    </a:xfrm>
                    <a:custGeom>
                      <a:rect b="b" l="l" r="r" t="t"/>
                      <a:pathLst>
                        <a:path extrusionOk="0" h="2408" w="4880">
                          <a:moveTo>
                            <a:pt x="1" y="1"/>
                          </a:moveTo>
                          <a:lnTo>
                            <a:pt x="4879" y="2408"/>
                          </a:lnTo>
                          <a:lnTo>
                            <a:pt x="4879" y="1776"/>
                          </a:lnTo>
                          <a:lnTo>
                            <a:pt x="1282"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2"/>
                    <p:cNvSpPr/>
                    <p:nvPr/>
                  </p:nvSpPr>
                  <p:spPr>
                    <a:xfrm rot="5400000">
                      <a:off x="8245023" y="2710221"/>
                      <a:ext cx="207552" cy="93853"/>
                    </a:xfrm>
                    <a:custGeom>
                      <a:rect b="b" l="l" r="r" t="t"/>
                      <a:pathLst>
                        <a:path extrusionOk="0" h="2550" w="6310">
                          <a:moveTo>
                            <a:pt x="5029" y="1"/>
                          </a:moveTo>
                          <a:lnTo>
                            <a:pt x="1" y="2476"/>
                          </a:lnTo>
                          <a:lnTo>
                            <a:pt x="1" y="2550"/>
                          </a:lnTo>
                          <a:lnTo>
                            <a:pt x="1141" y="2550"/>
                          </a:lnTo>
                          <a:lnTo>
                            <a:pt x="6310"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31" name="Google Shape;2131;p42"/>
                <p:cNvSpPr/>
                <p:nvPr/>
              </p:nvSpPr>
              <p:spPr>
                <a:xfrm flipH="1">
                  <a:off x="7760673" y="3147151"/>
                  <a:ext cx="74208" cy="59432"/>
                </a:xfrm>
                <a:custGeom>
                  <a:rect b="b" l="l" r="r" t="t"/>
                  <a:pathLst>
                    <a:path extrusionOk="0" h="913" w="1140">
                      <a:moveTo>
                        <a:pt x="406" y="0"/>
                      </a:moveTo>
                      <a:cubicBezTo>
                        <a:pt x="378" y="0"/>
                        <a:pt x="351" y="6"/>
                        <a:pt x="325" y="18"/>
                      </a:cubicBezTo>
                      <a:cubicBezTo>
                        <a:pt x="0" y="172"/>
                        <a:pt x="343" y="912"/>
                        <a:pt x="638" y="912"/>
                      </a:cubicBezTo>
                      <a:cubicBezTo>
                        <a:pt x="650" y="912"/>
                        <a:pt x="662" y="911"/>
                        <a:pt x="673" y="909"/>
                      </a:cubicBezTo>
                      <a:cubicBezTo>
                        <a:pt x="1139" y="808"/>
                        <a:pt x="736" y="0"/>
                        <a:pt x="406" y="0"/>
                      </a:cubicBezTo>
                      <a:close/>
                    </a:path>
                  </a:pathLst>
                </a:custGeom>
                <a:solidFill>
                  <a:srgbClr val="FFA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2"/>
                <p:cNvSpPr/>
                <p:nvPr/>
              </p:nvSpPr>
              <p:spPr>
                <a:xfrm flipH="1">
                  <a:off x="7674618" y="3062070"/>
                  <a:ext cx="169117" cy="166448"/>
                </a:xfrm>
                <a:custGeom>
                  <a:rect b="b" l="l" r="r" t="t"/>
                  <a:pathLst>
                    <a:path extrusionOk="0" h="2557" w="2598">
                      <a:moveTo>
                        <a:pt x="1372" y="0"/>
                      </a:moveTo>
                      <a:cubicBezTo>
                        <a:pt x="1226" y="372"/>
                        <a:pt x="768" y="741"/>
                        <a:pt x="406" y="929"/>
                      </a:cubicBezTo>
                      <a:cubicBezTo>
                        <a:pt x="605" y="1735"/>
                        <a:pt x="0" y="2297"/>
                        <a:pt x="293" y="2499"/>
                      </a:cubicBezTo>
                      <a:cubicBezTo>
                        <a:pt x="354" y="2541"/>
                        <a:pt x="416" y="2557"/>
                        <a:pt x="476" y="2557"/>
                      </a:cubicBezTo>
                      <a:cubicBezTo>
                        <a:pt x="642" y="2557"/>
                        <a:pt x="785" y="2434"/>
                        <a:pt x="785" y="2434"/>
                      </a:cubicBezTo>
                      <a:cubicBezTo>
                        <a:pt x="785" y="2434"/>
                        <a:pt x="874" y="2542"/>
                        <a:pt x="1090" y="2542"/>
                      </a:cubicBezTo>
                      <a:cubicBezTo>
                        <a:pt x="1105" y="2542"/>
                        <a:pt x="1121" y="2541"/>
                        <a:pt x="1137" y="2540"/>
                      </a:cubicBezTo>
                      <a:cubicBezTo>
                        <a:pt x="1386" y="2523"/>
                        <a:pt x="1533" y="2223"/>
                        <a:pt x="1533" y="2223"/>
                      </a:cubicBezTo>
                      <a:cubicBezTo>
                        <a:pt x="1533" y="2223"/>
                        <a:pt x="1582" y="2238"/>
                        <a:pt x="1661" y="2238"/>
                      </a:cubicBezTo>
                      <a:cubicBezTo>
                        <a:pt x="1739" y="2238"/>
                        <a:pt x="1845" y="2223"/>
                        <a:pt x="1960" y="2161"/>
                      </a:cubicBezTo>
                      <a:cubicBezTo>
                        <a:pt x="2141" y="2066"/>
                        <a:pt x="2215" y="1656"/>
                        <a:pt x="2215" y="1656"/>
                      </a:cubicBezTo>
                      <a:cubicBezTo>
                        <a:pt x="2215" y="1656"/>
                        <a:pt x="2598" y="1448"/>
                        <a:pt x="2437" y="1147"/>
                      </a:cubicBezTo>
                      <a:cubicBezTo>
                        <a:pt x="2301" y="895"/>
                        <a:pt x="1639" y="287"/>
                        <a:pt x="1372" y="0"/>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2"/>
                <p:cNvSpPr/>
                <p:nvPr/>
              </p:nvSpPr>
              <p:spPr>
                <a:xfrm flipH="1">
                  <a:off x="7331303" y="2311185"/>
                  <a:ext cx="315125" cy="119449"/>
                </a:xfrm>
                <a:custGeom>
                  <a:rect b="b" l="l" r="r" t="t"/>
                  <a:pathLst>
                    <a:path extrusionOk="0" h="1835" w="4841">
                      <a:moveTo>
                        <a:pt x="3269" y="1"/>
                      </a:moveTo>
                      <a:cubicBezTo>
                        <a:pt x="2709" y="1"/>
                        <a:pt x="1908" y="23"/>
                        <a:pt x="1056" y="134"/>
                      </a:cubicBezTo>
                      <a:cubicBezTo>
                        <a:pt x="0" y="274"/>
                        <a:pt x="462" y="1834"/>
                        <a:pt x="462" y="1834"/>
                      </a:cubicBezTo>
                      <a:cubicBezTo>
                        <a:pt x="462" y="1834"/>
                        <a:pt x="4640" y="1776"/>
                        <a:pt x="4742" y="1584"/>
                      </a:cubicBezTo>
                      <a:cubicBezTo>
                        <a:pt x="4841" y="1394"/>
                        <a:pt x="4786" y="765"/>
                        <a:pt x="4615" y="414"/>
                      </a:cubicBezTo>
                      <a:cubicBezTo>
                        <a:pt x="4492" y="158"/>
                        <a:pt x="4295" y="18"/>
                        <a:pt x="3827" y="7"/>
                      </a:cubicBezTo>
                      <a:cubicBezTo>
                        <a:pt x="3691" y="4"/>
                        <a:pt x="3500" y="1"/>
                        <a:pt x="3269" y="1"/>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2"/>
                <p:cNvSpPr/>
                <p:nvPr/>
              </p:nvSpPr>
              <p:spPr>
                <a:xfrm flipH="1">
                  <a:off x="7086927" y="1845617"/>
                  <a:ext cx="52987" cy="27145"/>
                </a:xfrm>
                <a:custGeom>
                  <a:rect b="b" l="l" r="r" t="t"/>
                  <a:pathLst>
                    <a:path extrusionOk="0" h="417" w="814">
                      <a:moveTo>
                        <a:pt x="211" y="1"/>
                      </a:moveTo>
                      <a:cubicBezTo>
                        <a:pt x="141" y="1"/>
                        <a:pt x="87" y="23"/>
                        <a:pt x="67" y="77"/>
                      </a:cubicBezTo>
                      <a:cubicBezTo>
                        <a:pt x="0" y="257"/>
                        <a:pt x="407" y="416"/>
                        <a:pt x="599" y="416"/>
                      </a:cubicBezTo>
                      <a:cubicBezTo>
                        <a:pt x="643" y="416"/>
                        <a:pt x="675" y="408"/>
                        <a:pt x="689" y="391"/>
                      </a:cubicBezTo>
                      <a:cubicBezTo>
                        <a:pt x="814" y="229"/>
                        <a:pt x="435" y="1"/>
                        <a:pt x="211"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2"/>
                <p:cNvSpPr/>
                <p:nvPr/>
              </p:nvSpPr>
              <p:spPr>
                <a:xfrm flipH="1">
                  <a:off x="7219529" y="2020661"/>
                  <a:ext cx="115153" cy="52141"/>
                </a:xfrm>
                <a:custGeom>
                  <a:rect b="b" l="l" r="r" t="t"/>
                  <a:pathLst>
                    <a:path extrusionOk="0" h="801" w="1769">
                      <a:moveTo>
                        <a:pt x="92" y="0"/>
                      </a:moveTo>
                      <a:cubicBezTo>
                        <a:pt x="83" y="0"/>
                        <a:pt x="74" y="2"/>
                        <a:pt x="65" y="5"/>
                      </a:cubicBezTo>
                      <a:cubicBezTo>
                        <a:pt x="24" y="19"/>
                        <a:pt x="1" y="63"/>
                        <a:pt x="18" y="104"/>
                      </a:cubicBezTo>
                      <a:cubicBezTo>
                        <a:pt x="21" y="115"/>
                        <a:pt x="274" y="801"/>
                        <a:pt x="1162" y="801"/>
                      </a:cubicBezTo>
                      <a:cubicBezTo>
                        <a:pt x="1321" y="801"/>
                        <a:pt x="1499" y="777"/>
                        <a:pt x="1701" y="726"/>
                      </a:cubicBezTo>
                      <a:cubicBezTo>
                        <a:pt x="1742" y="716"/>
                        <a:pt x="1769" y="671"/>
                        <a:pt x="1756" y="630"/>
                      </a:cubicBezTo>
                      <a:cubicBezTo>
                        <a:pt x="1747" y="593"/>
                        <a:pt x="1716" y="570"/>
                        <a:pt x="1679" y="570"/>
                      </a:cubicBezTo>
                      <a:cubicBezTo>
                        <a:pt x="1673" y="570"/>
                        <a:pt x="1666" y="571"/>
                        <a:pt x="1660" y="572"/>
                      </a:cubicBezTo>
                      <a:cubicBezTo>
                        <a:pt x="1470" y="621"/>
                        <a:pt x="1302" y="642"/>
                        <a:pt x="1155" y="642"/>
                      </a:cubicBezTo>
                      <a:cubicBezTo>
                        <a:pt x="389" y="642"/>
                        <a:pt x="176" y="82"/>
                        <a:pt x="165" y="54"/>
                      </a:cubicBezTo>
                      <a:cubicBezTo>
                        <a:pt x="154" y="22"/>
                        <a:pt x="124" y="0"/>
                        <a:pt x="92"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2"/>
                <p:cNvSpPr/>
                <p:nvPr/>
              </p:nvSpPr>
              <p:spPr>
                <a:xfrm flipH="1">
                  <a:off x="7109710" y="1911625"/>
                  <a:ext cx="30725" cy="53183"/>
                </a:xfrm>
                <a:custGeom>
                  <a:rect b="b" l="l" r="r" t="t"/>
                  <a:pathLst>
                    <a:path extrusionOk="0" h="817" w="472">
                      <a:moveTo>
                        <a:pt x="236" y="1"/>
                      </a:moveTo>
                      <a:cubicBezTo>
                        <a:pt x="106" y="1"/>
                        <a:pt x="0" y="182"/>
                        <a:pt x="0" y="407"/>
                      </a:cubicBezTo>
                      <a:cubicBezTo>
                        <a:pt x="0" y="636"/>
                        <a:pt x="106" y="817"/>
                        <a:pt x="236" y="817"/>
                      </a:cubicBezTo>
                      <a:cubicBezTo>
                        <a:pt x="365" y="817"/>
                        <a:pt x="472" y="636"/>
                        <a:pt x="472" y="407"/>
                      </a:cubicBezTo>
                      <a:cubicBezTo>
                        <a:pt x="472" y="182"/>
                        <a:pt x="365" y="1"/>
                        <a:pt x="236" y="1"/>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2"/>
                <p:cNvSpPr/>
                <p:nvPr/>
              </p:nvSpPr>
              <p:spPr>
                <a:xfrm flipH="1">
                  <a:off x="7113095" y="1920478"/>
                  <a:ext cx="7811" cy="13475"/>
                </a:xfrm>
                <a:custGeom>
                  <a:rect b="b" l="l" r="r" t="t"/>
                  <a:pathLst>
                    <a:path extrusionOk="0" h="207" w="120">
                      <a:moveTo>
                        <a:pt x="51" y="1"/>
                      </a:moveTo>
                      <a:cubicBezTo>
                        <a:pt x="49" y="1"/>
                        <a:pt x="47" y="1"/>
                        <a:pt x="45" y="2"/>
                      </a:cubicBezTo>
                      <a:cubicBezTo>
                        <a:pt x="18" y="5"/>
                        <a:pt x="0" y="53"/>
                        <a:pt x="8" y="107"/>
                      </a:cubicBezTo>
                      <a:cubicBezTo>
                        <a:pt x="14" y="163"/>
                        <a:pt x="39" y="207"/>
                        <a:pt x="69" y="207"/>
                      </a:cubicBezTo>
                      <a:cubicBezTo>
                        <a:pt x="70" y="207"/>
                        <a:pt x="71" y="207"/>
                        <a:pt x="72" y="206"/>
                      </a:cubicBezTo>
                      <a:cubicBezTo>
                        <a:pt x="99" y="203"/>
                        <a:pt x="120" y="152"/>
                        <a:pt x="110" y="97"/>
                      </a:cubicBezTo>
                      <a:cubicBezTo>
                        <a:pt x="103" y="43"/>
                        <a:pt x="79" y="1"/>
                        <a:pt x="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2"/>
                <p:cNvSpPr/>
                <p:nvPr/>
              </p:nvSpPr>
              <p:spPr>
                <a:xfrm flipH="1">
                  <a:off x="7387281" y="1938119"/>
                  <a:ext cx="44916" cy="67373"/>
                </a:xfrm>
                <a:custGeom>
                  <a:rect b="b" l="l" r="r" t="t"/>
                  <a:pathLst>
                    <a:path extrusionOk="0" h="1035" w="690">
                      <a:moveTo>
                        <a:pt x="345" y="0"/>
                      </a:moveTo>
                      <a:cubicBezTo>
                        <a:pt x="153" y="0"/>
                        <a:pt x="0" y="233"/>
                        <a:pt x="0" y="520"/>
                      </a:cubicBezTo>
                      <a:cubicBezTo>
                        <a:pt x="0" y="802"/>
                        <a:pt x="153" y="1035"/>
                        <a:pt x="345" y="1035"/>
                      </a:cubicBezTo>
                      <a:cubicBezTo>
                        <a:pt x="533" y="1035"/>
                        <a:pt x="689" y="802"/>
                        <a:pt x="689" y="520"/>
                      </a:cubicBezTo>
                      <a:cubicBezTo>
                        <a:pt x="689" y="233"/>
                        <a:pt x="533" y="0"/>
                        <a:pt x="345" y="0"/>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2"/>
                <p:cNvSpPr/>
                <p:nvPr/>
              </p:nvSpPr>
              <p:spPr>
                <a:xfrm flipH="1">
                  <a:off x="7393725" y="1951398"/>
                  <a:ext cx="8918" cy="15297"/>
                </a:xfrm>
                <a:custGeom>
                  <a:rect b="b" l="l" r="r" t="t"/>
                  <a:pathLst>
                    <a:path extrusionOk="0" h="235" w="137">
                      <a:moveTo>
                        <a:pt x="58" y="1"/>
                      </a:moveTo>
                      <a:cubicBezTo>
                        <a:pt x="57" y="1"/>
                        <a:pt x="56" y="1"/>
                        <a:pt x="55" y="1"/>
                      </a:cubicBezTo>
                      <a:cubicBezTo>
                        <a:pt x="21" y="4"/>
                        <a:pt x="0" y="62"/>
                        <a:pt x="10" y="124"/>
                      </a:cubicBezTo>
                      <a:cubicBezTo>
                        <a:pt x="17" y="185"/>
                        <a:pt x="47" y="234"/>
                        <a:pt x="77" y="234"/>
                      </a:cubicBezTo>
                      <a:cubicBezTo>
                        <a:pt x="78" y="234"/>
                        <a:pt x="80" y="234"/>
                        <a:pt x="82" y="234"/>
                      </a:cubicBezTo>
                      <a:cubicBezTo>
                        <a:pt x="116" y="230"/>
                        <a:pt x="137" y="175"/>
                        <a:pt x="126" y="111"/>
                      </a:cubicBezTo>
                      <a:cubicBezTo>
                        <a:pt x="120" y="47"/>
                        <a:pt x="88" y="1"/>
                        <a:pt x="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2"/>
                <p:cNvSpPr/>
                <p:nvPr/>
              </p:nvSpPr>
              <p:spPr>
                <a:xfrm flipH="1" rot="-618055">
                  <a:off x="7355127" y="1852313"/>
                  <a:ext cx="100310" cy="60277"/>
                </a:xfrm>
                <a:custGeom>
                  <a:rect b="b" l="l" r="r" t="t"/>
                  <a:pathLst>
                    <a:path extrusionOk="0" h="926" w="1541">
                      <a:moveTo>
                        <a:pt x="1325" y="0"/>
                      </a:moveTo>
                      <a:cubicBezTo>
                        <a:pt x="994" y="0"/>
                        <a:pt x="1" y="706"/>
                        <a:pt x="144" y="864"/>
                      </a:cubicBezTo>
                      <a:cubicBezTo>
                        <a:pt x="178" y="905"/>
                        <a:pt x="233" y="925"/>
                        <a:pt x="301" y="925"/>
                      </a:cubicBezTo>
                      <a:cubicBezTo>
                        <a:pt x="704" y="925"/>
                        <a:pt x="1540" y="239"/>
                        <a:pt x="1417" y="38"/>
                      </a:cubicBezTo>
                      <a:cubicBezTo>
                        <a:pt x="1400" y="10"/>
                        <a:pt x="1369" y="0"/>
                        <a:pt x="1325"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2"/>
                <p:cNvSpPr/>
                <p:nvPr/>
              </p:nvSpPr>
              <p:spPr>
                <a:xfrm flipH="1">
                  <a:off x="7290808" y="2020531"/>
                  <a:ext cx="43874" cy="44265"/>
                </a:xfrm>
                <a:custGeom>
                  <a:rect b="b" l="l" r="r" t="t"/>
                  <a:pathLst>
                    <a:path extrusionOk="0" h="680" w="674">
                      <a:moveTo>
                        <a:pt x="92" y="1"/>
                      </a:moveTo>
                      <a:cubicBezTo>
                        <a:pt x="83" y="1"/>
                        <a:pt x="72" y="4"/>
                        <a:pt x="65" y="7"/>
                      </a:cubicBezTo>
                      <a:cubicBezTo>
                        <a:pt x="24" y="21"/>
                        <a:pt x="1" y="65"/>
                        <a:pt x="18" y="106"/>
                      </a:cubicBezTo>
                      <a:cubicBezTo>
                        <a:pt x="18" y="114"/>
                        <a:pt x="158" y="486"/>
                        <a:pt x="581" y="680"/>
                      </a:cubicBezTo>
                      <a:cubicBezTo>
                        <a:pt x="612" y="639"/>
                        <a:pt x="642" y="595"/>
                        <a:pt x="673" y="554"/>
                      </a:cubicBezTo>
                      <a:cubicBezTo>
                        <a:pt x="294" y="393"/>
                        <a:pt x="174" y="76"/>
                        <a:pt x="165" y="56"/>
                      </a:cubicBezTo>
                      <a:cubicBezTo>
                        <a:pt x="154" y="21"/>
                        <a:pt x="124" y="1"/>
                        <a:pt x="92"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2"/>
                <p:cNvSpPr/>
                <p:nvPr/>
              </p:nvSpPr>
              <p:spPr>
                <a:xfrm flipH="1">
                  <a:off x="7387281" y="1938119"/>
                  <a:ext cx="44916" cy="67373"/>
                </a:xfrm>
                <a:custGeom>
                  <a:rect b="b" l="l" r="r" t="t"/>
                  <a:pathLst>
                    <a:path extrusionOk="0" h="1035" w="690">
                      <a:moveTo>
                        <a:pt x="512" y="205"/>
                      </a:moveTo>
                      <a:cubicBezTo>
                        <a:pt x="543" y="205"/>
                        <a:pt x="574" y="253"/>
                        <a:pt x="580" y="315"/>
                      </a:cubicBezTo>
                      <a:cubicBezTo>
                        <a:pt x="591" y="379"/>
                        <a:pt x="570" y="434"/>
                        <a:pt x="536" y="438"/>
                      </a:cubicBezTo>
                      <a:lnTo>
                        <a:pt x="533" y="438"/>
                      </a:lnTo>
                      <a:cubicBezTo>
                        <a:pt x="502" y="438"/>
                        <a:pt x="471" y="393"/>
                        <a:pt x="464" y="328"/>
                      </a:cubicBezTo>
                      <a:cubicBezTo>
                        <a:pt x="454" y="266"/>
                        <a:pt x="475" y="208"/>
                        <a:pt x="509" y="205"/>
                      </a:cubicBezTo>
                      <a:close/>
                      <a:moveTo>
                        <a:pt x="345" y="0"/>
                      </a:moveTo>
                      <a:cubicBezTo>
                        <a:pt x="153" y="0"/>
                        <a:pt x="0" y="233"/>
                        <a:pt x="0" y="520"/>
                      </a:cubicBezTo>
                      <a:cubicBezTo>
                        <a:pt x="0" y="802"/>
                        <a:pt x="153" y="1035"/>
                        <a:pt x="345" y="1035"/>
                      </a:cubicBezTo>
                      <a:cubicBezTo>
                        <a:pt x="533" y="1035"/>
                        <a:pt x="689" y="802"/>
                        <a:pt x="689" y="520"/>
                      </a:cubicBezTo>
                      <a:cubicBezTo>
                        <a:pt x="689" y="233"/>
                        <a:pt x="533" y="0"/>
                        <a:pt x="345" y="0"/>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2"/>
                <p:cNvSpPr/>
                <p:nvPr/>
              </p:nvSpPr>
              <p:spPr>
                <a:xfrm flipH="1">
                  <a:off x="7393725" y="1951398"/>
                  <a:ext cx="8918" cy="15232"/>
                </a:xfrm>
                <a:custGeom>
                  <a:rect b="b" l="l" r="r" t="t"/>
                  <a:pathLst>
                    <a:path extrusionOk="0" h="234" w="137">
                      <a:moveTo>
                        <a:pt x="55" y="1"/>
                      </a:moveTo>
                      <a:cubicBezTo>
                        <a:pt x="21" y="4"/>
                        <a:pt x="0" y="62"/>
                        <a:pt x="10" y="124"/>
                      </a:cubicBezTo>
                      <a:cubicBezTo>
                        <a:pt x="17" y="189"/>
                        <a:pt x="48" y="234"/>
                        <a:pt x="79" y="234"/>
                      </a:cubicBezTo>
                      <a:lnTo>
                        <a:pt x="82" y="234"/>
                      </a:lnTo>
                      <a:cubicBezTo>
                        <a:pt x="116" y="230"/>
                        <a:pt x="137" y="175"/>
                        <a:pt x="126" y="111"/>
                      </a:cubicBezTo>
                      <a:cubicBezTo>
                        <a:pt x="120" y="49"/>
                        <a:pt x="89" y="1"/>
                        <a:pt x="58" y="1"/>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2"/>
                <p:cNvSpPr/>
                <p:nvPr/>
              </p:nvSpPr>
              <p:spPr>
                <a:xfrm flipH="1">
                  <a:off x="7710160" y="2149486"/>
                  <a:ext cx="122964" cy="78700"/>
                </a:xfrm>
                <a:custGeom>
                  <a:rect b="b" l="l" r="r" t="t"/>
                  <a:pathLst>
                    <a:path extrusionOk="0" h="1209" w="1889">
                      <a:moveTo>
                        <a:pt x="977" y="0"/>
                      </a:moveTo>
                      <a:cubicBezTo>
                        <a:pt x="867" y="0"/>
                        <a:pt x="770" y="18"/>
                        <a:pt x="697" y="38"/>
                      </a:cubicBezTo>
                      <a:cubicBezTo>
                        <a:pt x="360" y="133"/>
                        <a:pt x="76" y="392"/>
                        <a:pt x="12" y="673"/>
                      </a:cubicBezTo>
                      <a:cubicBezTo>
                        <a:pt x="1" y="714"/>
                        <a:pt x="28" y="758"/>
                        <a:pt x="69" y="764"/>
                      </a:cubicBezTo>
                      <a:cubicBezTo>
                        <a:pt x="77" y="767"/>
                        <a:pt x="85" y="768"/>
                        <a:pt x="92" y="768"/>
                      </a:cubicBezTo>
                      <a:cubicBezTo>
                        <a:pt x="127" y="768"/>
                        <a:pt x="157" y="743"/>
                        <a:pt x="165" y="706"/>
                      </a:cubicBezTo>
                      <a:cubicBezTo>
                        <a:pt x="220" y="484"/>
                        <a:pt x="458" y="269"/>
                        <a:pt x="738" y="191"/>
                      </a:cubicBezTo>
                      <a:cubicBezTo>
                        <a:pt x="800" y="173"/>
                        <a:pt x="882" y="158"/>
                        <a:pt x="975" y="158"/>
                      </a:cubicBezTo>
                      <a:cubicBezTo>
                        <a:pt x="1118" y="158"/>
                        <a:pt x="1288" y="194"/>
                        <a:pt x="1462" y="314"/>
                      </a:cubicBezTo>
                      <a:cubicBezTo>
                        <a:pt x="1277" y="324"/>
                        <a:pt x="1028" y="365"/>
                        <a:pt x="878" y="505"/>
                      </a:cubicBezTo>
                      <a:cubicBezTo>
                        <a:pt x="790" y="591"/>
                        <a:pt x="749" y="700"/>
                        <a:pt x="755" y="829"/>
                      </a:cubicBezTo>
                      <a:cubicBezTo>
                        <a:pt x="762" y="983"/>
                        <a:pt x="817" y="1092"/>
                        <a:pt x="919" y="1157"/>
                      </a:cubicBezTo>
                      <a:cubicBezTo>
                        <a:pt x="984" y="1194"/>
                        <a:pt x="1059" y="1208"/>
                        <a:pt x="1131" y="1208"/>
                      </a:cubicBezTo>
                      <a:cubicBezTo>
                        <a:pt x="1291" y="1208"/>
                        <a:pt x="1441" y="1144"/>
                        <a:pt x="1466" y="1133"/>
                      </a:cubicBezTo>
                      <a:cubicBezTo>
                        <a:pt x="1503" y="1116"/>
                        <a:pt x="1523" y="1068"/>
                        <a:pt x="1503" y="1027"/>
                      </a:cubicBezTo>
                      <a:cubicBezTo>
                        <a:pt x="1491" y="1000"/>
                        <a:pt x="1462" y="982"/>
                        <a:pt x="1432" y="982"/>
                      </a:cubicBezTo>
                      <a:cubicBezTo>
                        <a:pt x="1421" y="982"/>
                        <a:pt x="1410" y="984"/>
                        <a:pt x="1400" y="990"/>
                      </a:cubicBezTo>
                      <a:cubicBezTo>
                        <a:pt x="1353" y="1011"/>
                        <a:pt x="1235" y="1051"/>
                        <a:pt x="1130" y="1051"/>
                      </a:cubicBezTo>
                      <a:cubicBezTo>
                        <a:pt x="1082" y="1051"/>
                        <a:pt x="1036" y="1043"/>
                        <a:pt x="1001" y="1021"/>
                      </a:cubicBezTo>
                      <a:cubicBezTo>
                        <a:pt x="946" y="986"/>
                        <a:pt x="916" y="922"/>
                        <a:pt x="913" y="822"/>
                      </a:cubicBezTo>
                      <a:cubicBezTo>
                        <a:pt x="909" y="737"/>
                        <a:pt x="933" y="673"/>
                        <a:pt x="987" y="621"/>
                      </a:cubicBezTo>
                      <a:cubicBezTo>
                        <a:pt x="1116" y="498"/>
                        <a:pt x="1380" y="469"/>
                        <a:pt x="1554" y="469"/>
                      </a:cubicBezTo>
                      <a:cubicBezTo>
                        <a:pt x="1603" y="469"/>
                        <a:pt x="1644" y="471"/>
                        <a:pt x="1674" y="474"/>
                      </a:cubicBezTo>
                      <a:lnTo>
                        <a:pt x="1888" y="495"/>
                      </a:lnTo>
                      <a:lnTo>
                        <a:pt x="1888" y="495"/>
                      </a:lnTo>
                      <a:lnTo>
                        <a:pt x="1735" y="341"/>
                      </a:lnTo>
                      <a:cubicBezTo>
                        <a:pt x="1471" y="71"/>
                        <a:pt x="1196" y="0"/>
                        <a:pt x="977"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2"/>
                <p:cNvSpPr/>
                <p:nvPr/>
              </p:nvSpPr>
              <p:spPr>
                <a:xfrm flipH="1">
                  <a:off x="7065054" y="1779935"/>
                  <a:ext cx="25387" cy="162412"/>
                </a:xfrm>
                <a:custGeom>
                  <a:rect b="b" l="l" r="r" t="t"/>
                  <a:pathLst>
                    <a:path extrusionOk="0" h="2495" w="390">
                      <a:moveTo>
                        <a:pt x="0" y="0"/>
                      </a:moveTo>
                      <a:cubicBezTo>
                        <a:pt x="93" y="451"/>
                        <a:pt x="106" y="987"/>
                        <a:pt x="24" y="1622"/>
                      </a:cubicBezTo>
                      <a:cubicBezTo>
                        <a:pt x="0" y="1877"/>
                        <a:pt x="52" y="2171"/>
                        <a:pt x="126" y="2495"/>
                      </a:cubicBezTo>
                      <a:cubicBezTo>
                        <a:pt x="137" y="2444"/>
                        <a:pt x="150" y="2389"/>
                        <a:pt x="161" y="2338"/>
                      </a:cubicBezTo>
                      <a:cubicBezTo>
                        <a:pt x="175" y="2256"/>
                        <a:pt x="191" y="2171"/>
                        <a:pt x="205" y="2089"/>
                      </a:cubicBezTo>
                      <a:cubicBezTo>
                        <a:pt x="328" y="1389"/>
                        <a:pt x="389" y="679"/>
                        <a:pt x="338" y="10"/>
                      </a:cubicBezTo>
                      <a:cubicBezTo>
                        <a:pt x="249" y="3"/>
                        <a:pt x="157" y="0"/>
                        <a:pt x="58"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2"/>
                <p:cNvSpPr/>
                <p:nvPr/>
              </p:nvSpPr>
              <p:spPr>
                <a:xfrm flipH="1">
                  <a:off x="7083542" y="1779935"/>
                  <a:ext cx="22913" cy="105584"/>
                </a:xfrm>
                <a:custGeom>
                  <a:rect b="b" l="l" r="r" t="t"/>
                  <a:pathLst>
                    <a:path extrusionOk="0" h="1622" w="352">
                      <a:moveTo>
                        <a:pt x="246" y="0"/>
                      </a:moveTo>
                      <a:cubicBezTo>
                        <a:pt x="175" y="0"/>
                        <a:pt x="103" y="3"/>
                        <a:pt x="24" y="10"/>
                      </a:cubicBezTo>
                      <a:lnTo>
                        <a:pt x="0" y="10"/>
                      </a:lnTo>
                      <a:cubicBezTo>
                        <a:pt x="260" y="604"/>
                        <a:pt x="311" y="1191"/>
                        <a:pt x="270" y="1622"/>
                      </a:cubicBezTo>
                      <a:cubicBezTo>
                        <a:pt x="352" y="987"/>
                        <a:pt x="339" y="451"/>
                        <a:pt x="246"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2"/>
                <p:cNvSpPr/>
                <p:nvPr/>
              </p:nvSpPr>
              <p:spPr>
                <a:xfrm flipH="1">
                  <a:off x="7086797" y="1845682"/>
                  <a:ext cx="52987" cy="26949"/>
                </a:xfrm>
                <a:custGeom>
                  <a:rect b="b" l="l" r="r" t="t"/>
                  <a:pathLst>
                    <a:path extrusionOk="0" h="414" w="814">
                      <a:moveTo>
                        <a:pt x="208" y="0"/>
                      </a:moveTo>
                      <a:cubicBezTo>
                        <a:pt x="140" y="0"/>
                        <a:pt x="86" y="21"/>
                        <a:pt x="65" y="76"/>
                      </a:cubicBezTo>
                      <a:cubicBezTo>
                        <a:pt x="0" y="256"/>
                        <a:pt x="403" y="413"/>
                        <a:pt x="594" y="413"/>
                      </a:cubicBezTo>
                      <a:cubicBezTo>
                        <a:pt x="639" y="413"/>
                        <a:pt x="673" y="407"/>
                        <a:pt x="687" y="390"/>
                      </a:cubicBezTo>
                      <a:cubicBezTo>
                        <a:pt x="813" y="229"/>
                        <a:pt x="434" y="0"/>
                        <a:pt x="208"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2"/>
                <p:cNvSpPr/>
                <p:nvPr/>
              </p:nvSpPr>
              <p:spPr>
                <a:xfrm flipH="1">
                  <a:off x="7062841" y="1962074"/>
                  <a:ext cx="14516" cy="97382"/>
                </a:xfrm>
                <a:custGeom>
                  <a:rect b="b" l="l" r="r" t="t"/>
                  <a:pathLst>
                    <a:path extrusionOk="0" h="1496" w="223">
                      <a:moveTo>
                        <a:pt x="223" y="1493"/>
                      </a:moveTo>
                      <a:lnTo>
                        <a:pt x="223" y="1496"/>
                      </a:lnTo>
                      <a:lnTo>
                        <a:pt x="223" y="1493"/>
                      </a:lnTo>
                      <a:close/>
                      <a:moveTo>
                        <a:pt x="223" y="1486"/>
                      </a:moveTo>
                      <a:lnTo>
                        <a:pt x="223" y="1493"/>
                      </a:lnTo>
                      <a:lnTo>
                        <a:pt x="223" y="1486"/>
                      </a:lnTo>
                      <a:close/>
                      <a:moveTo>
                        <a:pt x="199" y="1045"/>
                      </a:moveTo>
                      <a:lnTo>
                        <a:pt x="199" y="1045"/>
                      </a:lnTo>
                      <a:lnTo>
                        <a:pt x="199" y="1045"/>
                      </a:lnTo>
                      <a:close/>
                      <a:moveTo>
                        <a:pt x="199" y="1039"/>
                      </a:moveTo>
                      <a:lnTo>
                        <a:pt x="199" y="1039"/>
                      </a:lnTo>
                      <a:lnTo>
                        <a:pt x="199" y="1039"/>
                      </a:lnTo>
                      <a:close/>
                      <a:moveTo>
                        <a:pt x="199" y="1032"/>
                      </a:moveTo>
                      <a:lnTo>
                        <a:pt x="199" y="1032"/>
                      </a:lnTo>
                      <a:lnTo>
                        <a:pt x="199" y="1032"/>
                      </a:lnTo>
                      <a:close/>
                      <a:moveTo>
                        <a:pt x="199" y="1025"/>
                      </a:moveTo>
                      <a:lnTo>
                        <a:pt x="199" y="1028"/>
                      </a:lnTo>
                      <a:lnTo>
                        <a:pt x="199" y="1025"/>
                      </a:lnTo>
                      <a:close/>
                      <a:moveTo>
                        <a:pt x="195" y="1018"/>
                      </a:moveTo>
                      <a:lnTo>
                        <a:pt x="195" y="1022"/>
                      </a:lnTo>
                      <a:lnTo>
                        <a:pt x="195" y="1018"/>
                      </a:lnTo>
                      <a:close/>
                      <a:moveTo>
                        <a:pt x="195" y="1015"/>
                      </a:moveTo>
                      <a:lnTo>
                        <a:pt x="195" y="1015"/>
                      </a:lnTo>
                      <a:lnTo>
                        <a:pt x="195" y="1015"/>
                      </a:lnTo>
                      <a:close/>
                      <a:moveTo>
                        <a:pt x="195" y="1008"/>
                      </a:moveTo>
                      <a:lnTo>
                        <a:pt x="195" y="1008"/>
                      </a:lnTo>
                      <a:lnTo>
                        <a:pt x="195" y="1008"/>
                      </a:lnTo>
                      <a:close/>
                      <a:moveTo>
                        <a:pt x="195" y="1001"/>
                      </a:moveTo>
                      <a:lnTo>
                        <a:pt x="195" y="1004"/>
                      </a:lnTo>
                      <a:lnTo>
                        <a:pt x="195" y="1001"/>
                      </a:lnTo>
                      <a:close/>
                      <a:moveTo>
                        <a:pt x="195" y="995"/>
                      </a:moveTo>
                      <a:lnTo>
                        <a:pt x="195" y="998"/>
                      </a:lnTo>
                      <a:lnTo>
                        <a:pt x="195" y="995"/>
                      </a:lnTo>
                      <a:close/>
                      <a:moveTo>
                        <a:pt x="192" y="987"/>
                      </a:moveTo>
                      <a:cubicBezTo>
                        <a:pt x="192" y="991"/>
                        <a:pt x="192" y="991"/>
                        <a:pt x="195" y="991"/>
                      </a:cubicBezTo>
                      <a:cubicBezTo>
                        <a:pt x="192" y="991"/>
                        <a:pt x="192" y="991"/>
                        <a:pt x="192" y="987"/>
                      </a:cubicBezTo>
                      <a:close/>
                      <a:moveTo>
                        <a:pt x="192" y="981"/>
                      </a:moveTo>
                      <a:lnTo>
                        <a:pt x="192" y="987"/>
                      </a:lnTo>
                      <a:lnTo>
                        <a:pt x="192" y="981"/>
                      </a:lnTo>
                      <a:close/>
                      <a:moveTo>
                        <a:pt x="192" y="977"/>
                      </a:moveTo>
                      <a:lnTo>
                        <a:pt x="192" y="981"/>
                      </a:lnTo>
                      <a:lnTo>
                        <a:pt x="192" y="977"/>
                      </a:lnTo>
                      <a:close/>
                      <a:moveTo>
                        <a:pt x="192" y="971"/>
                      </a:moveTo>
                      <a:lnTo>
                        <a:pt x="192" y="974"/>
                      </a:lnTo>
                      <a:lnTo>
                        <a:pt x="192" y="971"/>
                      </a:lnTo>
                      <a:close/>
                      <a:moveTo>
                        <a:pt x="192" y="963"/>
                      </a:moveTo>
                      <a:lnTo>
                        <a:pt x="192" y="971"/>
                      </a:lnTo>
                      <a:lnTo>
                        <a:pt x="192" y="963"/>
                      </a:lnTo>
                      <a:close/>
                      <a:moveTo>
                        <a:pt x="1" y="1"/>
                      </a:moveTo>
                      <a:lnTo>
                        <a:pt x="1" y="1"/>
                      </a:lnTo>
                      <a:cubicBezTo>
                        <a:pt x="72" y="302"/>
                        <a:pt x="147" y="626"/>
                        <a:pt x="192" y="963"/>
                      </a:cubicBezTo>
                      <a:cubicBezTo>
                        <a:pt x="147" y="626"/>
                        <a:pt x="72" y="302"/>
                        <a:pt x="1" y="1"/>
                      </a:cubicBezTo>
                      <a:close/>
                    </a:path>
                  </a:pathLst>
                </a:custGeom>
                <a:solidFill>
                  <a:srgbClr val="D2C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2"/>
                <p:cNvSpPr/>
                <p:nvPr/>
              </p:nvSpPr>
              <p:spPr>
                <a:xfrm flipH="1">
                  <a:off x="7109710" y="1911625"/>
                  <a:ext cx="30725" cy="53183"/>
                </a:xfrm>
                <a:custGeom>
                  <a:rect b="b" l="l" r="r" t="t"/>
                  <a:pathLst>
                    <a:path extrusionOk="0" h="817" w="472">
                      <a:moveTo>
                        <a:pt x="349" y="134"/>
                      </a:moveTo>
                      <a:cubicBezTo>
                        <a:pt x="379" y="134"/>
                        <a:pt x="403" y="179"/>
                        <a:pt x="410" y="233"/>
                      </a:cubicBezTo>
                      <a:cubicBezTo>
                        <a:pt x="420" y="288"/>
                        <a:pt x="399" y="339"/>
                        <a:pt x="372" y="342"/>
                      </a:cubicBezTo>
                      <a:lnTo>
                        <a:pt x="369" y="342"/>
                      </a:lnTo>
                      <a:cubicBezTo>
                        <a:pt x="341" y="342"/>
                        <a:pt x="314" y="298"/>
                        <a:pt x="308" y="243"/>
                      </a:cubicBezTo>
                      <a:cubicBezTo>
                        <a:pt x="300" y="189"/>
                        <a:pt x="318" y="141"/>
                        <a:pt x="345" y="138"/>
                      </a:cubicBezTo>
                      <a:lnTo>
                        <a:pt x="349" y="134"/>
                      </a:lnTo>
                      <a:close/>
                      <a:moveTo>
                        <a:pt x="236" y="1"/>
                      </a:moveTo>
                      <a:cubicBezTo>
                        <a:pt x="106" y="1"/>
                        <a:pt x="0" y="182"/>
                        <a:pt x="0" y="407"/>
                      </a:cubicBezTo>
                      <a:cubicBezTo>
                        <a:pt x="0" y="636"/>
                        <a:pt x="106" y="817"/>
                        <a:pt x="236" y="817"/>
                      </a:cubicBezTo>
                      <a:cubicBezTo>
                        <a:pt x="365" y="817"/>
                        <a:pt x="472" y="636"/>
                        <a:pt x="472" y="407"/>
                      </a:cubicBezTo>
                      <a:cubicBezTo>
                        <a:pt x="472" y="182"/>
                        <a:pt x="365" y="1"/>
                        <a:pt x="236" y="1"/>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2"/>
                <p:cNvSpPr/>
                <p:nvPr/>
              </p:nvSpPr>
              <p:spPr>
                <a:xfrm flipH="1">
                  <a:off x="7113095" y="1920348"/>
                  <a:ext cx="7811" cy="13605"/>
                </a:xfrm>
                <a:custGeom>
                  <a:rect b="b" l="l" r="r" t="t"/>
                  <a:pathLst>
                    <a:path extrusionOk="0" h="209" w="120">
                      <a:moveTo>
                        <a:pt x="49" y="0"/>
                      </a:moveTo>
                      <a:lnTo>
                        <a:pt x="45" y="4"/>
                      </a:lnTo>
                      <a:cubicBezTo>
                        <a:pt x="18" y="7"/>
                        <a:pt x="0" y="55"/>
                        <a:pt x="8" y="109"/>
                      </a:cubicBezTo>
                      <a:cubicBezTo>
                        <a:pt x="14" y="164"/>
                        <a:pt x="41" y="208"/>
                        <a:pt x="69" y="208"/>
                      </a:cubicBezTo>
                      <a:lnTo>
                        <a:pt x="72" y="208"/>
                      </a:lnTo>
                      <a:cubicBezTo>
                        <a:pt x="99" y="205"/>
                        <a:pt x="120" y="154"/>
                        <a:pt x="110" y="99"/>
                      </a:cubicBezTo>
                      <a:cubicBezTo>
                        <a:pt x="103" y="45"/>
                        <a:pt x="79" y="0"/>
                        <a:pt x="49" y="0"/>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2"/>
                <p:cNvSpPr/>
                <p:nvPr/>
              </p:nvSpPr>
              <p:spPr>
                <a:xfrm flipH="1">
                  <a:off x="7174052" y="1925434"/>
                  <a:ext cx="62387" cy="109231"/>
                </a:xfrm>
                <a:custGeom>
                  <a:rect b="b" l="l" r="r" t="t"/>
                  <a:pathLst>
                    <a:path extrusionOk="0" h="2218" w="1267">
                      <a:moveTo>
                        <a:pt x="97" y="1"/>
                      </a:moveTo>
                      <a:cubicBezTo>
                        <a:pt x="58" y="1"/>
                        <a:pt x="21" y="34"/>
                        <a:pt x="21" y="76"/>
                      </a:cubicBezTo>
                      <a:cubicBezTo>
                        <a:pt x="14" y="370"/>
                        <a:pt x="0" y="1343"/>
                        <a:pt x="167" y="1507"/>
                      </a:cubicBezTo>
                      <a:cubicBezTo>
                        <a:pt x="197" y="1533"/>
                        <a:pt x="229" y="1542"/>
                        <a:pt x="252" y="1542"/>
                      </a:cubicBezTo>
                      <a:cubicBezTo>
                        <a:pt x="256" y="1542"/>
                        <a:pt x="260" y="1542"/>
                        <a:pt x="263" y="1541"/>
                      </a:cubicBezTo>
                      <a:cubicBezTo>
                        <a:pt x="339" y="1537"/>
                        <a:pt x="427" y="1496"/>
                        <a:pt x="523" y="1455"/>
                      </a:cubicBezTo>
                      <a:cubicBezTo>
                        <a:pt x="663" y="1394"/>
                        <a:pt x="764" y="1357"/>
                        <a:pt x="836" y="1357"/>
                      </a:cubicBezTo>
                      <a:cubicBezTo>
                        <a:pt x="892" y="1357"/>
                        <a:pt x="931" y="1379"/>
                        <a:pt x="960" y="1428"/>
                      </a:cubicBezTo>
                      <a:cubicBezTo>
                        <a:pt x="1028" y="1548"/>
                        <a:pt x="703" y="1882"/>
                        <a:pt x="441" y="2077"/>
                      </a:cubicBezTo>
                      <a:cubicBezTo>
                        <a:pt x="407" y="2101"/>
                        <a:pt x="400" y="2152"/>
                        <a:pt x="424" y="2186"/>
                      </a:cubicBezTo>
                      <a:cubicBezTo>
                        <a:pt x="441" y="2207"/>
                        <a:pt x="465" y="2217"/>
                        <a:pt x="489" y="2217"/>
                      </a:cubicBezTo>
                      <a:cubicBezTo>
                        <a:pt x="506" y="2217"/>
                        <a:pt x="523" y="2213"/>
                        <a:pt x="536" y="2203"/>
                      </a:cubicBezTo>
                      <a:cubicBezTo>
                        <a:pt x="659" y="2111"/>
                        <a:pt x="1267" y="1640"/>
                        <a:pt x="1097" y="1346"/>
                      </a:cubicBezTo>
                      <a:cubicBezTo>
                        <a:pt x="1031" y="1236"/>
                        <a:pt x="938" y="1199"/>
                        <a:pt x="837" y="1199"/>
                      </a:cubicBezTo>
                      <a:cubicBezTo>
                        <a:pt x="708" y="1199"/>
                        <a:pt x="567" y="1261"/>
                        <a:pt x="457" y="1309"/>
                      </a:cubicBezTo>
                      <a:cubicBezTo>
                        <a:pt x="389" y="1340"/>
                        <a:pt x="318" y="1373"/>
                        <a:pt x="270" y="1381"/>
                      </a:cubicBezTo>
                      <a:cubicBezTo>
                        <a:pt x="195" y="1271"/>
                        <a:pt x="164" y="633"/>
                        <a:pt x="178" y="80"/>
                      </a:cubicBezTo>
                      <a:cubicBezTo>
                        <a:pt x="181" y="39"/>
                        <a:pt x="147" y="1"/>
                        <a:pt x="103" y="1"/>
                      </a:cubicBezTo>
                      <a:cubicBezTo>
                        <a:pt x="101" y="1"/>
                        <a:pt x="99" y="1"/>
                        <a:pt x="97"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2"/>
                <p:cNvSpPr/>
                <p:nvPr/>
              </p:nvSpPr>
              <p:spPr>
                <a:xfrm>
                  <a:off x="7369813" y="2034668"/>
                  <a:ext cx="139800" cy="97200"/>
                </a:xfrm>
                <a:prstGeom prst="ellipse">
                  <a:avLst/>
                </a:prstGeom>
                <a:solidFill>
                  <a:srgbClr val="DD837F">
                    <a:alpha val="5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2"/>
                <p:cNvSpPr/>
                <p:nvPr/>
              </p:nvSpPr>
              <p:spPr>
                <a:xfrm>
                  <a:off x="7069912" y="1988752"/>
                  <a:ext cx="105000" cy="73200"/>
                </a:xfrm>
                <a:prstGeom prst="ellipse">
                  <a:avLst/>
                </a:prstGeom>
                <a:solidFill>
                  <a:srgbClr val="DD837F">
                    <a:alpha val="5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4" name="Google Shape;2154;p42"/>
                <p:cNvGrpSpPr/>
                <p:nvPr/>
              </p:nvGrpSpPr>
              <p:grpSpPr>
                <a:xfrm>
                  <a:off x="7013343" y="1528289"/>
                  <a:ext cx="905397" cy="1418198"/>
                  <a:chOff x="6923175" y="1933949"/>
                  <a:chExt cx="793442" cy="1242834"/>
                </a:xfrm>
              </p:grpSpPr>
              <p:sp>
                <p:nvSpPr>
                  <p:cNvPr id="2155" name="Google Shape;2155;p42"/>
                  <p:cNvSpPr/>
                  <p:nvPr/>
                </p:nvSpPr>
                <p:spPr>
                  <a:xfrm rot="-2696998">
                    <a:off x="7293202" y="1935809"/>
                    <a:ext cx="242891" cy="573181"/>
                  </a:xfrm>
                  <a:prstGeom prst="ellipse">
                    <a:avLst/>
                  </a:pr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6" name="Google Shape;2156;p42"/>
                  <p:cNvGrpSpPr/>
                  <p:nvPr/>
                </p:nvGrpSpPr>
                <p:grpSpPr>
                  <a:xfrm>
                    <a:off x="6923175" y="1958437"/>
                    <a:ext cx="793442" cy="1218345"/>
                    <a:chOff x="6923175" y="1958437"/>
                    <a:chExt cx="793442" cy="1218345"/>
                  </a:xfrm>
                </p:grpSpPr>
                <p:sp>
                  <p:nvSpPr>
                    <p:cNvPr id="2157" name="Google Shape;2157;p42"/>
                    <p:cNvSpPr/>
                    <p:nvPr/>
                  </p:nvSpPr>
                  <p:spPr>
                    <a:xfrm flipH="1">
                      <a:off x="6940923" y="1958437"/>
                      <a:ext cx="775695" cy="1218345"/>
                    </a:xfrm>
                    <a:custGeom>
                      <a:rect b="b" l="l" r="r" t="t"/>
                      <a:pathLst>
                        <a:path extrusionOk="0" h="25127" w="15997">
                          <a:moveTo>
                            <a:pt x="11095" y="0"/>
                          </a:moveTo>
                          <a:cubicBezTo>
                            <a:pt x="9524" y="0"/>
                            <a:pt x="8312" y="569"/>
                            <a:pt x="8312" y="569"/>
                          </a:cubicBezTo>
                          <a:cubicBezTo>
                            <a:pt x="8312" y="569"/>
                            <a:pt x="7603" y="326"/>
                            <a:pt x="6604" y="326"/>
                          </a:cubicBezTo>
                          <a:cubicBezTo>
                            <a:pt x="4605" y="326"/>
                            <a:pt x="1443" y="1296"/>
                            <a:pt x="464" y="7116"/>
                          </a:cubicBezTo>
                          <a:cubicBezTo>
                            <a:pt x="0" y="9877"/>
                            <a:pt x="369" y="25119"/>
                            <a:pt x="369" y="25119"/>
                          </a:cubicBezTo>
                          <a:lnTo>
                            <a:pt x="4089" y="25126"/>
                          </a:lnTo>
                          <a:lnTo>
                            <a:pt x="4089" y="25126"/>
                          </a:lnTo>
                          <a:cubicBezTo>
                            <a:pt x="4010" y="24860"/>
                            <a:pt x="2877" y="21060"/>
                            <a:pt x="3840" y="17159"/>
                          </a:cubicBezTo>
                          <a:cubicBezTo>
                            <a:pt x="3963" y="16667"/>
                            <a:pt x="4154" y="16196"/>
                            <a:pt x="4335" y="15722"/>
                          </a:cubicBezTo>
                          <a:cubicBezTo>
                            <a:pt x="4581" y="15076"/>
                            <a:pt x="4806" y="14432"/>
                            <a:pt x="4803" y="13745"/>
                          </a:cubicBezTo>
                          <a:cubicBezTo>
                            <a:pt x="4799" y="13274"/>
                            <a:pt x="4717" y="12809"/>
                            <a:pt x="4608" y="12349"/>
                          </a:cubicBezTo>
                          <a:cubicBezTo>
                            <a:pt x="4468" y="11748"/>
                            <a:pt x="4287" y="11150"/>
                            <a:pt x="4178" y="10543"/>
                          </a:cubicBezTo>
                          <a:cubicBezTo>
                            <a:pt x="3933" y="9195"/>
                            <a:pt x="4055" y="7805"/>
                            <a:pt x="4297" y="6457"/>
                          </a:cubicBezTo>
                          <a:cubicBezTo>
                            <a:pt x="4386" y="5965"/>
                            <a:pt x="4499" y="5456"/>
                            <a:pt x="4813" y="5067"/>
                          </a:cubicBezTo>
                          <a:cubicBezTo>
                            <a:pt x="5089" y="4723"/>
                            <a:pt x="5499" y="4511"/>
                            <a:pt x="5912" y="4355"/>
                          </a:cubicBezTo>
                          <a:cubicBezTo>
                            <a:pt x="7219" y="3859"/>
                            <a:pt x="8602" y="3757"/>
                            <a:pt x="9640" y="2822"/>
                          </a:cubicBezTo>
                          <a:cubicBezTo>
                            <a:pt x="9984" y="2515"/>
                            <a:pt x="10490" y="2070"/>
                            <a:pt x="10660" y="1678"/>
                          </a:cubicBezTo>
                          <a:cubicBezTo>
                            <a:pt x="10660" y="1678"/>
                            <a:pt x="13217" y="1818"/>
                            <a:pt x="14306" y="3412"/>
                          </a:cubicBezTo>
                          <a:cubicBezTo>
                            <a:pt x="14446" y="3613"/>
                            <a:pt x="14490" y="3747"/>
                            <a:pt x="14631" y="4084"/>
                          </a:cubicBezTo>
                          <a:cubicBezTo>
                            <a:pt x="14651" y="4136"/>
                            <a:pt x="14695" y="4194"/>
                            <a:pt x="14706" y="4269"/>
                          </a:cubicBezTo>
                          <a:cubicBezTo>
                            <a:pt x="14719" y="4306"/>
                            <a:pt x="14743" y="4355"/>
                            <a:pt x="14757" y="4391"/>
                          </a:cubicBezTo>
                          <a:cubicBezTo>
                            <a:pt x="14774" y="4443"/>
                            <a:pt x="14788" y="4491"/>
                            <a:pt x="14801" y="4542"/>
                          </a:cubicBezTo>
                          <a:cubicBezTo>
                            <a:pt x="15026" y="5371"/>
                            <a:pt x="14886" y="6337"/>
                            <a:pt x="15746" y="6798"/>
                          </a:cubicBezTo>
                          <a:cubicBezTo>
                            <a:pt x="15828" y="6843"/>
                            <a:pt x="15914" y="6904"/>
                            <a:pt x="15996" y="6976"/>
                          </a:cubicBezTo>
                          <a:cubicBezTo>
                            <a:pt x="15976" y="4350"/>
                            <a:pt x="15552" y="1729"/>
                            <a:pt x="14026" y="797"/>
                          </a:cubicBezTo>
                          <a:cubicBezTo>
                            <a:pt x="13039" y="192"/>
                            <a:pt x="12007" y="0"/>
                            <a:pt x="11095" y="0"/>
                          </a:cubicBezTo>
                          <a:close/>
                          <a:moveTo>
                            <a:pt x="4089" y="25126"/>
                          </a:moveTo>
                          <a:cubicBezTo>
                            <a:pt x="4089" y="25126"/>
                            <a:pt x="4089" y="25126"/>
                            <a:pt x="4089" y="25126"/>
                          </a:cubicBezTo>
                          <a:lnTo>
                            <a:pt x="4100" y="25126"/>
                          </a:lnTo>
                          <a:lnTo>
                            <a:pt x="4089" y="25126"/>
                          </a:ln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2"/>
                    <p:cNvSpPr/>
                    <p:nvPr/>
                  </p:nvSpPr>
                  <p:spPr>
                    <a:xfrm>
                      <a:off x="7498619" y="2133475"/>
                      <a:ext cx="49650" cy="457100"/>
                    </a:xfrm>
                    <a:custGeom>
                      <a:rect b="b" l="l" r="r" t="t"/>
                      <a:pathLst>
                        <a:path extrusionOk="0" h="18284" w="1986">
                          <a:moveTo>
                            <a:pt x="421" y="0"/>
                          </a:moveTo>
                          <a:cubicBezTo>
                            <a:pt x="-1066" y="5933"/>
                            <a:pt x="1986" y="12167"/>
                            <a:pt x="1986" y="18284"/>
                          </a:cubicBezTo>
                        </a:path>
                      </a:pathLst>
                    </a:custGeom>
                    <a:noFill/>
                    <a:ln cap="flat" cmpd="sng" w="9525">
                      <a:solidFill>
                        <a:srgbClr val="8C5245"/>
                      </a:solidFill>
                      <a:prstDash val="solid"/>
                      <a:round/>
                      <a:headEnd len="med" w="med" type="none"/>
                      <a:tailEnd len="med" w="med" type="none"/>
                    </a:ln>
                  </p:spPr>
                </p:sp>
                <p:sp>
                  <p:nvSpPr>
                    <p:cNvPr id="2159" name="Google Shape;2159;p42"/>
                    <p:cNvSpPr/>
                    <p:nvPr/>
                  </p:nvSpPr>
                  <p:spPr>
                    <a:xfrm>
                      <a:off x="7556950" y="2674900"/>
                      <a:ext cx="52900" cy="455300"/>
                    </a:xfrm>
                    <a:custGeom>
                      <a:rect b="b" l="l" r="r" t="t"/>
                      <a:pathLst>
                        <a:path extrusionOk="0" h="18212" w="2116">
                          <a:moveTo>
                            <a:pt x="0" y="0"/>
                          </a:moveTo>
                          <a:cubicBezTo>
                            <a:pt x="1480" y="5907"/>
                            <a:pt x="3030" y="12339"/>
                            <a:pt x="1423" y="18212"/>
                          </a:cubicBezTo>
                        </a:path>
                      </a:pathLst>
                    </a:custGeom>
                    <a:noFill/>
                    <a:ln cap="flat" cmpd="sng" w="9525">
                      <a:solidFill>
                        <a:srgbClr val="8C5245"/>
                      </a:solidFill>
                      <a:prstDash val="solid"/>
                      <a:round/>
                      <a:headEnd len="med" w="med" type="none"/>
                      <a:tailEnd len="med" w="med" type="none"/>
                    </a:ln>
                  </p:spPr>
                </p:sp>
                <p:sp>
                  <p:nvSpPr>
                    <p:cNvPr id="2160" name="Google Shape;2160;p42"/>
                    <p:cNvSpPr/>
                    <p:nvPr/>
                  </p:nvSpPr>
                  <p:spPr>
                    <a:xfrm rot="2921729">
                      <a:off x="7034752" y="1940542"/>
                      <a:ext cx="95446" cy="341119"/>
                    </a:xfrm>
                    <a:prstGeom prst="ellipse">
                      <a:avLst/>
                    </a:pr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2"/>
                    <p:cNvSpPr/>
                    <p:nvPr/>
                  </p:nvSpPr>
                  <p:spPr>
                    <a:xfrm>
                      <a:off x="6993175" y="2010775"/>
                      <a:ext cx="188525" cy="126275"/>
                    </a:xfrm>
                    <a:custGeom>
                      <a:rect b="b" l="l" r="r" t="t"/>
                      <a:pathLst>
                        <a:path extrusionOk="0" h="5051" w="7541">
                          <a:moveTo>
                            <a:pt x="7541" y="0"/>
                          </a:moveTo>
                          <a:cubicBezTo>
                            <a:pt x="4697" y="1032"/>
                            <a:pt x="540" y="2074"/>
                            <a:pt x="0" y="5051"/>
                          </a:cubicBezTo>
                        </a:path>
                      </a:pathLst>
                    </a:custGeom>
                    <a:noFill/>
                    <a:ln cap="flat" cmpd="sng" w="9525">
                      <a:solidFill>
                        <a:srgbClr val="8C5245"/>
                      </a:solidFill>
                      <a:prstDash val="solid"/>
                      <a:round/>
                      <a:headEnd len="med" w="med" type="none"/>
                      <a:tailEnd len="med" w="med" type="none"/>
                    </a:ln>
                  </p:spPr>
                </p:sp>
              </p:grpSp>
            </p:grpSp>
          </p:grpSp>
        </p:grpSp>
      </p:grpSp>
      <p:sp>
        <p:nvSpPr>
          <p:cNvPr id="2162" name="Google Shape;2162;p42"/>
          <p:cNvSpPr/>
          <p:nvPr/>
        </p:nvSpPr>
        <p:spPr>
          <a:xfrm>
            <a:off x="6419368" y="3391767"/>
            <a:ext cx="347755" cy="311735"/>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2166" name="Shape 2166"/>
        <p:cNvGrpSpPr/>
        <p:nvPr/>
      </p:nvGrpSpPr>
      <p:grpSpPr>
        <a:xfrm>
          <a:off x="0" y="0"/>
          <a:ext cx="0" cy="0"/>
          <a:chOff x="0" y="0"/>
          <a:chExt cx="0" cy="0"/>
        </a:xfrm>
      </p:grpSpPr>
      <p:sp>
        <p:nvSpPr>
          <p:cNvPr id="2167" name="Google Shape;2167;p43"/>
          <p:cNvSpPr txBox="1"/>
          <p:nvPr>
            <p:ph type="ctrTitle"/>
          </p:nvPr>
        </p:nvSpPr>
        <p:spPr>
          <a:xfrm>
            <a:off x="532475" y="2283175"/>
            <a:ext cx="51186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s" sz="4800">
                <a:solidFill>
                  <a:srgbClr val="FF7C3E"/>
                </a:solidFill>
              </a:rPr>
              <a:t>EVENTS</a:t>
            </a:r>
            <a:endParaRPr>
              <a:solidFill>
                <a:srgbClr val="FF7C3E"/>
              </a:solidFill>
            </a:endParaRPr>
          </a:p>
        </p:txBody>
      </p:sp>
      <p:grpSp>
        <p:nvGrpSpPr>
          <p:cNvPr id="2168" name="Google Shape;2168;p43"/>
          <p:cNvGrpSpPr/>
          <p:nvPr/>
        </p:nvGrpSpPr>
        <p:grpSpPr>
          <a:xfrm>
            <a:off x="4291891" y="1277838"/>
            <a:ext cx="4150302" cy="3506312"/>
            <a:chOff x="4291891" y="1277838"/>
            <a:chExt cx="4150302" cy="3506312"/>
          </a:xfrm>
        </p:grpSpPr>
        <p:sp>
          <p:nvSpPr>
            <p:cNvPr id="2169" name="Google Shape;2169;p43"/>
            <p:cNvSpPr/>
            <p:nvPr/>
          </p:nvSpPr>
          <p:spPr>
            <a:xfrm>
              <a:off x="6038032" y="2413293"/>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6038032" y="2878918"/>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6038032" y="3419893"/>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6038032" y="3923193"/>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flipH="1">
              <a:off x="4291891" y="4608612"/>
              <a:ext cx="4131359" cy="175538"/>
            </a:xfrm>
            <a:custGeom>
              <a:rect b="b" l="l" r="r" t="t"/>
              <a:pathLst>
                <a:path extrusionOk="0" h="2988" w="70321">
                  <a:moveTo>
                    <a:pt x="32372" y="1"/>
                  </a:moveTo>
                  <a:cubicBezTo>
                    <a:pt x="14259" y="62"/>
                    <a:pt x="1" y="704"/>
                    <a:pt x="1" y="1493"/>
                  </a:cubicBezTo>
                  <a:cubicBezTo>
                    <a:pt x="1" y="2318"/>
                    <a:pt x="15745" y="2988"/>
                    <a:pt x="35161" y="2988"/>
                  </a:cubicBezTo>
                  <a:cubicBezTo>
                    <a:pt x="54581" y="2988"/>
                    <a:pt x="70321" y="2318"/>
                    <a:pt x="70321" y="1493"/>
                  </a:cubicBezTo>
                  <a:cubicBezTo>
                    <a:pt x="70321" y="1189"/>
                    <a:pt x="68184" y="905"/>
                    <a:pt x="64511" y="667"/>
                  </a:cubicBezTo>
                  <a:cubicBezTo>
                    <a:pt x="63702" y="1271"/>
                    <a:pt x="62706" y="1625"/>
                    <a:pt x="61627" y="1625"/>
                  </a:cubicBezTo>
                  <a:lnTo>
                    <a:pt x="35980" y="1625"/>
                  </a:lnTo>
                  <a:cubicBezTo>
                    <a:pt x="34550" y="1625"/>
                    <a:pt x="33260" y="998"/>
                    <a:pt x="32372" y="1"/>
                  </a:cubicBezTo>
                  <a:close/>
                </a:path>
              </a:pathLst>
            </a:custGeom>
            <a:solidFill>
              <a:srgbClr val="A2D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4" name="Google Shape;2174;p43"/>
            <p:cNvGrpSpPr/>
            <p:nvPr/>
          </p:nvGrpSpPr>
          <p:grpSpPr>
            <a:xfrm>
              <a:off x="4567724" y="1277838"/>
              <a:ext cx="2130085" cy="3433068"/>
              <a:chOff x="4633351" y="1345102"/>
              <a:chExt cx="2130085" cy="3433068"/>
            </a:xfrm>
          </p:grpSpPr>
          <p:sp>
            <p:nvSpPr>
              <p:cNvPr id="2175" name="Google Shape;2175;p43"/>
              <p:cNvSpPr/>
              <p:nvPr/>
            </p:nvSpPr>
            <p:spPr>
              <a:xfrm>
                <a:off x="4633351" y="1608896"/>
                <a:ext cx="2130085" cy="3169274"/>
              </a:xfrm>
              <a:custGeom>
                <a:rect b="b" l="l" r="r" t="t"/>
                <a:pathLst>
                  <a:path extrusionOk="0" h="79620" w="53513">
                    <a:moveTo>
                      <a:pt x="2909" y="0"/>
                    </a:moveTo>
                    <a:cubicBezTo>
                      <a:pt x="1308" y="0"/>
                      <a:pt x="1" y="1308"/>
                      <a:pt x="1" y="2905"/>
                    </a:cubicBezTo>
                    <a:lnTo>
                      <a:pt x="1" y="76714"/>
                    </a:lnTo>
                    <a:cubicBezTo>
                      <a:pt x="1" y="78312"/>
                      <a:pt x="1308" y="79619"/>
                      <a:pt x="2909" y="79619"/>
                    </a:cubicBezTo>
                    <a:lnTo>
                      <a:pt x="50604" y="79619"/>
                    </a:lnTo>
                    <a:cubicBezTo>
                      <a:pt x="52202" y="79619"/>
                      <a:pt x="53513" y="78312"/>
                      <a:pt x="53513" y="76714"/>
                    </a:cubicBezTo>
                    <a:lnTo>
                      <a:pt x="53513" y="2905"/>
                    </a:lnTo>
                    <a:cubicBezTo>
                      <a:pt x="53513" y="1308"/>
                      <a:pt x="52202" y="0"/>
                      <a:pt x="50604"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4740707" y="1768557"/>
                <a:ext cx="1915257" cy="2900113"/>
              </a:xfrm>
              <a:custGeom>
                <a:rect b="b" l="l" r="r" t="t"/>
                <a:pathLst>
                  <a:path extrusionOk="0" h="72858" w="48116">
                    <a:moveTo>
                      <a:pt x="2708" y="0"/>
                    </a:moveTo>
                    <a:cubicBezTo>
                      <a:pt x="1219" y="0"/>
                      <a:pt x="1" y="1219"/>
                      <a:pt x="1" y="2707"/>
                    </a:cubicBezTo>
                    <a:lnTo>
                      <a:pt x="1" y="70153"/>
                    </a:lnTo>
                    <a:cubicBezTo>
                      <a:pt x="1" y="71641"/>
                      <a:pt x="1219" y="72857"/>
                      <a:pt x="2708" y="72857"/>
                    </a:cubicBezTo>
                    <a:lnTo>
                      <a:pt x="45412" y="72857"/>
                    </a:lnTo>
                    <a:cubicBezTo>
                      <a:pt x="46900" y="72857"/>
                      <a:pt x="48115" y="71641"/>
                      <a:pt x="48115" y="70153"/>
                    </a:cubicBezTo>
                    <a:lnTo>
                      <a:pt x="48115" y="2707"/>
                    </a:lnTo>
                    <a:cubicBezTo>
                      <a:pt x="48115" y="1219"/>
                      <a:pt x="46900" y="0"/>
                      <a:pt x="45412"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4799421" y="1783484"/>
                <a:ext cx="1797833" cy="2820065"/>
              </a:xfrm>
              <a:custGeom>
                <a:rect b="b" l="l" r="r" t="t"/>
                <a:pathLst>
                  <a:path extrusionOk="0" h="70847" w="45166">
                    <a:moveTo>
                      <a:pt x="2970" y="1"/>
                    </a:moveTo>
                    <a:cubicBezTo>
                      <a:pt x="1338" y="1"/>
                      <a:pt x="0" y="1335"/>
                      <a:pt x="0" y="2967"/>
                    </a:cubicBezTo>
                    <a:lnTo>
                      <a:pt x="0" y="67880"/>
                    </a:lnTo>
                    <a:cubicBezTo>
                      <a:pt x="0" y="69512"/>
                      <a:pt x="1338" y="70847"/>
                      <a:pt x="2970" y="70847"/>
                    </a:cubicBezTo>
                    <a:lnTo>
                      <a:pt x="42199" y="70847"/>
                    </a:lnTo>
                    <a:cubicBezTo>
                      <a:pt x="43831" y="70847"/>
                      <a:pt x="45166" y="69512"/>
                      <a:pt x="45166" y="67880"/>
                    </a:cubicBezTo>
                    <a:lnTo>
                      <a:pt x="45166" y="2967"/>
                    </a:lnTo>
                    <a:cubicBezTo>
                      <a:pt x="45166" y="1335"/>
                      <a:pt x="43831" y="1"/>
                      <a:pt x="4219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5025120" y="2109575"/>
                <a:ext cx="958783" cy="17833"/>
              </a:xfrm>
              <a:custGeom>
                <a:rect b="b" l="l" r="r" t="t"/>
                <a:pathLst>
                  <a:path extrusionOk="0" h="448" w="24087">
                    <a:moveTo>
                      <a:pt x="229" y="0"/>
                    </a:moveTo>
                    <a:cubicBezTo>
                      <a:pt x="103" y="0"/>
                      <a:pt x="1" y="99"/>
                      <a:pt x="1" y="222"/>
                    </a:cubicBezTo>
                    <a:cubicBezTo>
                      <a:pt x="1" y="345"/>
                      <a:pt x="103" y="447"/>
                      <a:pt x="229" y="447"/>
                    </a:cubicBezTo>
                    <a:lnTo>
                      <a:pt x="23858" y="447"/>
                    </a:lnTo>
                    <a:cubicBezTo>
                      <a:pt x="23985" y="447"/>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6087975" y="2036173"/>
                <a:ext cx="303314" cy="296109"/>
              </a:xfrm>
              <a:custGeom>
                <a:rect b="b" l="l" r="r" t="t"/>
                <a:pathLst>
                  <a:path extrusionOk="0" h="7439" w="7620">
                    <a:moveTo>
                      <a:pt x="4646" y="448"/>
                    </a:moveTo>
                    <a:cubicBezTo>
                      <a:pt x="6032" y="448"/>
                      <a:pt x="7162" y="1551"/>
                      <a:pt x="7162" y="2903"/>
                    </a:cubicBezTo>
                    <a:lnTo>
                      <a:pt x="7162" y="4537"/>
                    </a:lnTo>
                    <a:cubicBezTo>
                      <a:pt x="7162" y="5893"/>
                      <a:pt x="6032" y="6992"/>
                      <a:pt x="4646" y="6992"/>
                    </a:cubicBezTo>
                    <a:lnTo>
                      <a:pt x="2973" y="6992"/>
                    </a:lnTo>
                    <a:cubicBezTo>
                      <a:pt x="1585" y="6992"/>
                      <a:pt x="458" y="5893"/>
                      <a:pt x="458" y="4537"/>
                    </a:cubicBezTo>
                    <a:lnTo>
                      <a:pt x="458" y="2903"/>
                    </a:lnTo>
                    <a:cubicBezTo>
                      <a:pt x="458" y="1551"/>
                      <a:pt x="1585" y="448"/>
                      <a:pt x="2973" y="448"/>
                    </a:cubicBezTo>
                    <a:close/>
                    <a:moveTo>
                      <a:pt x="2973" y="1"/>
                    </a:moveTo>
                    <a:cubicBezTo>
                      <a:pt x="1335" y="1"/>
                      <a:pt x="0" y="1301"/>
                      <a:pt x="0" y="2903"/>
                    </a:cubicBezTo>
                    <a:lnTo>
                      <a:pt x="0" y="4537"/>
                    </a:lnTo>
                    <a:cubicBezTo>
                      <a:pt x="0" y="6139"/>
                      <a:pt x="1335" y="7439"/>
                      <a:pt x="2973" y="7439"/>
                    </a:cubicBezTo>
                    <a:lnTo>
                      <a:pt x="4646" y="7439"/>
                    </a:lnTo>
                    <a:cubicBezTo>
                      <a:pt x="6285" y="7439"/>
                      <a:pt x="7619" y="6139"/>
                      <a:pt x="7619" y="4537"/>
                    </a:cubicBezTo>
                    <a:lnTo>
                      <a:pt x="7619" y="2903"/>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5025120" y="2591906"/>
                <a:ext cx="958783" cy="17872"/>
              </a:xfrm>
              <a:custGeom>
                <a:rect b="b" l="l" r="r" t="t"/>
                <a:pathLst>
                  <a:path extrusionOk="0" h="449" w="24087">
                    <a:moveTo>
                      <a:pt x="229" y="1"/>
                    </a:moveTo>
                    <a:cubicBezTo>
                      <a:pt x="103" y="1"/>
                      <a:pt x="1" y="103"/>
                      <a:pt x="1" y="226"/>
                    </a:cubicBezTo>
                    <a:cubicBezTo>
                      <a:pt x="1" y="349"/>
                      <a:pt x="103" y="448"/>
                      <a:pt x="229" y="448"/>
                    </a:cubicBezTo>
                    <a:lnTo>
                      <a:pt x="23858" y="448"/>
                    </a:lnTo>
                    <a:cubicBezTo>
                      <a:pt x="23985" y="448"/>
                      <a:pt x="24087" y="349"/>
                      <a:pt x="24087" y="226"/>
                    </a:cubicBezTo>
                    <a:cubicBezTo>
                      <a:pt x="24087" y="103"/>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6087975" y="2518703"/>
                <a:ext cx="303314" cy="296109"/>
              </a:xfrm>
              <a:custGeom>
                <a:rect b="b" l="l" r="r" t="t"/>
                <a:pathLst>
                  <a:path extrusionOk="0" h="7439" w="7620">
                    <a:moveTo>
                      <a:pt x="4646" y="444"/>
                    </a:moveTo>
                    <a:cubicBezTo>
                      <a:pt x="6032" y="444"/>
                      <a:pt x="7162" y="1546"/>
                      <a:pt x="7162" y="2902"/>
                    </a:cubicBezTo>
                    <a:lnTo>
                      <a:pt x="7162" y="4537"/>
                    </a:lnTo>
                    <a:cubicBezTo>
                      <a:pt x="7162" y="5889"/>
                      <a:pt x="6032" y="6991"/>
                      <a:pt x="4646" y="6991"/>
                    </a:cubicBezTo>
                    <a:lnTo>
                      <a:pt x="2973" y="6991"/>
                    </a:lnTo>
                    <a:cubicBezTo>
                      <a:pt x="1585" y="6991"/>
                      <a:pt x="458" y="5889"/>
                      <a:pt x="458" y="4537"/>
                    </a:cubicBezTo>
                    <a:lnTo>
                      <a:pt x="458" y="2902"/>
                    </a:lnTo>
                    <a:cubicBezTo>
                      <a:pt x="458" y="1546"/>
                      <a:pt x="1585" y="444"/>
                      <a:pt x="2973" y="444"/>
                    </a:cubicBezTo>
                    <a:close/>
                    <a:moveTo>
                      <a:pt x="2973" y="1"/>
                    </a:moveTo>
                    <a:cubicBezTo>
                      <a:pt x="1335" y="1"/>
                      <a:pt x="0" y="1301"/>
                      <a:pt x="0" y="2902"/>
                    </a:cubicBezTo>
                    <a:lnTo>
                      <a:pt x="0" y="4537"/>
                    </a:lnTo>
                    <a:cubicBezTo>
                      <a:pt x="0" y="6134"/>
                      <a:pt x="1335" y="7439"/>
                      <a:pt x="2973" y="7439"/>
                    </a:cubicBezTo>
                    <a:lnTo>
                      <a:pt x="4646" y="7439"/>
                    </a:lnTo>
                    <a:cubicBezTo>
                      <a:pt x="6285" y="7439"/>
                      <a:pt x="7619" y="6134"/>
                      <a:pt x="7619" y="4537"/>
                    </a:cubicBezTo>
                    <a:lnTo>
                      <a:pt x="7619" y="2902"/>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5025120" y="3079437"/>
                <a:ext cx="958783" cy="17833"/>
              </a:xfrm>
              <a:custGeom>
                <a:rect b="b" l="l" r="r" t="t"/>
                <a:pathLst>
                  <a:path extrusionOk="0" h="448" w="24087">
                    <a:moveTo>
                      <a:pt x="229" y="1"/>
                    </a:moveTo>
                    <a:cubicBezTo>
                      <a:pt x="103" y="1"/>
                      <a:pt x="1" y="100"/>
                      <a:pt x="1" y="223"/>
                    </a:cubicBezTo>
                    <a:cubicBezTo>
                      <a:pt x="1" y="346"/>
                      <a:pt x="103" y="448"/>
                      <a:pt x="229" y="448"/>
                    </a:cubicBezTo>
                    <a:lnTo>
                      <a:pt x="23858" y="448"/>
                    </a:lnTo>
                    <a:cubicBezTo>
                      <a:pt x="23985" y="448"/>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6087975" y="3006074"/>
                <a:ext cx="303314" cy="296109"/>
              </a:xfrm>
              <a:custGeom>
                <a:rect b="b" l="l" r="r" t="t"/>
                <a:pathLst>
                  <a:path extrusionOk="0" h="7439" w="7620">
                    <a:moveTo>
                      <a:pt x="4646" y="448"/>
                    </a:moveTo>
                    <a:cubicBezTo>
                      <a:pt x="6032" y="448"/>
                      <a:pt x="7162" y="1550"/>
                      <a:pt x="7162" y="2902"/>
                    </a:cubicBezTo>
                    <a:lnTo>
                      <a:pt x="7162" y="4537"/>
                    </a:lnTo>
                    <a:cubicBezTo>
                      <a:pt x="7162" y="5892"/>
                      <a:pt x="6032" y="6991"/>
                      <a:pt x="4646" y="6991"/>
                    </a:cubicBezTo>
                    <a:lnTo>
                      <a:pt x="2973" y="6991"/>
                    </a:lnTo>
                    <a:cubicBezTo>
                      <a:pt x="1585" y="6991"/>
                      <a:pt x="458" y="5892"/>
                      <a:pt x="458" y="4537"/>
                    </a:cubicBezTo>
                    <a:lnTo>
                      <a:pt x="458" y="2902"/>
                    </a:lnTo>
                    <a:cubicBezTo>
                      <a:pt x="458" y="1550"/>
                      <a:pt x="1585" y="448"/>
                      <a:pt x="2973" y="448"/>
                    </a:cubicBezTo>
                    <a:close/>
                    <a:moveTo>
                      <a:pt x="2973" y="0"/>
                    </a:moveTo>
                    <a:cubicBezTo>
                      <a:pt x="1335" y="0"/>
                      <a:pt x="0" y="1301"/>
                      <a:pt x="0" y="2902"/>
                    </a:cubicBezTo>
                    <a:lnTo>
                      <a:pt x="0" y="4537"/>
                    </a:lnTo>
                    <a:cubicBezTo>
                      <a:pt x="0" y="6138"/>
                      <a:pt x="1335" y="7438"/>
                      <a:pt x="2973" y="7438"/>
                    </a:cubicBezTo>
                    <a:lnTo>
                      <a:pt x="4646" y="7438"/>
                    </a:lnTo>
                    <a:cubicBezTo>
                      <a:pt x="6285" y="7438"/>
                      <a:pt x="7619" y="6138"/>
                      <a:pt x="7619" y="4537"/>
                    </a:cubicBezTo>
                    <a:lnTo>
                      <a:pt x="7619" y="2902"/>
                    </a:lnTo>
                    <a:cubicBezTo>
                      <a:pt x="7619" y="1301"/>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5021420" y="4094835"/>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5025120" y="2218125"/>
                <a:ext cx="958783" cy="17833"/>
              </a:xfrm>
              <a:custGeom>
                <a:rect b="b" l="l" r="r" t="t"/>
                <a:pathLst>
                  <a:path extrusionOk="0" h="448" w="24087">
                    <a:moveTo>
                      <a:pt x="229" y="0"/>
                    </a:moveTo>
                    <a:cubicBezTo>
                      <a:pt x="103" y="0"/>
                      <a:pt x="1" y="100"/>
                      <a:pt x="1" y="222"/>
                    </a:cubicBezTo>
                    <a:cubicBezTo>
                      <a:pt x="1" y="349"/>
                      <a:pt x="103" y="448"/>
                      <a:pt x="229" y="448"/>
                    </a:cubicBezTo>
                    <a:lnTo>
                      <a:pt x="23858" y="448"/>
                    </a:lnTo>
                    <a:cubicBezTo>
                      <a:pt x="23985" y="448"/>
                      <a:pt x="24087" y="349"/>
                      <a:pt x="24087" y="222"/>
                    </a:cubicBezTo>
                    <a:cubicBezTo>
                      <a:pt x="24087" y="100"/>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5025120" y="2700656"/>
                <a:ext cx="958783" cy="17673"/>
              </a:xfrm>
              <a:custGeom>
                <a:rect b="b" l="l" r="r" t="t"/>
                <a:pathLst>
                  <a:path extrusionOk="0" h="444" w="24087">
                    <a:moveTo>
                      <a:pt x="229" y="0"/>
                    </a:moveTo>
                    <a:cubicBezTo>
                      <a:pt x="103" y="0"/>
                      <a:pt x="1" y="99"/>
                      <a:pt x="1" y="222"/>
                    </a:cubicBezTo>
                    <a:cubicBezTo>
                      <a:pt x="1" y="345"/>
                      <a:pt x="103" y="443"/>
                      <a:pt x="229" y="443"/>
                    </a:cubicBezTo>
                    <a:lnTo>
                      <a:pt x="23858" y="443"/>
                    </a:lnTo>
                    <a:cubicBezTo>
                      <a:pt x="23985" y="443"/>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5025120" y="3187987"/>
                <a:ext cx="958783" cy="17872"/>
              </a:xfrm>
              <a:custGeom>
                <a:rect b="b" l="l" r="r" t="t"/>
                <a:pathLst>
                  <a:path extrusionOk="0" h="449" w="24087">
                    <a:moveTo>
                      <a:pt x="229" y="1"/>
                    </a:moveTo>
                    <a:cubicBezTo>
                      <a:pt x="103" y="1"/>
                      <a:pt x="1" y="100"/>
                      <a:pt x="1" y="226"/>
                    </a:cubicBezTo>
                    <a:cubicBezTo>
                      <a:pt x="1" y="349"/>
                      <a:pt x="103" y="448"/>
                      <a:pt x="229" y="448"/>
                    </a:cubicBezTo>
                    <a:lnTo>
                      <a:pt x="23858" y="448"/>
                    </a:lnTo>
                    <a:cubicBezTo>
                      <a:pt x="23985" y="448"/>
                      <a:pt x="24087" y="349"/>
                      <a:pt x="24087" y="226"/>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5021420" y="4203505"/>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6084275" y="4021592"/>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6103659" y="2002457"/>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5282465" y="1608896"/>
                <a:ext cx="831885" cy="159698"/>
              </a:xfrm>
              <a:custGeom>
                <a:rect b="b" l="l" r="r" t="t"/>
                <a:pathLst>
                  <a:path extrusionOk="0" h="4012" w="20899">
                    <a:moveTo>
                      <a:pt x="18" y="0"/>
                    </a:moveTo>
                    <a:cubicBezTo>
                      <a:pt x="8" y="103"/>
                      <a:pt x="0" y="208"/>
                      <a:pt x="0" y="314"/>
                    </a:cubicBezTo>
                    <a:lnTo>
                      <a:pt x="0" y="4011"/>
                    </a:lnTo>
                    <a:lnTo>
                      <a:pt x="20899" y="4011"/>
                    </a:lnTo>
                    <a:lnTo>
                      <a:pt x="20899" y="314"/>
                    </a:lnTo>
                    <a:cubicBezTo>
                      <a:pt x="20899" y="208"/>
                      <a:pt x="20892" y="103"/>
                      <a:pt x="20879" y="0"/>
                    </a:cubicBezTo>
                    <a:close/>
                  </a:path>
                </a:pathLst>
              </a:custGeom>
              <a:solidFill>
                <a:srgbClr val="291E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5282465" y="1768557"/>
                <a:ext cx="831885" cy="14967"/>
              </a:xfrm>
              <a:custGeom>
                <a:rect b="b" l="l" r="r" t="t"/>
                <a:pathLst>
                  <a:path extrusionOk="0" h="376" w="20899">
                    <a:moveTo>
                      <a:pt x="0" y="0"/>
                    </a:moveTo>
                    <a:lnTo>
                      <a:pt x="0" y="317"/>
                    </a:lnTo>
                    <a:lnTo>
                      <a:pt x="0" y="376"/>
                    </a:lnTo>
                    <a:lnTo>
                      <a:pt x="20899" y="376"/>
                    </a:lnTo>
                    <a:lnTo>
                      <a:pt x="20899" y="317"/>
                    </a:lnTo>
                    <a:lnTo>
                      <a:pt x="20899" y="0"/>
                    </a:lnTo>
                    <a:close/>
                  </a:path>
                </a:pathLst>
              </a:custGeom>
              <a:solidFill>
                <a:srgbClr val="4E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5282465" y="1783484"/>
                <a:ext cx="831885" cy="104409"/>
              </a:xfrm>
              <a:custGeom>
                <a:rect b="b" l="l" r="r" t="t"/>
                <a:pathLst>
                  <a:path extrusionOk="0" h="2623" w="20899">
                    <a:moveTo>
                      <a:pt x="0" y="1"/>
                    </a:moveTo>
                    <a:cubicBezTo>
                      <a:pt x="31" y="1448"/>
                      <a:pt x="1253" y="2622"/>
                      <a:pt x="2742" y="2622"/>
                    </a:cubicBezTo>
                    <a:lnTo>
                      <a:pt x="18154" y="2622"/>
                    </a:lnTo>
                    <a:cubicBezTo>
                      <a:pt x="19642" y="2622"/>
                      <a:pt x="20865" y="1448"/>
                      <a:pt x="20899" y="1"/>
                    </a:cubicBezTo>
                    <a:close/>
                  </a:path>
                </a:pathLst>
              </a:custGeom>
              <a:solidFill>
                <a:srgbClr val="827F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5282465" y="1345102"/>
                <a:ext cx="831885" cy="515992"/>
              </a:xfrm>
              <a:custGeom>
                <a:rect b="b" l="l" r="r" t="t"/>
                <a:pathLst>
                  <a:path extrusionOk="0" h="12963" w="20899">
                    <a:moveTo>
                      <a:pt x="12098" y="1599"/>
                    </a:moveTo>
                    <a:cubicBezTo>
                      <a:pt x="12505" y="1599"/>
                      <a:pt x="12836" y="1923"/>
                      <a:pt x="12836" y="2319"/>
                    </a:cubicBezTo>
                    <a:cubicBezTo>
                      <a:pt x="12836" y="2715"/>
                      <a:pt x="12505" y="3036"/>
                      <a:pt x="12098" y="3036"/>
                    </a:cubicBezTo>
                    <a:lnTo>
                      <a:pt x="8798" y="3036"/>
                    </a:lnTo>
                    <a:cubicBezTo>
                      <a:pt x="8391" y="3036"/>
                      <a:pt x="8060" y="2715"/>
                      <a:pt x="8060" y="2319"/>
                    </a:cubicBezTo>
                    <a:cubicBezTo>
                      <a:pt x="8060" y="1923"/>
                      <a:pt x="8391" y="1599"/>
                      <a:pt x="8798" y="1599"/>
                    </a:cubicBezTo>
                    <a:close/>
                    <a:moveTo>
                      <a:pt x="7930" y="1"/>
                    </a:moveTo>
                    <a:cubicBezTo>
                      <a:pt x="6422" y="1"/>
                      <a:pt x="5185" y="1206"/>
                      <a:pt x="5185" y="2681"/>
                    </a:cubicBezTo>
                    <a:lnTo>
                      <a:pt x="5185" y="3593"/>
                    </a:lnTo>
                    <a:lnTo>
                      <a:pt x="2742" y="3593"/>
                    </a:lnTo>
                    <a:cubicBezTo>
                      <a:pt x="1233" y="3593"/>
                      <a:pt x="0" y="4797"/>
                      <a:pt x="0" y="6272"/>
                    </a:cubicBezTo>
                    <a:lnTo>
                      <a:pt x="0" y="10286"/>
                    </a:lnTo>
                    <a:cubicBezTo>
                      <a:pt x="0" y="11757"/>
                      <a:pt x="1233" y="12963"/>
                      <a:pt x="2742" y="12963"/>
                    </a:cubicBezTo>
                    <a:lnTo>
                      <a:pt x="18154" y="12963"/>
                    </a:lnTo>
                    <a:cubicBezTo>
                      <a:pt x="19663" y="12963"/>
                      <a:pt x="20899" y="11757"/>
                      <a:pt x="20899" y="10286"/>
                    </a:cubicBezTo>
                    <a:lnTo>
                      <a:pt x="20899" y="6272"/>
                    </a:lnTo>
                    <a:cubicBezTo>
                      <a:pt x="20899" y="4797"/>
                      <a:pt x="19663" y="3593"/>
                      <a:pt x="18154" y="3593"/>
                    </a:cubicBezTo>
                    <a:lnTo>
                      <a:pt x="15710" y="3593"/>
                    </a:lnTo>
                    <a:lnTo>
                      <a:pt x="15710" y="2681"/>
                    </a:lnTo>
                    <a:cubicBezTo>
                      <a:pt x="15710" y="1206"/>
                      <a:pt x="14478" y="1"/>
                      <a:pt x="12968"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5336282" y="1680745"/>
                <a:ext cx="35227" cy="26709"/>
              </a:xfrm>
              <a:custGeom>
                <a:rect b="b" l="l" r="r" t="t"/>
                <a:pathLst>
                  <a:path extrusionOk="0" h="671" w="885">
                    <a:moveTo>
                      <a:pt x="444" y="1"/>
                    </a:moveTo>
                    <a:cubicBezTo>
                      <a:pt x="3" y="1"/>
                      <a:pt x="0" y="670"/>
                      <a:pt x="444" y="670"/>
                    </a:cubicBezTo>
                    <a:cubicBezTo>
                      <a:pt x="884" y="670"/>
                      <a:pt x="884" y="1"/>
                      <a:pt x="4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5338471" y="1726363"/>
                <a:ext cx="126381" cy="98876"/>
              </a:xfrm>
              <a:custGeom>
                <a:rect b="b" l="l" r="r" t="t"/>
                <a:pathLst>
                  <a:path extrusionOk="0" h="2484" w="3175">
                    <a:moveTo>
                      <a:pt x="457" y="1"/>
                    </a:moveTo>
                    <a:cubicBezTo>
                      <a:pt x="286" y="1"/>
                      <a:pt x="101" y="107"/>
                      <a:pt x="75" y="319"/>
                    </a:cubicBezTo>
                    <a:cubicBezTo>
                      <a:pt x="0" y="927"/>
                      <a:pt x="102" y="1538"/>
                      <a:pt x="608" y="1944"/>
                    </a:cubicBezTo>
                    <a:cubicBezTo>
                      <a:pt x="1195" y="2419"/>
                      <a:pt x="2004" y="2460"/>
                      <a:pt x="2731" y="2483"/>
                    </a:cubicBezTo>
                    <a:cubicBezTo>
                      <a:pt x="2735" y="2484"/>
                      <a:pt x="2740" y="2484"/>
                      <a:pt x="2744" y="2484"/>
                    </a:cubicBezTo>
                    <a:cubicBezTo>
                      <a:pt x="3175" y="2484"/>
                      <a:pt x="3167" y="1828"/>
                      <a:pt x="2731" y="1814"/>
                    </a:cubicBezTo>
                    <a:cubicBezTo>
                      <a:pt x="2195" y="1798"/>
                      <a:pt x="1563" y="1798"/>
                      <a:pt x="1106" y="1477"/>
                    </a:cubicBezTo>
                    <a:cubicBezTo>
                      <a:pt x="710" y="1200"/>
                      <a:pt x="706" y="756"/>
                      <a:pt x="758" y="319"/>
                    </a:cubicBezTo>
                    <a:cubicBezTo>
                      <a:pt x="785" y="106"/>
                      <a:pt x="628" y="1"/>
                      <a:pt x="4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5021420" y="3604223"/>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5021420" y="3712893"/>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6084275" y="3530980"/>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0" name="Google Shape;2200;p43"/>
            <p:cNvSpPr/>
            <p:nvPr/>
          </p:nvSpPr>
          <p:spPr>
            <a:xfrm>
              <a:off x="6038032" y="2413293"/>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6038032" y="2878918"/>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6038032" y="3419893"/>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6038032" y="3923193"/>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4" name="Google Shape;2204;p43"/>
            <p:cNvGrpSpPr/>
            <p:nvPr/>
          </p:nvGrpSpPr>
          <p:grpSpPr>
            <a:xfrm>
              <a:off x="6108638" y="1591541"/>
              <a:ext cx="2333555" cy="3119355"/>
              <a:chOff x="6283248" y="1922125"/>
              <a:chExt cx="2158900" cy="2886154"/>
            </a:xfrm>
          </p:grpSpPr>
          <p:sp>
            <p:nvSpPr>
              <p:cNvPr id="2205" name="Google Shape;2205;p43"/>
              <p:cNvSpPr/>
              <p:nvPr/>
            </p:nvSpPr>
            <p:spPr>
              <a:xfrm rot="5400000">
                <a:off x="6967400" y="2210175"/>
                <a:ext cx="534300" cy="352800"/>
              </a:xfrm>
              <a:prstGeom prst="doubleWave">
                <a:avLst>
                  <a:gd fmla="val 6250" name="adj1"/>
                  <a:gd fmla="val 0" name="adj2"/>
                </a:avLst>
              </a:pr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6" name="Google Shape;2206;p43"/>
              <p:cNvGrpSpPr/>
              <p:nvPr/>
            </p:nvGrpSpPr>
            <p:grpSpPr>
              <a:xfrm>
                <a:off x="6283248" y="2002366"/>
                <a:ext cx="2158900" cy="2805913"/>
                <a:chOff x="6283248" y="2002366"/>
                <a:chExt cx="2158900" cy="2805913"/>
              </a:xfrm>
            </p:grpSpPr>
            <p:grpSp>
              <p:nvGrpSpPr>
                <p:cNvPr id="2207" name="Google Shape;2207;p43"/>
                <p:cNvGrpSpPr/>
                <p:nvPr/>
              </p:nvGrpSpPr>
              <p:grpSpPr>
                <a:xfrm>
                  <a:off x="6283248" y="2002366"/>
                  <a:ext cx="2158900" cy="2805913"/>
                  <a:chOff x="5921198" y="2000316"/>
                  <a:chExt cx="2158900" cy="2805913"/>
                </a:xfrm>
              </p:grpSpPr>
              <p:sp>
                <p:nvSpPr>
                  <p:cNvPr id="2208" name="Google Shape;2208;p43"/>
                  <p:cNvSpPr/>
                  <p:nvPr/>
                </p:nvSpPr>
                <p:spPr>
                  <a:xfrm flipH="1">
                    <a:off x="7047405" y="2721884"/>
                    <a:ext cx="605304" cy="614032"/>
                  </a:xfrm>
                  <a:custGeom>
                    <a:rect b="b" l="l" r="r" t="t"/>
                    <a:pathLst>
                      <a:path extrusionOk="0" h="10764" w="10611">
                        <a:moveTo>
                          <a:pt x="9692" y="0"/>
                        </a:moveTo>
                        <a:cubicBezTo>
                          <a:pt x="7656" y="0"/>
                          <a:pt x="0" y="3688"/>
                          <a:pt x="1653" y="7106"/>
                        </a:cubicBezTo>
                        <a:cubicBezTo>
                          <a:pt x="3117" y="10123"/>
                          <a:pt x="5374" y="10763"/>
                          <a:pt x="6296" y="10763"/>
                        </a:cubicBezTo>
                        <a:cubicBezTo>
                          <a:pt x="6451" y="10763"/>
                          <a:pt x="6568" y="10745"/>
                          <a:pt x="6637" y="10717"/>
                        </a:cubicBezTo>
                        <a:cubicBezTo>
                          <a:pt x="7112" y="10519"/>
                          <a:pt x="7924" y="9888"/>
                          <a:pt x="7784" y="9365"/>
                        </a:cubicBezTo>
                        <a:cubicBezTo>
                          <a:pt x="7644" y="8840"/>
                          <a:pt x="5937" y="6491"/>
                          <a:pt x="7518" y="4979"/>
                        </a:cubicBezTo>
                        <a:cubicBezTo>
                          <a:pt x="9099" y="3466"/>
                          <a:pt x="10037" y="3384"/>
                          <a:pt x="10324" y="2097"/>
                        </a:cubicBezTo>
                        <a:cubicBezTo>
                          <a:pt x="10611" y="811"/>
                          <a:pt x="10337" y="80"/>
                          <a:pt x="9874" y="12"/>
                        </a:cubicBezTo>
                        <a:cubicBezTo>
                          <a:pt x="9820" y="4"/>
                          <a:pt x="9759" y="0"/>
                          <a:pt x="9692"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flipH="1">
                    <a:off x="7458478" y="4134913"/>
                    <a:ext cx="621619" cy="603935"/>
                  </a:xfrm>
                  <a:custGeom>
                    <a:rect b="b" l="l" r="r" t="t"/>
                    <a:pathLst>
                      <a:path extrusionOk="0" h="10587" w="10897">
                        <a:moveTo>
                          <a:pt x="4120" y="1"/>
                        </a:moveTo>
                        <a:lnTo>
                          <a:pt x="686" y="4538"/>
                        </a:lnTo>
                        <a:cubicBezTo>
                          <a:pt x="273" y="5135"/>
                          <a:pt x="0" y="7866"/>
                          <a:pt x="2239" y="9439"/>
                        </a:cubicBezTo>
                        <a:cubicBezTo>
                          <a:pt x="3470" y="10304"/>
                          <a:pt x="4559" y="10587"/>
                          <a:pt x="5432" y="10587"/>
                        </a:cubicBezTo>
                        <a:cubicBezTo>
                          <a:pt x="6595" y="10587"/>
                          <a:pt x="7375" y="10086"/>
                          <a:pt x="7599" y="9788"/>
                        </a:cubicBezTo>
                        <a:lnTo>
                          <a:pt x="10897" y="5436"/>
                        </a:lnTo>
                        <a:lnTo>
                          <a:pt x="4120" y="1"/>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flipH="1">
                    <a:off x="6248412" y="2870146"/>
                    <a:ext cx="17798" cy="10553"/>
                  </a:xfrm>
                  <a:custGeom>
                    <a:rect b="b" l="l" r="r" t="t"/>
                    <a:pathLst>
                      <a:path extrusionOk="0" h="185" w="312">
                        <a:moveTo>
                          <a:pt x="56" y="1"/>
                        </a:moveTo>
                        <a:lnTo>
                          <a:pt x="1" y="72"/>
                        </a:lnTo>
                        <a:lnTo>
                          <a:pt x="284" y="185"/>
                        </a:lnTo>
                        <a:lnTo>
                          <a:pt x="305" y="133"/>
                        </a:lnTo>
                        <a:cubicBezTo>
                          <a:pt x="311" y="117"/>
                          <a:pt x="301" y="100"/>
                          <a:pt x="287" y="92"/>
                        </a:cubicBezTo>
                        <a:lnTo>
                          <a:pt x="56" y="1"/>
                        </a:lnTo>
                        <a:close/>
                      </a:path>
                    </a:pathLst>
                  </a:custGeom>
                  <a:solidFill>
                    <a:srgbClr val="F4BB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flipH="1">
                    <a:off x="6276250" y="2900153"/>
                    <a:ext cx="13520" cy="9983"/>
                  </a:xfrm>
                  <a:custGeom>
                    <a:rect b="b" l="l" r="r" t="t"/>
                    <a:pathLst>
                      <a:path extrusionOk="0" h="175" w="237">
                        <a:moveTo>
                          <a:pt x="69" y="1"/>
                        </a:moveTo>
                        <a:lnTo>
                          <a:pt x="1" y="92"/>
                        </a:lnTo>
                        <a:lnTo>
                          <a:pt x="199" y="174"/>
                        </a:lnTo>
                        <a:lnTo>
                          <a:pt x="229" y="99"/>
                        </a:lnTo>
                        <a:cubicBezTo>
                          <a:pt x="237" y="82"/>
                          <a:pt x="226" y="62"/>
                          <a:pt x="209" y="55"/>
                        </a:cubicBezTo>
                        <a:lnTo>
                          <a:pt x="69" y="1"/>
                        </a:lnTo>
                        <a:close/>
                      </a:path>
                    </a:pathLst>
                  </a:custGeom>
                  <a:solidFill>
                    <a:srgbClr val="F4BB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flipH="1">
                    <a:off x="6109190" y="2262949"/>
                    <a:ext cx="1787676" cy="2241811"/>
                  </a:xfrm>
                  <a:custGeom>
                    <a:rect b="b" l="l" r="r" t="t"/>
                    <a:pathLst>
                      <a:path extrusionOk="0" h="39299" w="31338">
                        <a:moveTo>
                          <a:pt x="26787" y="1"/>
                        </a:moveTo>
                        <a:lnTo>
                          <a:pt x="110" y="34444"/>
                        </a:lnTo>
                        <a:cubicBezTo>
                          <a:pt x="1" y="35547"/>
                          <a:pt x="308" y="37291"/>
                          <a:pt x="1926" y="38432"/>
                        </a:cubicBezTo>
                        <a:cubicBezTo>
                          <a:pt x="2509" y="38841"/>
                          <a:pt x="3062" y="39121"/>
                          <a:pt x="3574" y="39298"/>
                        </a:cubicBezTo>
                        <a:lnTo>
                          <a:pt x="31338" y="3455"/>
                        </a:lnTo>
                        <a:lnTo>
                          <a:pt x="26787" y="1"/>
                        </a:lnTo>
                        <a:close/>
                      </a:path>
                    </a:pathLst>
                  </a:custGeom>
                  <a:solidFill>
                    <a:srgbClr val="FFB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flipH="1">
                    <a:off x="6011092" y="2458252"/>
                    <a:ext cx="1683683" cy="2060522"/>
                  </a:xfrm>
                  <a:custGeom>
                    <a:rect b="b" l="l" r="r" t="t"/>
                    <a:pathLst>
                      <a:path extrusionOk="0" h="36121" w="29515">
                        <a:moveTo>
                          <a:pt x="27764" y="0"/>
                        </a:moveTo>
                        <a:lnTo>
                          <a:pt x="0" y="35843"/>
                        </a:lnTo>
                        <a:cubicBezTo>
                          <a:pt x="567" y="36042"/>
                          <a:pt x="1085" y="36120"/>
                          <a:pt x="1543" y="36120"/>
                        </a:cubicBezTo>
                        <a:cubicBezTo>
                          <a:pt x="2705" y="36120"/>
                          <a:pt x="3486" y="35621"/>
                          <a:pt x="3711" y="35325"/>
                        </a:cubicBezTo>
                        <a:lnTo>
                          <a:pt x="3714" y="35321"/>
                        </a:lnTo>
                        <a:lnTo>
                          <a:pt x="29514" y="1332"/>
                        </a:lnTo>
                        <a:lnTo>
                          <a:pt x="27764" y="0"/>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flipH="1">
                    <a:off x="6367011" y="2238271"/>
                    <a:ext cx="1521847" cy="1991384"/>
                  </a:xfrm>
                  <a:custGeom>
                    <a:rect b="b" l="l" r="r" t="t"/>
                    <a:pathLst>
                      <a:path extrusionOk="0" h="34909" w="26678">
                        <a:moveTo>
                          <a:pt x="26063" y="1"/>
                        </a:moveTo>
                        <a:lnTo>
                          <a:pt x="260" y="33990"/>
                        </a:lnTo>
                        <a:lnTo>
                          <a:pt x="260" y="33993"/>
                        </a:lnTo>
                        <a:cubicBezTo>
                          <a:pt x="147" y="34157"/>
                          <a:pt x="42" y="34485"/>
                          <a:pt x="1" y="34908"/>
                        </a:cubicBezTo>
                        <a:lnTo>
                          <a:pt x="26678" y="465"/>
                        </a:lnTo>
                        <a:lnTo>
                          <a:pt x="26063" y="1"/>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flipH="1">
                    <a:off x="6222913" y="2821030"/>
                    <a:ext cx="80490" cy="55619"/>
                  </a:xfrm>
                  <a:custGeom>
                    <a:rect b="b" l="l" r="r" t="t"/>
                    <a:pathLst>
                      <a:path extrusionOk="0" h="975" w="1411">
                        <a:moveTo>
                          <a:pt x="422" y="1"/>
                        </a:moveTo>
                        <a:cubicBezTo>
                          <a:pt x="273" y="1"/>
                          <a:pt x="133" y="91"/>
                          <a:pt x="76" y="236"/>
                        </a:cubicBezTo>
                        <a:cubicBezTo>
                          <a:pt x="1" y="428"/>
                          <a:pt x="93" y="646"/>
                          <a:pt x="284" y="721"/>
                        </a:cubicBezTo>
                        <a:lnTo>
                          <a:pt x="851" y="947"/>
                        </a:lnTo>
                        <a:cubicBezTo>
                          <a:pt x="896" y="965"/>
                          <a:pt x="944" y="974"/>
                          <a:pt x="990" y="974"/>
                        </a:cubicBezTo>
                        <a:cubicBezTo>
                          <a:pt x="1138" y="974"/>
                          <a:pt x="1279" y="884"/>
                          <a:pt x="1336" y="739"/>
                        </a:cubicBezTo>
                        <a:cubicBezTo>
                          <a:pt x="1411" y="548"/>
                          <a:pt x="1319" y="329"/>
                          <a:pt x="1127" y="254"/>
                        </a:cubicBezTo>
                        <a:lnTo>
                          <a:pt x="561" y="28"/>
                        </a:lnTo>
                        <a:cubicBezTo>
                          <a:pt x="515" y="10"/>
                          <a:pt x="468" y="1"/>
                          <a:pt x="422"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flipH="1">
                    <a:off x="6242594" y="2854915"/>
                    <a:ext cx="77695" cy="54535"/>
                  </a:xfrm>
                  <a:custGeom>
                    <a:rect b="b" l="l" r="r" t="t"/>
                    <a:pathLst>
                      <a:path extrusionOk="0" h="956" w="1362">
                        <a:moveTo>
                          <a:pt x="421" y="1"/>
                        </a:moveTo>
                        <a:cubicBezTo>
                          <a:pt x="273" y="1"/>
                          <a:pt x="132" y="91"/>
                          <a:pt x="75" y="236"/>
                        </a:cubicBezTo>
                        <a:cubicBezTo>
                          <a:pt x="0" y="428"/>
                          <a:pt x="92" y="646"/>
                          <a:pt x="283" y="721"/>
                        </a:cubicBezTo>
                        <a:lnTo>
                          <a:pt x="799" y="930"/>
                        </a:lnTo>
                        <a:cubicBezTo>
                          <a:pt x="843" y="947"/>
                          <a:pt x="889" y="955"/>
                          <a:pt x="934" y="955"/>
                        </a:cubicBezTo>
                        <a:cubicBezTo>
                          <a:pt x="1083" y="955"/>
                          <a:pt x="1226" y="865"/>
                          <a:pt x="1284" y="718"/>
                        </a:cubicBezTo>
                        <a:cubicBezTo>
                          <a:pt x="1362" y="527"/>
                          <a:pt x="1267" y="309"/>
                          <a:pt x="1075" y="233"/>
                        </a:cubicBezTo>
                        <a:lnTo>
                          <a:pt x="560" y="28"/>
                        </a:lnTo>
                        <a:cubicBezTo>
                          <a:pt x="514" y="10"/>
                          <a:pt x="467" y="1"/>
                          <a:pt x="421"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flipH="1">
                    <a:off x="6270603" y="2888173"/>
                    <a:ext cx="64347" cy="49116"/>
                  </a:xfrm>
                  <a:custGeom>
                    <a:rect b="b" l="l" r="r" t="t"/>
                    <a:pathLst>
                      <a:path extrusionOk="0" h="861" w="1128">
                        <a:moveTo>
                          <a:pt x="429" y="0"/>
                        </a:moveTo>
                        <a:cubicBezTo>
                          <a:pt x="278" y="0"/>
                          <a:pt x="134" y="91"/>
                          <a:pt x="76" y="238"/>
                        </a:cubicBezTo>
                        <a:cubicBezTo>
                          <a:pt x="1" y="428"/>
                          <a:pt x="93" y="647"/>
                          <a:pt x="284" y="723"/>
                        </a:cubicBezTo>
                        <a:lnTo>
                          <a:pt x="564" y="835"/>
                        </a:lnTo>
                        <a:cubicBezTo>
                          <a:pt x="609" y="853"/>
                          <a:pt x="656" y="861"/>
                          <a:pt x="702" y="861"/>
                        </a:cubicBezTo>
                        <a:cubicBezTo>
                          <a:pt x="852" y="861"/>
                          <a:pt x="995" y="773"/>
                          <a:pt x="1053" y="627"/>
                        </a:cubicBezTo>
                        <a:cubicBezTo>
                          <a:pt x="1127" y="436"/>
                          <a:pt x="1035" y="217"/>
                          <a:pt x="844" y="138"/>
                        </a:cubicBezTo>
                        <a:lnTo>
                          <a:pt x="564" y="26"/>
                        </a:lnTo>
                        <a:cubicBezTo>
                          <a:pt x="520" y="9"/>
                          <a:pt x="474" y="0"/>
                          <a:pt x="429"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flipH="1">
                    <a:off x="5943378" y="2073638"/>
                    <a:ext cx="496468" cy="505990"/>
                  </a:xfrm>
                  <a:custGeom>
                    <a:rect b="b" l="l" r="r" t="t"/>
                    <a:pathLst>
                      <a:path extrusionOk="0" h="9013" w="8843">
                        <a:moveTo>
                          <a:pt x="5718" y="0"/>
                        </a:moveTo>
                        <a:cubicBezTo>
                          <a:pt x="3497" y="1127"/>
                          <a:pt x="926" y="2619"/>
                          <a:pt x="683" y="2967"/>
                        </a:cubicBezTo>
                        <a:cubicBezTo>
                          <a:pt x="274" y="3561"/>
                          <a:pt x="1" y="6295"/>
                          <a:pt x="2240" y="7869"/>
                        </a:cubicBezTo>
                        <a:cubicBezTo>
                          <a:pt x="3468" y="8731"/>
                          <a:pt x="4556" y="9013"/>
                          <a:pt x="5429" y="9013"/>
                        </a:cubicBezTo>
                        <a:cubicBezTo>
                          <a:pt x="6592" y="9013"/>
                          <a:pt x="7373" y="8513"/>
                          <a:pt x="7599" y="8217"/>
                        </a:cubicBezTo>
                        <a:cubicBezTo>
                          <a:pt x="7828" y="7913"/>
                          <a:pt x="8470" y="4909"/>
                          <a:pt x="8842" y="2359"/>
                        </a:cubicBezTo>
                        <a:cubicBezTo>
                          <a:pt x="6326" y="2222"/>
                          <a:pt x="5818" y="720"/>
                          <a:pt x="5718" y="0"/>
                        </a:cubicBezTo>
                        <a:close/>
                      </a:path>
                    </a:pathLst>
                  </a:custGeom>
                  <a:solidFill>
                    <a:srgbClr val="FDD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flipH="1">
                    <a:off x="5943347" y="2201749"/>
                    <a:ext cx="253820" cy="379843"/>
                  </a:xfrm>
                  <a:custGeom>
                    <a:rect b="b" l="l" r="r" t="t"/>
                    <a:pathLst>
                      <a:path extrusionOk="0" h="6766" w="4521">
                        <a:moveTo>
                          <a:pt x="3684" y="0"/>
                        </a:moveTo>
                        <a:cubicBezTo>
                          <a:pt x="2868" y="2396"/>
                          <a:pt x="1659" y="5165"/>
                          <a:pt x="0" y="6619"/>
                        </a:cubicBezTo>
                        <a:cubicBezTo>
                          <a:pt x="400" y="6721"/>
                          <a:pt x="772" y="6766"/>
                          <a:pt x="1110" y="6766"/>
                        </a:cubicBezTo>
                        <a:cubicBezTo>
                          <a:pt x="2271" y="6766"/>
                          <a:pt x="3052" y="6263"/>
                          <a:pt x="3277" y="5967"/>
                        </a:cubicBezTo>
                        <a:cubicBezTo>
                          <a:pt x="3506" y="5663"/>
                          <a:pt x="4148" y="2659"/>
                          <a:pt x="4520" y="109"/>
                        </a:cubicBezTo>
                        <a:cubicBezTo>
                          <a:pt x="4213" y="92"/>
                          <a:pt x="3933" y="54"/>
                          <a:pt x="3684" y="0"/>
                        </a:cubicBezTo>
                        <a:close/>
                      </a:path>
                    </a:pathLst>
                  </a:custGeom>
                  <a:solidFill>
                    <a:srgbClr val="FBC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flipH="1">
                    <a:off x="5921198" y="2000316"/>
                    <a:ext cx="197622" cy="205753"/>
                  </a:xfrm>
                  <a:custGeom>
                    <a:rect b="b" l="l" r="r" t="t"/>
                    <a:pathLst>
                      <a:path extrusionOk="0" h="3665" w="3520">
                        <a:moveTo>
                          <a:pt x="3144" y="1"/>
                        </a:moveTo>
                        <a:cubicBezTo>
                          <a:pt x="2739" y="1"/>
                          <a:pt x="1444" y="575"/>
                          <a:pt x="0" y="1306"/>
                        </a:cubicBezTo>
                        <a:cubicBezTo>
                          <a:pt x="100" y="2026"/>
                          <a:pt x="608" y="3528"/>
                          <a:pt x="3124" y="3665"/>
                        </a:cubicBezTo>
                        <a:cubicBezTo>
                          <a:pt x="3394" y="1801"/>
                          <a:pt x="3520" y="180"/>
                          <a:pt x="3240" y="19"/>
                        </a:cubicBezTo>
                        <a:cubicBezTo>
                          <a:pt x="3218" y="7"/>
                          <a:pt x="3186" y="1"/>
                          <a:pt x="3144" y="1"/>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flipH="1">
                    <a:off x="6768162" y="4692652"/>
                    <a:ext cx="332858" cy="72846"/>
                  </a:xfrm>
                  <a:custGeom>
                    <a:rect b="b" l="l" r="r" t="t"/>
                    <a:pathLst>
                      <a:path extrusionOk="0" h="1277" w="5835">
                        <a:moveTo>
                          <a:pt x="342" y="1"/>
                        </a:moveTo>
                        <a:cubicBezTo>
                          <a:pt x="342" y="1"/>
                          <a:pt x="130" y="96"/>
                          <a:pt x="141" y="280"/>
                        </a:cubicBezTo>
                        <a:cubicBezTo>
                          <a:pt x="151" y="461"/>
                          <a:pt x="1" y="936"/>
                          <a:pt x="677" y="936"/>
                        </a:cubicBezTo>
                        <a:cubicBezTo>
                          <a:pt x="1257" y="936"/>
                          <a:pt x="3726" y="1276"/>
                          <a:pt x="4705" y="1276"/>
                        </a:cubicBezTo>
                        <a:cubicBezTo>
                          <a:pt x="4873" y="1276"/>
                          <a:pt x="4997" y="1266"/>
                          <a:pt x="5060" y="1243"/>
                        </a:cubicBezTo>
                        <a:cubicBezTo>
                          <a:pt x="5262" y="1226"/>
                          <a:pt x="5667" y="1127"/>
                          <a:pt x="5705" y="943"/>
                        </a:cubicBezTo>
                        <a:cubicBezTo>
                          <a:pt x="5835" y="352"/>
                          <a:pt x="5561" y="260"/>
                          <a:pt x="5561" y="260"/>
                        </a:cubicBezTo>
                        <a:lnTo>
                          <a:pt x="342" y="1"/>
                        </a:ln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flipH="1">
                    <a:off x="6864910" y="4531440"/>
                    <a:ext cx="227553" cy="194752"/>
                  </a:xfrm>
                  <a:custGeom>
                    <a:rect b="b" l="l" r="r" t="t"/>
                    <a:pathLst>
                      <a:path extrusionOk="0" h="3414" w="3989">
                        <a:moveTo>
                          <a:pt x="2432" y="0"/>
                        </a:moveTo>
                        <a:lnTo>
                          <a:pt x="455" y="136"/>
                        </a:lnTo>
                        <a:cubicBezTo>
                          <a:pt x="455" y="136"/>
                          <a:pt x="520" y="1110"/>
                          <a:pt x="325" y="1812"/>
                        </a:cubicBezTo>
                        <a:cubicBezTo>
                          <a:pt x="134" y="2512"/>
                          <a:pt x="1" y="3233"/>
                          <a:pt x="1045" y="3274"/>
                        </a:cubicBezTo>
                        <a:lnTo>
                          <a:pt x="2859" y="3413"/>
                        </a:lnTo>
                        <a:cubicBezTo>
                          <a:pt x="2859" y="3413"/>
                          <a:pt x="2824" y="1574"/>
                          <a:pt x="3988" y="1468"/>
                        </a:cubicBezTo>
                        <a:cubicBezTo>
                          <a:pt x="3988" y="1468"/>
                          <a:pt x="2506" y="1185"/>
                          <a:pt x="2432" y="0"/>
                        </a:cubicBezTo>
                        <a:close/>
                      </a:path>
                    </a:pathLst>
                  </a:cu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flipH="1">
                    <a:off x="6773065" y="4614784"/>
                    <a:ext cx="165944" cy="124073"/>
                  </a:xfrm>
                  <a:custGeom>
                    <a:rect b="b" l="l" r="r" t="t"/>
                    <a:pathLst>
                      <a:path extrusionOk="0" h="2175" w="2909">
                        <a:moveTo>
                          <a:pt x="1501" y="1"/>
                        </a:moveTo>
                        <a:cubicBezTo>
                          <a:pt x="1302" y="1"/>
                          <a:pt x="1076" y="59"/>
                          <a:pt x="810" y="178"/>
                        </a:cubicBezTo>
                        <a:cubicBezTo>
                          <a:pt x="1" y="536"/>
                          <a:pt x="100" y="1813"/>
                          <a:pt x="100" y="1813"/>
                        </a:cubicBezTo>
                        <a:cubicBezTo>
                          <a:pt x="116" y="2096"/>
                          <a:pt x="726" y="2175"/>
                          <a:pt x="1317" y="2175"/>
                        </a:cubicBezTo>
                        <a:cubicBezTo>
                          <a:pt x="1759" y="2175"/>
                          <a:pt x="2191" y="2131"/>
                          <a:pt x="2356" y="2096"/>
                        </a:cubicBezTo>
                        <a:cubicBezTo>
                          <a:pt x="2735" y="2014"/>
                          <a:pt x="2909" y="1386"/>
                          <a:pt x="2483" y="703"/>
                        </a:cubicBezTo>
                        <a:cubicBezTo>
                          <a:pt x="2199" y="243"/>
                          <a:pt x="1907" y="1"/>
                          <a:pt x="1501" y="1"/>
                        </a:cubicBezTo>
                        <a:close/>
                      </a:path>
                    </a:pathLst>
                  </a:custGeom>
                  <a:solidFill>
                    <a:srgbClr val="DC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flipH="1">
                    <a:off x="6892804" y="4541936"/>
                    <a:ext cx="122533" cy="84769"/>
                  </a:xfrm>
                  <a:custGeom>
                    <a:rect b="b" l="l" r="r" t="t"/>
                    <a:pathLst>
                      <a:path extrusionOk="0" h="1486" w="2148">
                        <a:moveTo>
                          <a:pt x="155" y="1"/>
                        </a:moveTo>
                        <a:lnTo>
                          <a:pt x="1" y="28"/>
                        </a:lnTo>
                        <a:cubicBezTo>
                          <a:pt x="7" y="75"/>
                          <a:pt x="209" y="1206"/>
                          <a:pt x="831" y="1403"/>
                        </a:cubicBezTo>
                        <a:cubicBezTo>
                          <a:pt x="1008" y="1458"/>
                          <a:pt x="1179" y="1485"/>
                          <a:pt x="1332" y="1485"/>
                        </a:cubicBezTo>
                        <a:cubicBezTo>
                          <a:pt x="1718" y="1485"/>
                          <a:pt x="2019" y="1335"/>
                          <a:pt x="2148" y="1137"/>
                        </a:cubicBezTo>
                        <a:lnTo>
                          <a:pt x="2014" y="1052"/>
                        </a:lnTo>
                        <a:cubicBezTo>
                          <a:pt x="1924" y="1191"/>
                          <a:pt x="1676" y="1327"/>
                          <a:pt x="1332" y="1327"/>
                        </a:cubicBezTo>
                        <a:cubicBezTo>
                          <a:pt x="1194" y="1327"/>
                          <a:pt x="1042" y="1305"/>
                          <a:pt x="878" y="1253"/>
                        </a:cubicBezTo>
                        <a:cubicBezTo>
                          <a:pt x="346" y="1086"/>
                          <a:pt x="158" y="10"/>
                          <a:pt x="1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flipH="1">
                    <a:off x="6912427" y="4565496"/>
                    <a:ext cx="87507" cy="65317"/>
                  </a:xfrm>
                  <a:custGeom>
                    <a:rect b="b" l="l" r="r" t="t"/>
                    <a:pathLst>
                      <a:path extrusionOk="0" h="1145" w="1534">
                        <a:moveTo>
                          <a:pt x="1194" y="1"/>
                        </a:moveTo>
                        <a:cubicBezTo>
                          <a:pt x="879" y="1"/>
                          <a:pt x="275" y="115"/>
                          <a:pt x="24" y="939"/>
                        </a:cubicBezTo>
                        <a:cubicBezTo>
                          <a:pt x="0" y="1025"/>
                          <a:pt x="49" y="1113"/>
                          <a:pt x="131" y="1137"/>
                        </a:cubicBezTo>
                        <a:cubicBezTo>
                          <a:pt x="147" y="1144"/>
                          <a:pt x="161" y="1144"/>
                          <a:pt x="178" y="1144"/>
                        </a:cubicBezTo>
                        <a:cubicBezTo>
                          <a:pt x="243" y="1144"/>
                          <a:pt x="307" y="1100"/>
                          <a:pt x="328" y="1031"/>
                        </a:cubicBezTo>
                        <a:cubicBezTo>
                          <a:pt x="518" y="402"/>
                          <a:pt x="944" y="312"/>
                          <a:pt x="1175" y="312"/>
                        </a:cubicBezTo>
                        <a:cubicBezTo>
                          <a:pt x="1251" y="312"/>
                          <a:pt x="1306" y="321"/>
                          <a:pt x="1325" y="325"/>
                        </a:cubicBezTo>
                        <a:cubicBezTo>
                          <a:pt x="1337" y="328"/>
                          <a:pt x="1349" y="329"/>
                          <a:pt x="1361" y="329"/>
                        </a:cubicBezTo>
                        <a:cubicBezTo>
                          <a:pt x="1433" y="329"/>
                          <a:pt x="1498" y="278"/>
                          <a:pt x="1513" y="205"/>
                        </a:cubicBezTo>
                        <a:cubicBezTo>
                          <a:pt x="1533" y="120"/>
                          <a:pt x="1478" y="35"/>
                          <a:pt x="1393" y="18"/>
                        </a:cubicBezTo>
                        <a:cubicBezTo>
                          <a:pt x="1390" y="17"/>
                          <a:pt x="1313" y="1"/>
                          <a:pt x="1194"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flipH="1">
                    <a:off x="6889266" y="4585177"/>
                    <a:ext cx="77182" cy="51055"/>
                  </a:xfrm>
                  <a:custGeom>
                    <a:rect b="b" l="l" r="r" t="t"/>
                    <a:pathLst>
                      <a:path extrusionOk="0" h="895" w="1353">
                        <a:moveTo>
                          <a:pt x="1194" y="0"/>
                        </a:moveTo>
                        <a:cubicBezTo>
                          <a:pt x="1192" y="0"/>
                          <a:pt x="1190" y="0"/>
                          <a:pt x="1189" y="0"/>
                        </a:cubicBezTo>
                        <a:cubicBezTo>
                          <a:pt x="1154" y="4"/>
                          <a:pt x="325" y="27"/>
                          <a:pt x="35" y="673"/>
                        </a:cubicBezTo>
                        <a:cubicBezTo>
                          <a:pt x="1" y="755"/>
                          <a:pt x="38" y="847"/>
                          <a:pt x="117" y="881"/>
                        </a:cubicBezTo>
                        <a:cubicBezTo>
                          <a:pt x="137" y="891"/>
                          <a:pt x="161" y="894"/>
                          <a:pt x="182" y="894"/>
                        </a:cubicBezTo>
                        <a:cubicBezTo>
                          <a:pt x="243" y="894"/>
                          <a:pt x="301" y="861"/>
                          <a:pt x="325" y="802"/>
                        </a:cubicBezTo>
                        <a:cubicBezTo>
                          <a:pt x="530" y="341"/>
                          <a:pt x="1185" y="317"/>
                          <a:pt x="1198" y="317"/>
                        </a:cubicBezTo>
                        <a:cubicBezTo>
                          <a:pt x="1284" y="314"/>
                          <a:pt x="1352" y="243"/>
                          <a:pt x="1352" y="157"/>
                        </a:cubicBezTo>
                        <a:cubicBezTo>
                          <a:pt x="1349" y="70"/>
                          <a:pt x="1277" y="0"/>
                          <a:pt x="1194" y="0"/>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flipH="1">
                    <a:off x="6879116" y="4733725"/>
                    <a:ext cx="332686" cy="72504"/>
                  </a:xfrm>
                  <a:custGeom>
                    <a:rect b="b" l="l" r="r" t="t"/>
                    <a:pathLst>
                      <a:path extrusionOk="0" h="1271" w="5832">
                        <a:moveTo>
                          <a:pt x="342" y="1"/>
                        </a:moveTo>
                        <a:cubicBezTo>
                          <a:pt x="342" y="1"/>
                          <a:pt x="127" y="97"/>
                          <a:pt x="137" y="281"/>
                        </a:cubicBezTo>
                        <a:cubicBezTo>
                          <a:pt x="147" y="461"/>
                          <a:pt x="1" y="888"/>
                          <a:pt x="676" y="936"/>
                        </a:cubicBezTo>
                        <a:cubicBezTo>
                          <a:pt x="1285" y="977"/>
                          <a:pt x="3644" y="1271"/>
                          <a:pt x="4668" y="1271"/>
                        </a:cubicBezTo>
                        <a:cubicBezTo>
                          <a:pt x="4840" y="1271"/>
                          <a:pt x="4974" y="1263"/>
                          <a:pt x="5056" y="1244"/>
                        </a:cubicBezTo>
                        <a:cubicBezTo>
                          <a:pt x="5261" y="1226"/>
                          <a:pt x="5663" y="1127"/>
                          <a:pt x="5704" y="943"/>
                        </a:cubicBezTo>
                        <a:cubicBezTo>
                          <a:pt x="5831" y="352"/>
                          <a:pt x="5558" y="264"/>
                          <a:pt x="5558" y="264"/>
                        </a:cubicBezTo>
                        <a:lnTo>
                          <a:pt x="342" y="1"/>
                        </a:ln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flipH="1">
                    <a:off x="6975750" y="4572513"/>
                    <a:ext cx="227495" cy="194809"/>
                  </a:xfrm>
                  <a:custGeom>
                    <a:rect b="b" l="l" r="r" t="t"/>
                    <a:pathLst>
                      <a:path extrusionOk="0" h="3415" w="3988">
                        <a:moveTo>
                          <a:pt x="2431" y="0"/>
                        </a:moveTo>
                        <a:lnTo>
                          <a:pt x="451" y="137"/>
                        </a:lnTo>
                        <a:cubicBezTo>
                          <a:pt x="451" y="137"/>
                          <a:pt x="516" y="1110"/>
                          <a:pt x="325" y="1813"/>
                        </a:cubicBezTo>
                        <a:cubicBezTo>
                          <a:pt x="131" y="2513"/>
                          <a:pt x="0" y="3233"/>
                          <a:pt x="1042" y="3277"/>
                        </a:cubicBezTo>
                        <a:lnTo>
                          <a:pt x="2855" y="3414"/>
                        </a:lnTo>
                        <a:cubicBezTo>
                          <a:pt x="2855" y="3414"/>
                          <a:pt x="2820" y="1577"/>
                          <a:pt x="3988" y="1472"/>
                        </a:cubicBezTo>
                        <a:cubicBezTo>
                          <a:pt x="3988" y="1472"/>
                          <a:pt x="2502" y="1185"/>
                          <a:pt x="2431" y="0"/>
                        </a:cubicBez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flipH="1">
                    <a:off x="7138727" y="4677078"/>
                    <a:ext cx="45636" cy="59840"/>
                  </a:xfrm>
                  <a:custGeom>
                    <a:rect b="b" l="l" r="r" t="t"/>
                    <a:pathLst>
                      <a:path extrusionOk="0" h="1049" w="800">
                        <a:moveTo>
                          <a:pt x="373" y="0"/>
                        </a:moveTo>
                        <a:lnTo>
                          <a:pt x="236" y="311"/>
                        </a:lnTo>
                        <a:lnTo>
                          <a:pt x="0" y="311"/>
                        </a:lnTo>
                        <a:lnTo>
                          <a:pt x="141" y="574"/>
                        </a:lnTo>
                        <a:lnTo>
                          <a:pt x="55" y="942"/>
                        </a:lnTo>
                        <a:lnTo>
                          <a:pt x="349" y="731"/>
                        </a:lnTo>
                        <a:lnTo>
                          <a:pt x="608" y="1049"/>
                        </a:lnTo>
                        <a:lnTo>
                          <a:pt x="544" y="584"/>
                        </a:lnTo>
                        <a:lnTo>
                          <a:pt x="799" y="488"/>
                        </a:lnTo>
                        <a:lnTo>
                          <a:pt x="482" y="397"/>
                        </a:lnTo>
                        <a:lnTo>
                          <a:pt x="373" y="0"/>
                        </a:ln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flipH="1">
                    <a:off x="6884019" y="4655857"/>
                    <a:ext cx="166001" cy="124130"/>
                  </a:xfrm>
                  <a:custGeom>
                    <a:rect b="b" l="l" r="r" t="t"/>
                    <a:pathLst>
                      <a:path extrusionOk="0" h="2176" w="2910">
                        <a:moveTo>
                          <a:pt x="1503" y="1"/>
                        </a:moveTo>
                        <a:cubicBezTo>
                          <a:pt x="1304" y="1"/>
                          <a:pt x="1077" y="59"/>
                          <a:pt x="810" y="178"/>
                        </a:cubicBezTo>
                        <a:cubicBezTo>
                          <a:pt x="1" y="536"/>
                          <a:pt x="100" y="1816"/>
                          <a:pt x="100" y="1816"/>
                        </a:cubicBezTo>
                        <a:cubicBezTo>
                          <a:pt x="116" y="2097"/>
                          <a:pt x="726" y="2176"/>
                          <a:pt x="1318" y="2176"/>
                        </a:cubicBezTo>
                        <a:cubicBezTo>
                          <a:pt x="1762" y="2176"/>
                          <a:pt x="2195" y="2132"/>
                          <a:pt x="2360" y="2097"/>
                        </a:cubicBezTo>
                        <a:cubicBezTo>
                          <a:pt x="2739" y="2015"/>
                          <a:pt x="2909" y="1386"/>
                          <a:pt x="2486" y="704"/>
                        </a:cubicBezTo>
                        <a:cubicBezTo>
                          <a:pt x="2200" y="243"/>
                          <a:pt x="1909" y="1"/>
                          <a:pt x="1503"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flipH="1">
                    <a:off x="7003758" y="4583009"/>
                    <a:ext cx="122590" cy="84769"/>
                  </a:xfrm>
                  <a:custGeom>
                    <a:rect b="b" l="l" r="r" t="t"/>
                    <a:pathLst>
                      <a:path extrusionOk="0" h="1486" w="2149">
                        <a:moveTo>
                          <a:pt x="158" y="1"/>
                        </a:moveTo>
                        <a:lnTo>
                          <a:pt x="1" y="28"/>
                        </a:lnTo>
                        <a:cubicBezTo>
                          <a:pt x="8" y="76"/>
                          <a:pt x="209" y="1206"/>
                          <a:pt x="831" y="1403"/>
                        </a:cubicBezTo>
                        <a:cubicBezTo>
                          <a:pt x="1008" y="1461"/>
                          <a:pt x="1179" y="1485"/>
                          <a:pt x="1332" y="1485"/>
                        </a:cubicBezTo>
                        <a:cubicBezTo>
                          <a:pt x="1718" y="1485"/>
                          <a:pt x="2022" y="1335"/>
                          <a:pt x="2148" y="1141"/>
                        </a:cubicBezTo>
                        <a:lnTo>
                          <a:pt x="2015" y="1052"/>
                        </a:lnTo>
                        <a:cubicBezTo>
                          <a:pt x="1925" y="1191"/>
                          <a:pt x="1678" y="1327"/>
                          <a:pt x="1334" y="1327"/>
                        </a:cubicBezTo>
                        <a:cubicBezTo>
                          <a:pt x="1196" y="1327"/>
                          <a:pt x="1043" y="1305"/>
                          <a:pt x="878" y="1253"/>
                        </a:cubicBezTo>
                        <a:cubicBezTo>
                          <a:pt x="349" y="1086"/>
                          <a:pt x="158" y="11"/>
                          <a:pt x="15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flipH="1">
                    <a:off x="7023438" y="4606569"/>
                    <a:ext cx="87507" cy="65317"/>
                  </a:xfrm>
                  <a:custGeom>
                    <a:rect b="b" l="l" r="r" t="t"/>
                    <a:pathLst>
                      <a:path extrusionOk="0" h="1145" w="1534">
                        <a:moveTo>
                          <a:pt x="1196" y="1"/>
                        </a:moveTo>
                        <a:cubicBezTo>
                          <a:pt x="882" y="1"/>
                          <a:pt x="279" y="116"/>
                          <a:pt x="28" y="943"/>
                        </a:cubicBezTo>
                        <a:cubicBezTo>
                          <a:pt x="0" y="1025"/>
                          <a:pt x="49" y="1113"/>
                          <a:pt x="131" y="1138"/>
                        </a:cubicBezTo>
                        <a:cubicBezTo>
                          <a:pt x="147" y="1144"/>
                          <a:pt x="161" y="1144"/>
                          <a:pt x="178" y="1144"/>
                        </a:cubicBezTo>
                        <a:cubicBezTo>
                          <a:pt x="246" y="1144"/>
                          <a:pt x="308" y="1103"/>
                          <a:pt x="328" y="1035"/>
                        </a:cubicBezTo>
                        <a:cubicBezTo>
                          <a:pt x="521" y="407"/>
                          <a:pt x="945" y="314"/>
                          <a:pt x="1177" y="314"/>
                        </a:cubicBezTo>
                        <a:cubicBezTo>
                          <a:pt x="1253" y="314"/>
                          <a:pt x="1309" y="324"/>
                          <a:pt x="1329" y="328"/>
                        </a:cubicBezTo>
                        <a:cubicBezTo>
                          <a:pt x="1339" y="330"/>
                          <a:pt x="1350" y="331"/>
                          <a:pt x="1360" y="331"/>
                        </a:cubicBezTo>
                        <a:cubicBezTo>
                          <a:pt x="1433" y="331"/>
                          <a:pt x="1498" y="280"/>
                          <a:pt x="1516" y="205"/>
                        </a:cubicBezTo>
                        <a:cubicBezTo>
                          <a:pt x="1533" y="120"/>
                          <a:pt x="1478" y="35"/>
                          <a:pt x="1393" y="18"/>
                        </a:cubicBezTo>
                        <a:cubicBezTo>
                          <a:pt x="1391" y="17"/>
                          <a:pt x="1314" y="1"/>
                          <a:pt x="1196"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flipH="1">
                    <a:off x="7000106" y="4626250"/>
                    <a:ext cx="77353" cy="51283"/>
                  </a:xfrm>
                  <a:custGeom>
                    <a:rect b="b" l="l" r="r" t="t"/>
                    <a:pathLst>
                      <a:path extrusionOk="0" h="899" w="1356">
                        <a:moveTo>
                          <a:pt x="1192" y="1"/>
                        </a:moveTo>
                        <a:cubicBezTo>
                          <a:pt x="1154" y="4"/>
                          <a:pt x="325" y="28"/>
                          <a:pt x="39" y="673"/>
                        </a:cubicBezTo>
                        <a:cubicBezTo>
                          <a:pt x="1" y="755"/>
                          <a:pt x="39" y="847"/>
                          <a:pt x="117" y="885"/>
                        </a:cubicBezTo>
                        <a:cubicBezTo>
                          <a:pt x="138" y="891"/>
                          <a:pt x="161" y="898"/>
                          <a:pt x="182" y="898"/>
                        </a:cubicBezTo>
                        <a:cubicBezTo>
                          <a:pt x="243" y="898"/>
                          <a:pt x="302" y="861"/>
                          <a:pt x="329" y="803"/>
                        </a:cubicBezTo>
                        <a:cubicBezTo>
                          <a:pt x="533" y="342"/>
                          <a:pt x="1192" y="318"/>
                          <a:pt x="1199" y="318"/>
                        </a:cubicBezTo>
                        <a:cubicBezTo>
                          <a:pt x="1285" y="318"/>
                          <a:pt x="1356" y="243"/>
                          <a:pt x="1353" y="158"/>
                        </a:cubicBezTo>
                        <a:cubicBezTo>
                          <a:pt x="1349" y="69"/>
                          <a:pt x="1277" y="4"/>
                          <a:pt x="1192"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flipH="1">
                    <a:off x="6709351" y="2692905"/>
                    <a:ext cx="601368" cy="528750"/>
                  </a:xfrm>
                  <a:custGeom>
                    <a:rect b="b" l="l" r="r" t="t"/>
                    <a:pathLst>
                      <a:path extrusionOk="0" h="9269" w="10542">
                        <a:moveTo>
                          <a:pt x="6645" y="1"/>
                        </a:moveTo>
                        <a:cubicBezTo>
                          <a:pt x="5506" y="1"/>
                          <a:pt x="4402" y="359"/>
                          <a:pt x="3879" y="520"/>
                        </a:cubicBezTo>
                        <a:cubicBezTo>
                          <a:pt x="2967" y="800"/>
                          <a:pt x="561" y="2227"/>
                          <a:pt x="280" y="4043"/>
                        </a:cubicBezTo>
                        <a:cubicBezTo>
                          <a:pt x="0" y="5862"/>
                          <a:pt x="2288" y="8873"/>
                          <a:pt x="2346" y="9228"/>
                        </a:cubicBezTo>
                        <a:cubicBezTo>
                          <a:pt x="2350" y="9256"/>
                          <a:pt x="2401" y="9269"/>
                          <a:pt x="2490" y="9269"/>
                        </a:cubicBezTo>
                        <a:cubicBezTo>
                          <a:pt x="3555" y="9269"/>
                          <a:pt x="10121" y="7453"/>
                          <a:pt x="10121" y="7453"/>
                        </a:cubicBezTo>
                        <a:cubicBezTo>
                          <a:pt x="10121" y="7453"/>
                          <a:pt x="10542" y="2227"/>
                          <a:pt x="8992" y="800"/>
                        </a:cubicBezTo>
                        <a:cubicBezTo>
                          <a:pt x="8336" y="194"/>
                          <a:pt x="7481" y="1"/>
                          <a:pt x="6645" y="1"/>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flipH="1">
                    <a:off x="7045060" y="2953319"/>
                    <a:ext cx="214432" cy="254364"/>
                  </a:xfrm>
                  <a:custGeom>
                    <a:rect b="b" l="l" r="r" t="t"/>
                    <a:pathLst>
                      <a:path extrusionOk="0" h="4459" w="3759">
                        <a:moveTo>
                          <a:pt x="1386" y="1"/>
                        </a:moveTo>
                        <a:cubicBezTo>
                          <a:pt x="1302" y="1"/>
                          <a:pt x="1220" y="23"/>
                          <a:pt x="1140" y="72"/>
                        </a:cubicBezTo>
                        <a:cubicBezTo>
                          <a:pt x="93" y="717"/>
                          <a:pt x="0" y="2048"/>
                          <a:pt x="0" y="2048"/>
                        </a:cubicBezTo>
                        <a:lnTo>
                          <a:pt x="1202" y="4458"/>
                        </a:lnTo>
                        <a:lnTo>
                          <a:pt x="3759" y="3400"/>
                        </a:lnTo>
                        <a:cubicBezTo>
                          <a:pt x="3759" y="3400"/>
                          <a:pt x="2416" y="1"/>
                          <a:pt x="1386" y="1"/>
                        </a:cubicBezTo>
                        <a:close/>
                      </a:path>
                    </a:pathLst>
                  </a:custGeom>
                  <a:solidFill>
                    <a:srgbClr val="DEC6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flipH="1">
                    <a:off x="6668850" y="3103921"/>
                    <a:ext cx="691328" cy="1379006"/>
                  </a:xfrm>
                  <a:custGeom>
                    <a:rect b="b" l="l" r="r" t="t"/>
                    <a:pathLst>
                      <a:path extrusionOk="0" h="24174" w="12119">
                        <a:moveTo>
                          <a:pt x="9345" y="1"/>
                        </a:moveTo>
                        <a:cubicBezTo>
                          <a:pt x="6833" y="1"/>
                          <a:pt x="3500" y="1145"/>
                          <a:pt x="2779" y="1590"/>
                        </a:cubicBezTo>
                        <a:cubicBezTo>
                          <a:pt x="2608" y="1696"/>
                          <a:pt x="3213" y="2921"/>
                          <a:pt x="3213" y="2921"/>
                        </a:cubicBezTo>
                        <a:cubicBezTo>
                          <a:pt x="3213" y="2921"/>
                          <a:pt x="219" y="5798"/>
                          <a:pt x="127" y="10270"/>
                        </a:cubicBezTo>
                        <a:cubicBezTo>
                          <a:pt x="0" y="16230"/>
                          <a:pt x="2595" y="23498"/>
                          <a:pt x="2595" y="23498"/>
                        </a:cubicBezTo>
                        <a:cubicBezTo>
                          <a:pt x="2595" y="23498"/>
                          <a:pt x="2803" y="24174"/>
                          <a:pt x="3943" y="24174"/>
                        </a:cubicBezTo>
                        <a:cubicBezTo>
                          <a:pt x="5086" y="24174"/>
                          <a:pt x="5879" y="23662"/>
                          <a:pt x="5879" y="23662"/>
                        </a:cubicBezTo>
                        <a:cubicBezTo>
                          <a:pt x="5929" y="23664"/>
                          <a:pt x="5978" y="23665"/>
                          <a:pt x="6026" y="23665"/>
                        </a:cubicBezTo>
                        <a:cubicBezTo>
                          <a:pt x="7377" y="23665"/>
                          <a:pt x="7506" y="22754"/>
                          <a:pt x="7506" y="22754"/>
                        </a:cubicBezTo>
                        <a:cubicBezTo>
                          <a:pt x="7763" y="21962"/>
                          <a:pt x="10022" y="16534"/>
                          <a:pt x="11070" y="11574"/>
                        </a:cubicBezTo>
                        <a:cubicBezTo>
                          <a:pt x="12119" y="6614"/>
                          <a:pt x="11654" y="1959"/>
                          <a:pt x="11675" y="1655"/>
                        </a:cubicBezTo>
                        <a:cubicBezTo>
                          <a:pt x="11699" y="1351"/>
                          <a:pt x="11675" y="607"/>
                          <a:pt x="11675" y="607"/>
                        </a:cubicBezTo>
                        <a:cubicBezTo>
                          <a:pt x="11147" y="168"/>
                          <a:pt x="10306" y="1"/>
                          <a:pt x="9345" y="1"/>
                        </a:cubicBez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flipH="1">
                    <a:off x="6700958" y="3139061"/>
                    <a:ext cx="92185" cy="221049"/>
                  </a:xfrm>
                  <a:custGeom>
                    <a:rect b="b" l="l" r="r" t="t"/>
                    <a:pathLst>
                      <a:path extrusionOk="0" h="3875" w="1616">
                        <a:moveTo>
                          <a:pt x="1524" y="1"/>
                        </a:moveTo>
                        <a:cubicBezTo>
                          <a:pt x="1478" y="1"/>
                          <a:pt x="1442" y="35"/>
                          <a:pt x="1445" y="79"/>
                        </a:cubicBezTo>
                        <a:cubicBezTo>
                          <a:pt x="1462" y="1721"/>
                          <a:pt x="1373" y="3486"/>
                          <a:pt x="1196" y="3605"/>
                        </a:cubicBezTo>
                        <a:cubicBezTo>
                          <a:pt x="1043" y="3695"/>
                          <a:pt x="747" y="3719"/>
                          <a:pt x="490" y="3719"/>
                        </a:cubicBezTo>
                        <a:cubicBezTo>
                          <a:pt x="327" y="3719"/>
                          <a:pt x="179" y="3709"/>
                          <a:pt x="93" y="3701"/>
                        </a:cubicBezTo>
                        <a:cubicBezTo>
                          <a:pt x="89" y="3701"/>
                          <a:pt x="84" y="3700"/>
                          <a:pt x="80" y="3700"/>
                        </a:cubicBezTo>
                        <a:cubicBezTo>
                          <a:pt x="42" y="3700"/>
                          <a:pt x="11" y="3729"/>
                          <a:pt x="8" y="3769"/>
                        </a:cubicBezTo>
                        <a:cubicBezTo>
                          <a:pt x="0" y="3813"/>
                          <a:pt x="35" y="3851"/>
                          <a:pt x="76" y="3858"/>
                        </a:cubicBezTo>
                        <a:cubicBezTo>
                          <a:pt x="93" y="3858"/>
                          <a:pt x="274" y="3875"/>
                          <a:pt x="499" y="3875"/>
                        </a:cubicBezTo>
                        <a:cubicBezTo>
                          <a:pt x="766" y="3875"/>
                          <a:pt x="1089" y="3851"/>
                          <a:pt x="1274" y="3742"/>
                        </a:cubicBezTo>
                        <a:cubicBezTo>
                          <a:pt x="1615" y="3547"/>
                          <a:pt x="1612" y="888"/>
                          <a:pt x="1601" y="79"/>
                        </a:cubicBezTo>
                        <a:cubicBezTo>
                          <a:pt x="1601" y="35"/>
                          <a:pt x="1564" y="1"/>
                          <a:pt x="1524"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flipH="1">
                    <a:off x="6709970" y="3134212"/>
                    <a:ext cx="23388" cy="49116"/>
                  </a:xfrm>
                  <a:custGeom>
                    <a:rect b="b" l="l" r="r" t="t"/>
                    <a:pathLst>
                      <a:path extrusionOk="0" h="861" w="410">
                        <a:moveTo>
                          <a:pt x="205" y="0"/>
                        </a:moveTo>
                        <a:cubicBezTo>
                          <a:pt x="93" y="0"/>
                          <a:pt x="0" y="191"/>
                          <a:pt x="0" y="431"/>
                        </a:cubicBezTo>
                        <a:cubicBezTo>
                          <a:pt x="0" y="666"/>
                          <a:pt x="93" y="861"/>
                          <a:pt x="205" y="861"/>
                        </a:cubicBezTo>
                        <a:cubicBezTo>
                          <a:pt x="318" y="861"/>
                          <a:pt x="410" y="666"/>
                          <a:pt x="410" y="431"/>
                        </a:cubicBezTo>
                        <a:cubicBezTo>
                          <a:pt x="410" y="191"/>
                          <a:pt x="318" y="0"/>
                          <a:pt x="205" y="0"/>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flipH="1">
                    <a:off x="6744375" y="3189946"/>
                    <a:ext cx="437649" cy="85111"/>
                  </a:xfrm>
                  <a:custGeom>
                    <a:rect b="b" l="l" r="r" t="t"/>
                    <a:pathLst>
                      <a:path extrusionOk="0" h="1492" w="7672">
                        <a:moveTo>
                          <a:pt x="6523" y="1"/>
                        </a:moveTo>
                        <a:cubicBezTo>
                          <a:pt x="3032" y="1"/>
                          <a:pt x="90" y="1325"/>
                          <a:pt x="59" y="1341"/>
                        </a:cubicBezTo>
                        <a:cubicBezTo>
                          <a:pt x="18" y="1358"/>
                          <a:pt x="0" y="1406"/>
                          <a:pt x="18" y="1444"/>
                        </a:cubicBezTo>
                        <a:cubicBezTo>
                          <a:pt x="32" y="1475"/>
                          <a:pt x="62" y="1491"/>
                          <a:pt x="90" y="1491"/>
                        </a:cubicBezTo>
                        <a:cubicBezTo>
                          <a:pt x="103" y="1491"/>
                          <a:pt x="113" y="1488"/>
                          <a:pt x="123" y="1484"/>
                        </a:cubicBezTo>
                        <a:cubicBezTo>
                          <a:pt x="155" y="1469"/>
                          <a:pt x="3067" y="158"/>
                          <a:pt x="6523" y="158"/>
                        </a:cubicBezTo>
                        <a:cubicBezTo>
                          <a:pt x="6871" y="158"/>
                          <a:pt x="7225" y="171"/>
                          <a:pt x="7583" y="201"/>
                        </a:cubicBezTo>
                        <a:cubicBezTo>
                          <a:pt x="7585" y="201"/>
                          <a:pt x="7588" y="201"/>
                          <a:pt x="7590" y="201"/>
                        </a:cubicBezTo>
                        <a:cubicBezTo>
                          <a:pt x="7631" y="201"/>
                          <a:pt x="7665" y="171"/>
                          <a:pt x="7668" y="129"/>
                        </a:cubicBezTo>
                        <a:cubicBezTo>
                          <a:pt x="7671" y="85"/>
                          <a:pt x="7640" y="47"/>
                          <a:pt x="7596" y="44"/>
                        </a:cubicBezTo>
                        <a:cubicBezTo>
                          <a:pt x="7234" y="14"/>
                          <a:pt x="6876" y="1"/>
                          <a:pt x="6523"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flipH="1">
                    <a:off x="7055555" y="3137521"/>
                    <a:ext cx="79521" cy="118654"/>
                  </a:xfrm>
                  <a:custGeom>
                    <a:rect b="b" l="l" r="r" t="t"/>
                    <a:pathLst>
                      <a:path extrusionOk="0" h="2080" w="1394">
                        <a:moveTo>
                          <a:pt x="1202" y="1"/>
                        </a:moveTo>
                        <a:lnTo>
                          <a:pt x="263" y="223"/>
                        </a:lnTo>
                        <a:cubicBezTo>
                          <a:pt x="1" y="1393"/>
                          <a:pt x="673" y="2079"/>
                          <a:pt x="673" y="2079"/>
                        </a:cubicBezTo>
                        <a:lnTo>
                          <a:pt x="1394" y="1878"/>
                        </a:lnTo>
                        <a:cubicBezTo>
                          <a:pt x="800" y="1226"/>
                          <a:pt x="1202" y="1"/>
                          <a:pt x="1202"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flipH="1">
                    <a:off x="7050706" y="3133071"/>
                    <a:ext cx="89047" cy="127553"/>
                  </a:xfrm>
                  <a:custGeom>
                    <a:rect b="b" l="l" r="r" t="t"/>
                    <a:pathLst>
                      <a:path extrusionOk="0" h="2236" w="1561">
                        <a:moveTo>
                          <a:pt x="1172" y="188"/>
                        </a:moveTo>
                        <a:lnTo>
                          <a:pt x="1172" y="188"/>
                        </a:lnTo>
                        <a:cubicBezTo>
                          <a:pt x="1090" y="512"/>
                          <a:pt x="929" y="1352"/>
                          <a:pt x="1339" y="1911"/>
                        </a:cubicBezTo>
                        <a:lnTo>
                          <a:pt x="779" y="2069"/>
                        </a:lnTo>
                        <a:cubicBezTo>
                          <a:pt x="660" y="1922"/>
                          <a:pt x="219" y="1314"/>
                          <a:pt x="410" y="365"/>
                        </a:cubicBezTo>
                        <a:lnTo>
                          <a:pt x="1172" y="188"/>
                        </a:lnTo>
                        <a:close/>
                        <a:moveTo>
                          <a:pt x="1287" y="1"/>
                        </a:moveTo>
                        <a:cubicBezTo>
                          <a:pt x="1280" y="1"/>
                          <a:pt x="1273" y="2"/>
                          <a:pt x="1267" y="3"/>
                        </a:cubicBezTo>
                        <a:lnTo>
                          <a:pt x="324" y="222"/>
                        </a:lnTo>
                        <a:cubicBezTo>
                          <a:pt x="297" y="228"/>
                          <a:pt x="274" y="252"/>
                          <a:pt x="267" y="283"/>
                        </a:cubicBezTo>
                        <a:cubicBezTo>
                          <a:pt x="1" y="1484"/>
                          <a:pt x="669" y="2181"/>
                          <a:pt x="697" y="2212"/>
                        </a:cubicBezTo>
                        <a:cubicBezTo>
                          <a:pt x="714" y="2226"/>
                          <a:pt x="734" y="2236"/>
                          <a:pt x="755" y="2236"/>
                        </a:cubicBezTo>
                        <a:cubicBezTo>
                          <a:pt x="762" y="2236"/>
                          <a:pt x="768" y="2236"/>
                          <a:pt x="775" y="2232"/>
                        </a:cubicBezTo>
                        <a:lnTo>
                          <a:pt x="1496" y="2031"/>
                        </a:lnTo>
                        <a:cubicBezTo>
                          <a:pt x="1523" y="2024"/>
                          <a:pt x="1544" y="2004"/>
                          <a:pt x="1553" y="1976"/>
                        </a:cubicBezTo>
                        <a:cubicBezTo>
                          <a:pt x="1561" y="1952"/>
                          <a:pt x="1553" y="1922"/>
                          <a:pt x="1533" y="1901"/>
                        </a:cubicBezTo>
                        <a:cubicBezTo>
                          <a:pt x="977" y="1294"/>
                          <a:pt x="1356" y="116"/>
                          <a:pt x="1359" y="102"/>
                        </a:cubicBezTo>
                        <a:cubicBezTo>
                          <a:pt x="1369" y="75"/>
                          <a:pt x="1362" y="47"/>
                          <a:pt x="1345" y="27"/>
                        </a:cubicBezTo>
                        <a:cubicBezTo>
                          <a:pt x="1330" y="9"/>
                          <a:pt x="1308" y="1"/>
                          <a:pt x="1287"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flipH="1">
                    <a:off x="6884988" y="3100498"/>
                    <a:ext cx="73075" cy="118882"/>
                  </a:xfrm>
                  <a:custGeom>
                    <a:rect b="b" l="l" r="r" t="t"/>
                    <a:pathLst>
                      <a:path extrusionOk="0" h="2084" w="1281">
                        <a:moveTo>
                          <a:pt x="1281" y="1"/>
                        </a:moveTo>
                        <a:lnTo>
                          <a:pt x="416" y="127"/>
                        </a:lnTo>
                        <a:cubicBezTo>
                          <a:pt x="416" y="127"/>
                          <a:pt x="0" y="984"/>
                          <a:pt x="403" y="2083"/>
                        </a:cubicBezTo>
                        <a:lnTo>
                          <a:pt x="1141" y="1950"/>
                        </a:lnTo>
                        <a:cubicBezTo>
                          <a:pt x="1141" y="1950"/>
                          <a:pt x="867" y="913"/>
                          <a:pt x="1281"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flipH="1">
                    <a:off x="6880310" y="3095991"/>
                    <a:ext cx="82430" cy="128066"/>
                  </a:xfrm>
                  <a:custGeom>
                    <a:rect b="b" l="l" r="r" t="t"/>
                    <a:pathLst>
                      <a:path extrusionOk="0" h="2245" w="1445">
                        <a:moveTo>
                          <a:pt x="1236" y="179"/>
                        </a:moveTo>
                        <a:lnTo>
                          <a:pt x="1236" y="179"/>
                        </a:lnTo>
                        <a:cubicBezTo>
                          <a:pt x="949" y="926"/>
                          <a:pt x="1072" y="1712"/>
                          <a:pt x="1127" y="1967"/>
                        </a:cubicBezTo>
                        <a:lnTo>
                          <a:pt x="539" y="2073"/>
                        </a:lnTo>
                        <a:cubicBezTo>
                          <a:pt x="232" y="1176"/>
                          <a:pt x="485" y="448"/>
                          <a:pt x="553" y="278"/>
                        </a:cubicBezTo>
                        <a:lnTo>
                          <a:pt x="1236" y="179"/>
                        </a:lnTo>
                        <a:close/>
                        <a:moveTo>
                          <a:pt x="1360" y="0"/>
                        </a:moveTo>
                        <a:cubicBezTo>
                          <a:pt x="1356" y="0"/>
                          <a:pt x="1352" y="1"/>
                          <a:pt x="1349" y="1"/>
                        </a:cubicBezTo>
                        <a:lnTo>
                          <a:pt x="489" y="127"/>
                        </a:lnTo>
                        <a:cubicBezTo>
                          <a:pt x="462" y="131"/>
                          <a:pt x="441" y="148"/>
                          <a:pt x="430" y="172"/>
                        </a:cubicBezTo>
                        <a:cubicBezTo>
                          <a:pt x="410" y="206"/>
                          <a:pt x="0" y="1069"/>
                          <a:pt x="413" y="2189"/>
                        </a:cubicBezTo>
                        <a:cubicBezTo>
                          <a:pt x="424" y="2224"/>
                          <a:pt x="454" y="2244"/>
                          <a:pt x="485" y="2244"/>
                        </a:cubicBezTo>
                        <a:cubicBezTo>
                          <a:pt x="492" y="2244"/>
                          <a:pt x="495" y="2244"/>
                          <a:pt x="503" y="2241"/>
                        </a:cubicBezTo>
                        <a:lnTo>
                          <a:pt x="1236" y="2107"/>
                        </a:lnTo>
                        <a:cubicBezTo>
                          <a:pt x="1256" y="2104"/>
                          <a:pt x="1277" y="2090"/>
                          <a:pt x="1287" y="2073"/>
                        </a:cubicBezTo>
                        <a:cubicBezTo>
                          <a:pt x="1301" y="2053"/>
                          <a:pt x="1305" y="2029"/>
                          <a:pt x="1297" y="2008"/>
                        </a:cubicBezTo>
                        <a:cubicBezTo>
                          <a:pt x="1294" y="1998"/>
                          <a:pt x="1038" y="984"/>
                          <a:pt x="1434" y="111"/>
                        </a:cubicBezTo>
                        <a:cubicBezTo>
                          <a:pt x="1445" y="86"/>
                          <a:pt x="1441" y="56"/>
                          <a:pt x="1424" y="32"/>
                        </a:cubicBezTo>
                        <a:cubicBezTo>
                          <a:pt x="1409" y="11"/>
                          <a:pt x="1386" y="0"/>
                          <a:pt x="1360" y="0"/>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flipH="1">
                    <a:off x="7010205" y="3297535"/>
                    <a:ext cx="218768" cy="218768"/>
                  </a:xfrm>
                  <a:custGeom>
                    <a:rect b="b" l="l" r="r" t="t"/>
                    <a:pathLst>
                      <a:path extrusionOk="0" h="3835" w="3835">
                        <a:moveTo>
                          <a:pt x="3043" y="1"/>
                        </a:moveTo>
                        <a:cubicBezTo>
                          <a:pt x="3035" y="1"/>
                          <a:pt x="3027" y="2"/>
                          <a:pt x="3019" y="5"/>
                        </a:cubicBezTo>
                        <a:cubicBezTo>
                          <a:pt x="2978" y="15"/>
                          <a:pt x="2950" y="60"/>
                          <a:pt x="2964" y="104"/>
                        </a:cubicBezTo>
                        <a:cubicBezTo>
                          <a:pt x="2994" y="203"/>
                          <a:pt x="3637" y="2595"/>
                          <a:pt x="66" y="3681"/>
                        </a:cubicBezTo>
                        <a:cubicBezTo>
                          <a:pt x="25" y="3695"/>
                          <a:pt x="1" y="3739"/>
                          <a:pt x="15" y="3780"/>
                        </a:cubicBezTo>
                        <a:cubicBezTo>
                          <a:pt x="25" y="3814"/>
                          <a:pt x="56" y="3835"/>
                          <a:pt x="90" y="3835"/>
                        </a:cubicBezTo>
                        <a:cubicBezTo>
                          <a:pt x="97" y="3835"/>
                          <a:pt x="103" y="3835"/>
                          <a:pt x="114" y="3832"/>
                        </a:cubicBezTo>
                        <a:cubicBezTo>
                          <a:pt x="3834" y="2702"/>
                          <a:pt x="3125" y="83"/>
                          <a:pt x="3117" y="60"/>
                        </a:cubicBezTo>
                        <a:cubicBezTo>
                          <a:pt x="3107" y="23"/>
                          <a:pt x="3076" y="1"/>
                          <a:pt x="3043"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flipH="1">
                    <a:off x="7128630" y="3256120"/>
                    <a:ext cx="37593" cy="39418"/>
                  </a:xfrm>
                  <a:custGeom>
                    <a:rect b="b" l="l" r="r" t="t"/>
                    <a:pathLst>
                      <a:path extrusionOk="0" h="691" w="659">
                        <a:moveTo>
                          <a:pt x="123" y="0"/>
                        </a:moveTo>
                        <a:lnTo>
                          <a:pt x="79" y="85"/>
                        </a:lnTo>
                        <a:cubicBezTo>
                          <a:pt x="0" y="233"/>
                          <a:pt x="62" y="564"/>
                          <a:pt x="72" y="628"/>
                        </a:cubicBezTo>
                        <a:cubicBezTo>
                          <a:pt x="79" y="666"/>
                          <a:pt x="113" y="690"/>
                          <a:pt x="150" y="690"/>
                        </a:cubicBezTo>
                        <a:lnTo>
                          <a:pt x="164" y="690"/>
                        </a:lnTo>
                        <a:cubicBezTo>
                          <a:pt x="208" y="683"/>
                          <a:pt x="235" y="638"/>
                          <a:pt x="229" y="597"/>
                        </a:cubicBezTo>
                        <a:cubicBezTo>
                          <a:pt x="208" y="502"/>
                          <a:pt x="194" y="365"/>
                          <a:pt x="199" y="266"/>
                        </a:cubicBezTo>
                        <a:lnTo>
                          <a:pt x="199" y="266"/>
                        </a:lnTo>
                        <a:cubicBezTo>
                          <a:pt x="335" y="386"/>
                          <a:pt x="481" y="543"/>
                          <a:pt x="495" y="625"/>
                        </a:cubicBezTo>
                        <a:cubicBezTo>
                          <a:pt x="501" y="665"/>
                          <a:pt x="535" y="691"/>
                          <a:pt x="574" y="691"/>
                        </a:cubicBezTo>
                        <a:cubicBezTo>
                          <a:pt x="579" y="691"/>
                          <a:pt x="583" y="691"/>
                          <a:pt x="588" y="690"/>
                        </a:cubicBezTo>
                        <a:cubicBezTo>
                          <a:pt x="629" y="683"/>
                          <a:pt x="659" y="642"/>
                          <a:pt x="652" y="597"/>
                        </a:cubicBezTo>
                        <a:cubicBezTo>
                          <a:pt x="618" y="400"/>
                          <a:pt x="270" y="113"/>
                          <a:pt x="199" y="58"/>
                        </a:cubicBezTo>
                        <a:lnTo>
                          <a:pt x="123" y="0"/>
                        </a:ln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flipH="1">
                    <a:off x="6847222" y="3191429"/>
                    <a:ext cx="21278" cy="32630"/>
                  </a:xfrm>
                  <a:custGeom>
                    <a:rect b="b" l="l" r="r" t="t"/>
                    <a:pathLst>
                      <a:path extrusionOk="0" h="572" w="373">
                        <a:moveTo>
                          <a:pt x="282" y="1"/>
                        </a:moveTo>
                        <a:cubicBezTo>
                          <a:pt x="267" y="1"/>
                          <a:pt x="251" y="5"/>
                          <a:pt x="236" y="15"/>
                        </a:cubicBezTo>
                        <a:cubicBezTo>
                          <a:pt x="223" y="25"/>
                          <a:pt x="93" y="121"/>
                          <a:pt x="11" y="472"/>
                        </a:cubicBezTo>
                        <a:cubicBezTo>
                          <a:pt x="1" y="516"/>
                          <a:pt x="28" y="557"/>
                          <a:pt x="69" y="568"/>
                        </a:cubicBezTo>
                        <a:cubicBezTo>
                          <a:pt x="75" y="568"/>
                          <a:pt x="83" y="571"/>
                          <a:pt x="86" y="571"/>
                        </a:cubicBezTo>
                        <a:cubicBezTo>
                          <a:pt x="124" y="571"/>
                          <a:pt x="157" y="543"/>
                          <a:pt x="165" y="510"/>
                        </a:cubicBezTo>
                        <a:cubicBezTo>
                          <a:pt x="233" y="223"/>
                          <a:pt x="329" y="144"/>
                          <a:pt x="325" y="144"/>
                        </a:cubicBezTo>
                        <a:cubicBezTo>
                          <a:pt x="362" y="121"/>
                          <a:pt x="373" y="69"/>
                          <a:pt x="346" y="35"/>
                        </a:cubicBezTo>
                        <a:cubicBezTo>
                          <a:pt x="331" y="12"/>
                          <a:pt x="307" y="1"/>
                          <a:pt x="282"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flipH="1">
                    <a:off x="6792690" y="3402385"/>
                    <a:ext cx="237022" cy="1055846"/>
                  </a:xfrm>
                  <a:custGeom>
                    <a:rect b="b" l="l" r="r" t="t"/>
                    <a:pathLst>
                      <a:path extrusionOk="0" h="18509" w="4155">
                        <a:moveTo>
                          <a:pt x="4068" y="1"/>
                        </a:moveTo>
                        <a:cubicBezTo>
                          <a:pt x="4059" y="1"/>
                          <a:pt x="4048" y="3"/>
                          <a:pt x="4039" y="7"/>
                        </a:cubicBezTo>
                        <a:cubicBezTo>
                          <a:pt x="3489" y="222"/>
                          <a:pt x="3349" y="713"/>
                          <a:pt x="3196" y="1437"/>
                        </a:cubicBezTo>
                        <a:cubicBezTo>
                          <a:pt x="3045" y="2154"/>
                          <a:pt x="273" y="15979"/>
                          <a:pt x="7" y="18420"/>
                        </a:cubicBezTo>
                        <a:cubicBezTo>
                          <a:pt x="0" y="18464"/>
                          <a:pt x="31" y="18505"/>
                          <a:pt x="75" y="18508"/>
                        </a:cubicBezTo>
                        <a:lnTo>
                          <a:pt x="86" y="18508"/>
                        </a:lnTo>
                        <a:cubicBezTo>
                          <a:pt x="123" y="18508"/>
                          <a:pt x="157" y="18478"/>
                          <a:pt x="164" y="18440"/>
                        </a:cubicBezTo>
                        <a:cubicBezTo>
                          <a:pt x="423" y="16057"/>
                          <a:pt x="3205" y="2157"/>
                          <a:pt x="3352" y="1471"/>
                        </a:cubicBezTo>
                        <a:cubicBezTo>
                          <a:pt x="3495" y="775"/>
                          <a:pt x="3618" y="341"/>
                          <a:pt x="4097" y="154"/>
                        </a:cubicBezTo>
                        <a:cubicBezTo>
                          <a:pt x="4138" y="140"/>
                          <a:pt x="4155" y="92"/>
                          <a:pt x="4141" y="51"/>
                        </a:cubicBezTo>
                        <a:cubicBezTo>
                          <a:pt x="4128" y="20"/>
                          <a:pt x="4099" y="1"/>
                          <a:pt x="4068"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flipH="1">
                    <a:off x="6909749" y="4378728"/>
                    <a:ext cx="331888" cy="216486"/>
                  </a:xfrm>
                  <a:custGeom>
                    <a:rect b="b" l="l" r="r" t="t"/>
                    <a:pathLst>
                      <a:path extrusionOk="0" h="3795" w="5818">
                        <a:moveTo>
                          <a:pt x="5576" y="1"/>
                        </a:moveTo>
                        <a:lnTo>
                          <a:pt x="5463" y="311"/>
                        </a:lnTo>
                        <a:cubicBezTo>
                          <a:pt x="5463" y="311"/>
                          <a:pt x="5149" y="772"/>
                          <a:pt x="4634" y="858"/>
                        </a:cubicBezTo>
                        <a:cubicBezTo>
                          <a:pt x="4566" y="869"/>
                          <a:pt x="4504" y="874"/>
                          <a:pt x="4446" y="874"/>
                        </a:cubicBezTo>
                        <a:cubicBezTo>
                          <a:pt x="4062" y="874"/>
                          <a:pt x="3889" y="659"/>
                          <a:pt x="3889" y="659"/>
                        </a:cubicBezTo>
                        <a:lnTo>
                          <a:pt x="3848" y="933"/>
                        </a:lnTo>
                        <a:cubicBezTo>
                          <a:pt x="3368" y="1402"/>
                          <a:pt x="2627" y="1597"/>
                          <a:pt x="1953" y="1597"/>
                        </a:cubicBezTo>
                        <a:cubicBezTo>
                          <a:pt x="1587" y="1597"/>
                          <a:pt x="1241" y="1540"/>
                          <a:pt x="968" y="1438"/>
                        </a:cubicBezTo>
                        <a:cubicBezTo>
                          <a:pt x="377" y="1216"/>
                          <a:pt x="431" y="913"/>
                          <a:pt x="431" y="913"/>
                        </a:cubicBezTo>
                        <a:cubicBezTo>
                          <a:pt x="431" y="913"/>
                          <a:pt x="429" y="912"/>
                          <a:pt x="425" y="912"/>
                        </a:cubicBezTo>
                        <a:cubicBezTo>
                          <a:pt x="393" y="912"/>
                          <a:pt x="243" y="921"/>
                          <a:pt x="131" y="1072"/>
                        </a:cubicBezTo>
                        <a:cubicBezTo>
                          <a:pt x="1" y="1247"/>
                          <a:pt x="288" y="2807"/>
                          <a:pt x="346" y="3281"/>
                        </a:cubicBezTo>
                        <a:cubicBezTo>
                          <a:pt x="386" y="3627"/>
                          <a:pt x="974" y="3795"/>
                          <a:pt x="1641" y="3795"/>
                        </a:cubicBezTo>
                        <a:cubicBezTo>
                          <a:pt x="1889" y="3795"/>
                          <a:pt x="2148" y="3771"/>
                          <a:pt x="2394" y="3725"/>
                        </a:cubicBezTo>
                        <a:cubicBezTo>
                          <a:pt x="3298" y="3555"/>
                          <a:pt x="3569" y="2752"/>
                          <a:pt x="3569" y="2752"/>
                        </a:cubicBezTo>
                        <a:cubicBezTo>
                          <a:pt x="3684" y="2880"/>
                          <a:pt x="4000" y="2943"/>
                          <a:pt x="4342" y="2943"/>
                        </a:cubicBezTo>
                        <a:cubicBezTo>
                          <a:pt x="4768" y="2943"/>
                          <a:pt x="5234" y="2845"/>
                          <a:pt x="5405" y="2649"/>
                        </a:cubicBezTo>
                        <a:cubicBezTo>
                          <a:pt x="5682" y="2336"/>
                          <a:pt x="5764" y="786"/>
                          <a:pt x="5791" y="445"/>
                        </a:cubicBezTo>
                        <a:cubicBezTo>
                          <a:pt x="5818" y="100"/>
                          <a:pt x="5576" y="1"/>
                          <a:pt x="5576"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flipH="1">
                    <a:off x="7013511" y="4402230"/>
                    <a:ext cx="28865" cy="135482"/>
                  </a:xfrm>
                  <a:custGeom>
                    <a:rect b="b" l="l" r="r" t="t"/>
                    <a:pathLst>
                      <a:path extrusionOk="0" h="2375" w="506">
                        <a:moveTo>
                          <a:pt x="422" y="1"/>
                        </a:moveTo>
                        <a:cubicBezTo>
                          <a:pt x="382" y="1"/>
                          <a:pt x="348" y="29"/>
                          <a:pt x="342" y="70"/>
                        </a:cubicBezTo>
                        <a:lnTo>
                          <a:pt x="7" y="2282"/>
                        </a:lnTo>
                        <a:cubicBezTo>
                          <a:pt x="0" y="2327"/>
                          <a:pt x="27" y="2368"/>
                          <a:pt x="72" y="2374"/>
                        </a:cubicBezTo>
                        <a:lnTo>
                          <a:pt x="82" y="2374"/>
                        </a:lnTo>
                        <a:cubicBezTo>
                          <a:pt x="123" y="2374"/>
                          <a:pt x="158" y="2347"/>
                          <a:pt x="161" y="2306"/>
                        </a:cubicBezTo>
                        <a:lnTo>
                          <a:pt x="498" y="94"/>
                        </a:lnTo>
                        <a:cubicBezTo>
                          <a:pt x="506" y="50"/>
                          <a:pt x="475" y="9"/>
                          <a:pt x="434" y="2"/>
                        </a:cubicBezTo>
                        <a:cubicBezTo>
                          <a:pt x="430" y="1"/>
                          <a:pt x="426" y="1"/>
                          <a:pt x="422"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flipH="1">
                    <a:off x="7234850" y="3369356"/>
                    <a:ext cx="64803" cy="52196"/>
                  </a:xfrm>
                  <a:custGeom>
                    <a:rect b="b" l="l" r="r" t="t"/>
                    <a:pathLst>
                      <a:path extrusionOk="0" h="915" w="1136">
                        <a:moveTo>
                          <a:pt x="403" y="1"/>
                        </a:moveTo>
                        <a:cubicBezTo>
                          <a:pt x="375" y="1"/>
                          <a:pt x="348" y="6"/>
                          <a:pt x="321" y="19"/>
                        </a:cubicBezTo>
                        <a:cubicBezTo>
                          <a:pt x="0" y="173"/>
                          <a:pt x="344" y="914"/>
                          <a:pt x="635" y="914"/>
                        </a:cubicBezTo>
                        <a:cubicBezTo>
                          <a:pt x="646" y="914"/>
                          <a:pt x="658" y="913"/>
                          <a:pt x="670" y="910"/>
                        </a:cubicBezTo>
                        <a:cubicBezTo>
                          <a:pt x="1136" y="809"/>
                          <a:pt x="734" y="1"/>
                          <a:pt x="403" y="1"/>
                        </a:cubicBezTo>
                        <a:close/>
                      </a:path>
                    </a:pathLst>
                  </a:custGeom>
                  <a:solidFill>
                    <a:srgbClr val="FFA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flipH="1">
                    <a:off x="7215911" y="3350531"/>
                    <a:ext cx="65031" cy="52082"/>
                  </a:xfrm>
                  <a:custGeom>
                    <a:rect b="b" l="l" r="r" t="t"/>
                    <a:pathLst>
                      <a:path extrusionOk="0" h="913" w="1140">
                        <a:moveTo>
                          <a:pt x="406" y="0"/>
                        </a:moveTo>
                        <a:cubicBezTo>
                          <a:pt x="378" y="0"/>
                          <a:pt x="351" y="6"/>
                          <a:pt x="325" y="18"/>
                        </a:cubicBezTo>
                        <a:cubicBezTo>
                          <a:pt x="0" y="172"/>
                          <a:pt x="343" y="912"/>
                          <a:pt x="638" y="912"/>
                        </a:cubicBezTo>
                        <a:cubicBezTo>
                          <a:pt x="650" y="912"/>
                          <a:pt x="662" y="911"/>
                          <a:pt x="673" y="909"/>
                        </a:cubicBezTo>
                        <a:cubicBezTo>
                          <a:pt x="1139" y="808"/>
                          <a:pt x="736" y="0"/>
                          <a:pt x="406" y="0"/>
                        </a:cubicBezTo>
                        <a:close/>
                      </a:path>
                    </a:pathLst>
                  </a:custGeom>
                  <a:solidFill>
                    <a:srgbClr val="FFA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rot="4341851">
                    <a:off x="7307518" y="3183355"/>
                    <a:ext cx="219684" cy="381933"/>
                  </a:xfrm>
                  <a:custGeom>
                    <a:rect b="b" l="l" r="r" t="t"/>
                    <a:pathLst>
                      <a:path extrusionOk="0" h="9692" w="4647">
                        <a:moveTo>
                          <a:pt x="4178" y="0"/>
                        </a:moveTo>
                        <a:cubicBezTo>
                          <a:pt x="4016" y="0"/>
                          <a:pt x="3864" y="96"/>
                          <a:pt x="3800" y="254"/>
                        </a:cubicBezTo>
                        <a:lnTo>
                          <a:pt x="89" y="9120"/>
                        </a:lnTo>
                        <a:cubicBezTo>
                          <a:pt x="0" y="9328"/>
                          <a:pt x="99" y="9570"/>
                          <a:pt x="311" y="9660"/>
                        </a:cubicBezTo>
                        <a:cubicBezTo>
                          <a:pt x="362" y="9682"/>
                          <a:pt x="416" y="9692"/>
                          <a:pt x="469" y="9692"/>
                        </a:cubicBezTo>
                        <a:cubicBezTo>
                          <a:pt x="630" y="9692"/>
                          <a:pt x="783" y="9596"/>
                          <a:pt x="850" y="9438"/>
                        </a:cubicBezTo>
                        <a:lnTo>
                          <a:pt x="4558" y="572"/>
                        </a:lnTo>
                        <a:cubicBezTo>
                          <a:pt x="4646" y="364"/>
                          <a:pt x="4547" y="122"/>
                          <a:pt x="4339" y="33"/>
                        </a:cubicBezTo>
                        <a:cubicBezTo>
                          <a:pt x="4286" y="11"/>
                          <a:pt x="4231" y="0"/>
                          <a:pt x="4178" y="0"/>
                        </a:cubicBezTo>
                        <a:close/>
                      </a:path>
                    </a:pathLst>
                  </a:custGeom>
                  <a:solidFill>
                    <a:srgbClr val="93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flipH="1">
                    <a:off x="7140497" y="3275972"/>
                    <a:ext cx="148203" cy="145864"/>
                  </a:xfrm>
                  <a:custGeom>
                    <a:rect b="b" l="l" r="r" t="t"/>
                    <a:pathLst>
                      <a:path extrusionOk="0" h="2557" w="2598">
                        <a:moveTo>
                          <a:pt x="1372" y="0"/>
                        </a:moveTo>
                        <a:cubicBezTo>
                          <a:pt x="1226" y="372"/>
                          <a:pt x="768" y="741"/>
                          <a:pt x="406" y="929"/>
                        </a:cubicBezTo>
                        <a:cubicBezTo>
                          <a:pt x="605" y="1735"/>
                          <a:pt x="0" y="2297"/>
                          <a:pt x="293" y="2499"/>
                        </a:cubicBezTo>
                        <a:cubicBezTo>
                          <a:pt x="354" y="2541"/>
                          <a:pt x="416" y="2557"/>
                          <a:pt x="476" y="2557"/>
                        </a:cubicBezTo>
                        <a:cubicBezTo>
                          <a:pt x="642" y="2557"/>
                          <a:pt x="785" y="2434"/>
                          <a:pt x="785" y="2434"/>
                        </a:cubicBezTo>
                        <a:cubicBezTo>
                          <a:pt x="785" y="2434"/>
                          <a:pt x="874" y="2542"/>
                          <a:pt x="1090" y="2542"/>
                        </a:cubicBezTo>
                        <a:cubicBezTo>
                          <a:pt x="1105" y="2542"/>
                          <a:pt x="1121" y="2541"/>
                          <a:pt x="1137" y="2540"/>
                        </a:cubicBezTo>
                        <a:cubicBezTo>
                          <a:pt x="1386" y="2523"/>
                          <a:pt x="1533" y="2223"/>
                          <a:pt x="1533" y="2223"/>
                        </a:cubicBezTo>
                        <a:cubicBezTo>
                          <a:pt x="1533" y="2223"/>
                          <a:pt x="1582" y="2238"/>
                          <a:pt x="1661" y="2238"/>
                        </a:cubicBezTo>
                        <a:cubicBezTo>
                          <a:pt x="1739" y="2238"/>
                          <a:pt x="1845" y="2223"/>
                          <a:pt x="1960" y="2161"/>
                        </a:cubicBezTo>
                        <a:cubicBezTo>
                          <a:pt x="2141" y="2066"/>
                          <a:pt x="2215" y="1656"/>
                          <a:pt x="2215" y="1656"/>
                        </a:cubicBezTo>
                        <a:cubicBezTo>
                          <a:pt x="2215" y="1656"/>
                          <a:pt x="2598" y="1448"/>
                          <a:pt x="2437" y="1147"/>
                        </a:cubicBezTo>
                        <a:cubicBezTo>
                          <a:pt x="2301" y="895"/>
                          <a:pt x="1639" y="287"/>
                          <a:pt x="1372"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flipH="1">
                    <a:off x="6839639" y="2617946"/>
                    <a:ext cx="276155" cy="104678"/>
                  </a:xfrm>
                  <a:custGeom>
                    <a:rect b="b" l="l" r="r" t="t"/>
                    <a:pathLst>
                      <a:path extrusionOk="0" h="1835" w="4841">
                        <a:moveTo>
                          <a:pt x="3269" y="1"/>
                        </a:moveTo>
                        <a:cubicBezTo>
                          <a:pt x="2709" y="1"/>
                          <a:pt x="1908" y="23"/>
                          <a:pt x="1056" y="134"/>
                        </a:cubicBezTo>
                        <a:cubicBezTo>
                          <a:pt x="0" y="274"/>
                          <a:pt x="462" y="1834"/>
                          <a:pt x="462" y="1834"/>
                        </a:cubicBezTo>
                        <a:cubicBezTo>
                          <a:pt x="462" y="1834"/>
                          <a:pt x="4640" y="1776"/>
                          <a:pt x="4742" y="1584"/>
                        </a:cubicBezTo>
                        <a:cubicBezTo>
                          <a:pt x="4841" y="1394"/>
                          <a:pt x="4786" y="765"/>
                          <a:pt x="4615" y="414"/>
                        </a:cubicBezTo>
                        <a:cubicBezTo>
                          <a:pt x="4492" y="158"/>
                          <a:pt x="4295" y="18"/>
                          <a:pt x="3827" y="7"/>
                        </a:cubicBezTo>
                        <a:cubicBezTo>
                          <a:pt x="3691" y="4"/>
                          <a:pt x="3500" y="1"/>
                          <a:pt x="3269" y="1"/>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flipH="1">
                    <a:off x="6603990" y="2017594"/>
                    <a:ext cx="760638" cy="616942"/>
                  </a:xfrm>
                  <a:custGeom>
                    <a:rect b="b" l="l" r="r" t="t"/>
                    <a:pathLst>
                      <a:path extrusionOk="0" h="10815" w="13334">
                        <a:moveTo>
                          <a:pt x="8359" y="0"/>
                        </a:moveTo>
                        <a:cubicBezTo>
                          <a:pt x="8359" y="0"/>
                          <a:pt x="6373" y="5141"/>
                          <a:pt x="3441" y="7398"/>
                        </a:cubicBezTo>
                        <a:cubicBezTo>
                          <a:pt x="3441" y="7398"/>
                          <a:pt x="2802" y="6968"/>
                          <a:pt x="2083" y="6968"/>
                        </a:cubicBezTo>
                        <a:cubicBezTo>
                          <a:pt x="1694" y="6968"/>
                          <a:pt x="1282" y="7093"/>
                          <a:pt x="935" y="7480"/>
                        </a:cubicBezTo>
                        <a:cubicBezTo>
                          <a:pt x="0" y="8525"/>
                          <a:pt x="764" y="10178"/>
                          <a:pt x="2687" y="10178"/>
                        </a:cubicBezTo>
                        <a:cubicBezTo>
                          <a:pt x="2793" y="10178"/>
                          <a:pt x="2902" y="10173"/>
                          <a:pt x="3014" y="10163"/>
                        </a:cubicBezTo>
                        <a:cubicBezTo>
                          <a:pt x="3391" y="10129"/>
                          <a:pt x="3708" y="10113"/>
                          <a:pt x="3977" y="10113"/>
                        </a:cubicBezTo>
                        <a:cubicBezTo>
                          <a:pt x="5246" y="10113"/>
                          <a:pt x="5420" y="10457"/>
                          <a:pt x="5594" y="10815"/>
                        </a:cubicBezTo>
                        <a:cubicBezTo>
                          <a:pt x="5594" y="10815"/>
                          <a:pt x="6711" y="10630"/>
                          <a:pt x="8169" y="10630"/>
                        </a:cubicBezTo>
                        <a:cubicBezTo>
                          <a:pt x="8169" y="10630"/>
                          <a:pt x="8032" y="9951"/>
                          <a:pt x="8940" y="9778"/>
                        </a:cubicBezTo>
                        <a:cubicBezTo>
                          <a:pt x="9848" y="9603"/>
                          <a:pt x="13313" y="8627"/>
                          <a:pt x="13327" y="6647"/>
                        </a:cubicBezTo>
                        <a:cubicBezTo>
                          <a:pt x="13333" y="5585"/>
                          <a:pt x="12862" y="4657"/>
                          <a:pt x="12927" y="3985"/>
                        </a:cubicBezTo>
                        <a:cubicBezTo>
                          <a:pt x="13043" y="2762"/>
                          <a:pt x="12418" y="254"/>
                          <a:pt x="8359"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flipH="1">
                    <a:off x="6913967" y="2228607"/>
                    <a:ext cx="87963" cy="52767"/>
                  </a:xfrm>
                  <a:custGeom>
                    <a:rect b="b" l="l" r="r" t="t"/>
                    <a:pathLst>
                      <a:path extrusionOk="0" h="925" w="1542">
                        <a:moveTo>
                          <a:pt x="1327" y="1"/>
                        </a:moveTo>
                        <a:cubicBezTo>
                          <a:pt x="996" y="1"/>
                          <a:pt x="0" y="708"/>
                          <a:pt x="145" y="866"/>
                        </a:cubicBezTo>
                        <a:cubicBezTo>
                          <a:pt x="182" y="907"/>
                          <a:pt x="236" y="925"/>
                          <a:pt x="301" y="925"/>
                        </a:cubicBezTo>
                        <a:cubicBezTo>
                          <a:pt x="704" y="925"/>
                          <a:pt x="1542" y="242"/>
                          <a:pt x="1418" y="40"/>
                        </a:cubicBezTo>
                        <a:cubicBezTo>
                          <a:pt x="1402" y="13"/>
                          <a:pt x="1370" y="1"/>
                          <a:pt x="1327"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flipH="1">
                    <a:off x="6625485" y="2209953"/>
                    <a:ext cx="46435" cy="23788"/>
                  </a:xfrm>
                  <a:custGeom>
                    <a:rect b="b" l="l" r="r" t="t"/>
                    <a:pathLst>
                      <a:path extrusionOk="0" h="417" w="814">
                        <a:moveTo>
                          <a:pt x="211" y="1"/>
                        </a:moveTo>
                        <a:cubicBezTo>
                          <a:pt x="141" y="1"/>
                          <a:pt x="87" y="23"/>
                          <a:pt x="67" y="77"/>
                        </a:cubicBezTo>
                        <a:cubicBezTo>
                          <a:pt x="0" y="257"/>
                          <a:pt x="407" y="416"/>
                          <a:pt x="599" y="416"/>
                        </a:cubicBezTo>
                        <a:cubicBezTo>
                          <a:pt x="643" y="416"/>
                          <a:pt x="675" y="408"/>
                          <a:pt x="689" y="391"/>
                        </a:cubicBezTo>
                        <a:cubicBezTo>
                          <a:pt x="814" y="229"/>
                          <a:pt x="435" y="1"/>
                          <a:pt x="211"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flipH="1">
                    <a:off x="6741689" y="2363350"/>
                    <a:ext cx="100913" cy="45693"/>
                  </a:xfrm>
                  <a:custGeom>
                    <a:rect b="b" l="l" r="r" t="t"/>
                    <a:pathLst>
                      <a:path extrusionOk="0" h="801" w="1769">
                        <a:moveTo>
                          <a:pt x="92" y="0"/>
                        </a:moveTo>
                        <a:cubicBezTo>
                          <a:pt x="83" y="0"/>
                          <a:pt x="74" y="2"/>
                          <a:pt x="65" y="5"/>
                        </a:cubicBezTo>
                        <a:cubicBezTo>
                          <a:pt x="24" y="19"/>
                          <a:pt x="1" y="63"/>
                          <a:pt x="18" y="104"/>
                        </a:cubicBezTo>
                        <a:cubicBezTo>
                          <a:pt x="21" y="115"/>
                          <a:pt x="274" y="801"/>
                          <a:pt x="1162" y="801"/>
                        </a:cubicBezTo>
                        <a:cubicBezTo>
                          <a:pt x="1321" y="801"/>
                          <a:pt x="1499" y="777"/>
                          <a:pt x="1701" y="726"/>
                        </a:cubicBezTo>
                        <a:cubicBezTo>
                          <a:pt x="1742" y="716"/>
                          <a:pt x="1769" y="671"/>
                          <a:pt x="1756" y="630"/>
                        </a:cubicBezTo>
                        <a:cubicBezTo>
                          <a:pt x="1747" y="593"/>
                          <a:pt x="1716" y="570"/>
                          <a:pt x="1679" y="570"/>
                        </a:cubicBezTo>
                        <a:cubicBezTo>
                          <a:pt x="1673" y="570"/>
                          <a:pt x="1666" y="571"/>
                          <a:pt x="1660" y="572"/>
                        </a:cubicBezTo>
                        <a:cubicBezTo>
                          <a:pt x="1470" y="621"/>
                          <a:pt x="1302" y="642"/>
                          <a:pt x="1155" y="642"/>
                        </a:cubicBezTo>
                        <a:cubicBezTo>
                          <a:pt x="389" y="642"/>
                          <a:pt x="176" y="82"/>
                          <a:pt x="165" y="54"/>
                        </a:cubicBezTo>
                        <a:cubicBezTo>
                          <a:pt x="154" y="22"/>
                          <a:pt x="124" y="0"/>
                          <a:pt x="92"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flipH="1">
                    <a:off x="6645451" y="2267798"/>
                    <a:ext cx="26925" cy="46606"/>
                  </a:xfrm>
                  <a:custGeom>
                    <a:rect b="b" l="l" r="r" t="t"/>
                    <a:pathLst>
                      <a:path extrusionOk="0" h="817" w="472">
                        <a:moveTo>
                          <a:pt x="236" y="1"/>
                        </a:moveTo>
                        <a:cubicBezTo>
                          <a:pt x="106" y="1"/>
                          <a:pt x="0" y="182"/>
                          <a:pt x="0" y="407"/>
                        </a:cubicBezTo>
                        <a:cubicBezTo>
                          <a:pt x="0" y="636"/>
                          <a:pt x="106" y="817"/>
                          <a:pt x="236" y="817"/>
                        </a:cubicBezTo>
                        <a:cubicBezTo>
                          <a:pt x="365" y="817"/>
                          <a:pt x="472" y="636"/>
                          <a:pt x="472" y="407"/>
                        </a:cubicBezTo>
                        <a:cubicBezTo>
                          <a:pt x="472" y="182"/>
                          <a:pt x="365" y="1"/>
                          <a:pt x="236" y="1"/>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flipH="1">
                    <a:off x="6648417" y="2275556"/>
                    <a:ext cx="6845" cy="11808"/>
                  </a:xfrm>
                  <a:custGeom>
                    <a:rect b="b" l="l" r="r" t="t"/>
                    <a:pathLst>
                      <a:path extrusionOk="0" h="207" w="120">
                        <a:moveTo>
                          <a:pt x="51" y="1"/>
                        </a:moveTo>
                        <a:cubicBezTo>
                          <a:pt x="49" y="1"/>
                          <a:pt x="47" y="1"/>
                          <a:pt x="45" y="2"/>
                        </a:cubicBezTo>
                        <a:cubicBezTo>
                          <a:pt x="18" y="5"/>
                          <a:pt x="0" y="53"/>
                          <a:pt x="8" y="107"/>
                        </a:cubicBezTo>
                        <a:cubicBezTo>
                          <a:pt x="14" y="163"/>
                          <a:pt x="39" y="207"/>
                          <a:pt x="69" y="207"/>
                        </a:cubicBezTo>
                        <a:cubicBezTo>
                          <a:pt x="70" y="207"/>
                          <a:pt x="71" y="207"/>
                          <a:pt x="72" y="206"/>
                        </a:cubicBezTo>
                        <a:cubicBezTo>
                          <a:pt x="99" y="203"/>
                          <a:pt x="120" y="152"/>
                          <a:pt x="110" y="97"/>
                        </a:cubicBezTo>
                        <a:cubicBezTo>
                          <a:pt x="103" y="43"/>
                          <a:pt x="79" y="1"/>
                          <a:pt x="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flipH="1">
                    <a:off x="6888695" y="2291016"/>
                    <a:ext cx="39361" cy="59042"/>
                  </a:xfrm>
                  <a:custGeom>
                    <a:rect b="b" l="l" r="r" t="t"/>
                    <a:pathLst>
                      <a:path extrusionOk="0" h="1035" w="690">
                        <a:moveTo>
                          <a:pt x="345" y="0"/>
                        </a:moveTo>
                        <a:cubicBezTo>
                          <a:pt x="153" y="0"/>
                          <a:pt x="0" y="233"/>
                          <a:pt x="0" y="520"/>
                        </a:cubicBezTo>
                        <a:cubicBezTo>
                          <a:pt x="0" y="802"/>
                          <a:pt x="153" y="1035"/>
                          <a:pt x="345" y="1035"/>
                        </a:cubicBezTo>
                        <a:cubicBezTo>
                          <a:pt x="533" y="1035"/>
                          <a:pt x="689" y="802"/>
                          <a:pt x="689" y="520"/>
                        </a:cubicBezTo>
                        <a:cubicBezTo>
                          <a:pt x="689" y="233"/>
                          <a:pt x="533" y="0"/>
                          <a:pt x="345" y="0"/>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flipH="1">
                    <a:off x="6894342" y="2302653"/>
                    <a:ext cx="7815" cy="13406"/>
                  </a:xfrm>
                  <a:custGeom>
                    <a:rect b="b" l="l" r="r" t="t"/>
                    <a:pathLst>
                      <a:path extrusionOk="0" h="235" w="137">
                        <a:moveTo>
                          <a:pt x="58" y="1"/>
                        </a:moveTo>
                        <a:cubicBezTo>
                          <a:pt x="57" y="1"/>
                          <a:pt x="56" y="1"/>
                          <a:pt x="55" y="1"/>
                        </a:cubicBezTo>
                        <a:cubicBezTo>
                          <a:pt x="21" y="4"/>
                          <a:pt x="0" y="62"/>
                          <a:pt x="10" y="124"/>
                        </a:cubicBezTo>
                        <a:cubicBezTo>
                          <a:pt x="17" y="185"/>
                          <a:pt x="47" y="234"/>
                          <a:pt x="77" y="234"/>
                        </a:cubicBezTo>
                        <a:cubicBezTo>
                          <a:pt x="78" y="234"/>
                          <a:pt x="80" y="234"/>
                          <a:pt x="82" y="234"/>
                        </a:cubicBezTo>
                        <a:cubicBezTo>
                          <a:pt x="116" y="230"/>
                          <a:pt x="137" y="175"/>
                          <a:pt x="126" y="111"/>
                        </a:cubicBezTo>
                        <a:cubicBezTo>
                          <a:pt x="120" y="47"/>
                          <a:pt x="88" y="1"/>
                          <a:pt x="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flipH="1">
                    <a:off x="6913967" y="2228721"/>
                    <a:ext cx="87906" cy="52824"/>
                  </a:xfrm>
                  <a:custGeom>
                    <a:rect b="b" l="l" r="r" t="t"/>
                    <a:pathLst>
                      <a:path extrusionOk="0" h="926" w="1541">
                        <a:moveTo>
                          <a:pt x="1325" y="0"/>
                        </a:moveTo>
                        <a:cubicBezTo>
                          <a:pt x="994" y="0"/>
                          <a:pt x="1" y="706"/>
                          <a:pt x="144" y="864"/>
                        </a:cubicBezTo>
                        <a:cubicBezTo>
                          <a:pt x="178" y="905"/>
                          <a:pt x="233" y="925"/>
                          <a:pt x="301" y="925"/>
                        </a:cubicBezTo>
                        <a:cubicBezTo>
                          <a:pt x="704" y="925"/>
                          <a:pt x="1540" y="239"/>
                          <a:pt x="1417" y="38"/>
                        </a:cubicBezTo>
                        <a:cubicBezTo>
                          <a:pt x="1400" y="10"/>
                          <a:pt x="1369" y="0"/>
                          <a:pt x="1325"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flipH="1">
                    <a:off x="6804153" y="2363236"/>
                    <a:ext cx="38448" cy="38791"/>
                  </a:xfrm>
                  <a:custGeom>
                    <a:rect b="b" l="l" r="r" t="t"/>
                    <a:pathLst>
                      <a:path extrusionOk="0" h="680" w="674">
                        <a:moveTo>
                          <a:pt x="92" y="1"/>
                        </a:moveTo>
                        <a:cubicBezTo>
                          <a:pt x="83" y="1"/>
                          <a:pt x="72" y="4"/>
                          <a:pt x="65" y="7"/>
                        </a:cubicBezTo>
                        <a:cubicBezTo>
                          <a:pt x="24" y="21"/>
                          <a:pt x="1" y="65"/>
                          <a:pt x="18" y="106"/>
                        </a:cubicBezTo>
                        <a:cubicBezTo>
                          <a:pt x="18" y="114"/>
                          <a:pt x="158" y="486"/>
                          <a:pt x="581" y="680"/>
                        </a:cubicBezTo>
                        <a:cubicBezTo>
                          <a:pt x="612" y="639"/>
                          <a:pt x="642" y="595"/>
                          <a:pt x="673" y="554"/>
                        </a:cubicBezTo>
                        <a:cubicBezTo>
                          <a:pt x="294" y="393"/>
                          <a:pt x="174" y="76"/>
                          <a:pt x="165" y="56"/>
                        </a:cubicBezTo>
                        <a:cubicBezTo>
                          <a:pt x="154" y="21"/>
                          <a:pt x="124" y="1"/>
                          <a:pt x="92"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flipH="1">
                    <a:off x="6888695" y="2291016"/>
                    <a:ext cx="39361" cy="59042"/>
                  </a:xfrm>
                  <a:custGeom>
                    <a:rect b="b" l="l" r="r" t="t"/>
                    <a:pathLst>
                      <a:path extrusionOk="0" h="1035" w="690">
                        <a:moveTo>
                          <a:pt x="512" y="205"/>
                        </a:moveTo>
                        <a:cubicBezTo>
                          <a:pt x="543" y="205"/>
                          <a:pt x="574" y="253"/>
                          <a:pt x="580" y="315"/>
                        </a:cubicBezTo>
                        <a:cubicBezTo>
                          <a:pt x="591" y="379"/>
                          <a:pt x="570" y="434"/>
                          <a:pt x="536" y="438"/>
                        </a:cubicBezTo>
                        <a:lnTo>
                          <a:pt x="533" y="438"/>
                        </a:lnTo>
                        <a:cubicBezTo>
                          <a:pt x="502" y="438"/>
                          <a:pt x="471" y="393"/>
                          <a:pt x="464" y="328"/>
                        </a:cubicBezTo>
                        <a:cubicBezTo>
                          <a:pt x="454" y="266"/>
                          <a:pt x="475" y="208"/>
                          <a:pt x="509" y="205"/>
                        </a:cubicBezTo>
                        <a:close/>
                        <a:moveTo>
                          <a:pt x="345" y="0"/>
                        </a:moveTo>
                        <a:cubicBezTo>
                          <a:pt x="153" y="0"/>
                          <a:pt x="0" y="233"/>
                          <a:pt x="0" y="520"/>
                        </a:cubicBezTo>
                        <a:cubicBezTo>
                          <a:pt x="0" y="802"/>
                          <a:pt x="153" y="1035"/>
                          <a:pt x="345" y="1035"/>
                        </a:cubicBezTo>
                        <a:cubicBezTo>
                          <a:pt x="533" y="1035"/>
                          <a:pt x="689" y="802"/>
                          <a:pt x="689" y="520"/>
                        </a:cubicBezTo>
                        <a:cubicBezTo>
                          <a:pt x="689" y="233"/>
                          <a:pt x="533" y="0"/>
                          <a:pt x="345" y="0"/>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flipH="1">
                    <a:off x="6894342" y="2302653"/>
                    <a:ext cx="7815" cy="13349"/>
                  </a:xfrm>
                  <a:custGeom>
                    <a:rect b="b" l="l" r="r" t="t"/>
                    <a:pathLst>
                      <a:path extrusionOk="0" h="234" w="137">
                        <a:moveTo>
                          <a:pt x="55" y="1"/>
                        </a:moveTo>
                        <a:cubicBezTo>
                          <a:pt x="21" y="4"/>
                          <a:pt x="0" y="62"/>
                          <a:pt x="10" y="124"/>
                        </a:cubicBezTo>
                        <a:cubicBezTo>
                          <a:pt x="17" y="189"/>
                          <a:pt x="48" y="234"/>
                          <a:pt x="79" y="234"/>
                        </a:cubicBezTo>
                        <a:lnTo>
                          <a:pt x="82" y="234"/>
                        </a:lnTo>
                        <a:cubicBezTo>
                          <a:pt x="116" y="230"/>
                          <a:pt x="137" y="175"/>
                          <a:pt x="126" y="111"/>
                        </a:cubicBezTo>
                        <a:cubicBezTo>
                          <a:pt x="120" y="49"/>
                          <a:pt x="89" y="1"/>
                          <a:pt x="58" y="1"/>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flipH="1">
                    <a:off x="7171644" y="2476244"/>
                    <a:ext cx="107758" cy="68967"/>
                  </a:xfrm>
                  <a:custGeom>
                    <a:rect b="b" l="l" r="r" t="t"/>
                    <a:pathLst>
                      <a:path extrusionOk="0" h="1209" w="1889">
                        <a:moveTo>
                          <a:pt x="977" y="0"/>
                        </a:moveTo>
                        <a:cubicBezTo>
                          <a:pt x="867" y="0"/>
                          <a:pt x="770" y="18"/>
                          <a:pt x="697" y="38"/>
                        </a:cubicBezTo>
                        <a:cubicBezTo>
                          <a:pt x="360" y="133"/>
                          <a:pt x="76" y="392"/>
                          <a:pt x="12" y="673"/>
                        </a:cubicBezTo>
                        <a:cubicBezTo>
                          <a:pt x="1" y="714"/>
                          <a:pt x="28" y="758"/>
                          <a:pt x="69" y="764"/>
                        </a:cubicBezTo>
                        <a:cubicBezTo>
                          <a:pt x="77" y="767"/>
                          <a:pt x="85" y="768"/>
                          <a:pt x="92" y="768"/>
                        </a:cubicBezTo>
                        <a:cubicBezTo>
                          <a:pt x="127" y="768"/>
                          <a:pt x="157" y="743"/>
                          <a:pt x="165" y="706"/>
                        </a:cubicBezTo>
                        <a:cubicBezTo>
                          <a:pt x="220" y="484"/>
                          <a:pt x="458" y="269"/>
                          <a:pt x="738" y="191"/>
                        </a:cubicBezTo>
                        <a:cubicBezTo>
                          <a:pt x="800" y="173"/>
                          <a:pt x="882" y="158"/>
                          <a:pt x="975" y="158"/>
                        </a:cubicBezTo>
                        <a:cubicBezTo>
                          <a:pt x="1118" y="158"/>
                          <a:pt x="1288" y="194"/>
                          <a:pt x="1462" y="314"/>
                        </a:cubicBezTo>
                        <a:cubicBezTo>
                          <a:pt x="1277" y="324"/>
                          <a:pt x="1028" y="365"/>
                          <a:pt x="878" y="505"/>
                        </a:cubicBezTo>
                        <a:cubicBezTo>
                          <a:pt x="790" y="591"/>
                          <a:pt x="749" y="700"/>
                          <a:pt x="755" y="829"/>
                        </a:cubicBezTo>
                        <a:cubicBezTo>
                          <a:pt x="762" y="983"/>
                          <a:pt x="817" y="1092"/>
                          <a:pt x="919" y="1157"/>
                        </a:cubicBezTo>
                        <a:cubicBezTo>
                          <a:pt x="984" y="1194"/>
                          <a:pt x="1059" y="1208"/>
                          <a:pt x="1131" y="1208"/>
                        </a:cubicBezTo>
                        <a:cubicBezTo>
                          <a:pt x="1291" y="1208"/>
                          <a:pt x="1441" y="1144"/>
                          <a:pt x="1466" y="1133"/>
                        </a:cubicBezTo>
                        <a:cubicBezTo>
                          <a:pt x="1503" y="1116"/>
                          <a:pt x="1523" y="1068"/>
                          <a:pt x="1503" y="1027"/>
                        </a:cubicBezTo>
                        <a:cubicBezTo>
                          <a:pt x="1491" y="1000"/>
                          <a:pt x="1462" y="982"/>
                          <a:pt x="1432" y="982"/>
                        </a:cubicBezTo>
                        <a:cubicBezTo>
                          <a:pt x="1421" y="982"/>
                          <a:pt x="1410" y="984"/>
                          <a:pt x="1400" y="990"/>
                        </a:cubicBezTo>
                        <a:cubicBezTo>
                          <a:pt x="1353" y="1011"/>
                          <a:pt x="1235" y="1051"/>
                          <a:pt x="1130" y="1051"/>
                        </a:cubicBezTo>
                        <a:cubicBezTo>
                          <a:pt x="1082" y="1051"/>
                          <a:pt x="1036" y="1043"/>
                          <a:pt x="1001" y="1021"/>
                        </a:cubicBezTo>
                        <a:cubicBezTo>
                          <a:pt x="946" y="986"/>
                          <a:pt x="916" y="922"/>
                          <a:pt x="913" y="822"/>
                        </a:cubicBezTo>
                        <a:cubicBezTo>
                          <a:pt x="909" y="737"/>
                          <a:pt x="933" y="673"/>
                          <a:pt x="987" y="621"/>
                        </a:cubicBezTo>
                        <a:cubicBezTo>
                          <a:pt x="1116" y="498"/>
                          <a:pt x="1380" y="469"/>
                          <a:pt x="1554" y="469"/>
                        </a:cubicBezTo>
                        <a:cubicBezTo>
                          <a:pt x="1603" y="469"/>
                          <a:pt x="1644" y="471"/>
                          <a:pt x="1674" y="474"/>
                        </a:cubicBezTo>
                        <a:lnTo>
                          <a:pt x="1888" y="495"/>
                        </a:lnTo>
                        <a:lnTo>
                          <a:pt x="1888" y="495"/>
                        </a:lnTo>
                        <a:lnTo>
                          <a:pt x="1735" y="341"/>
                        </a:lnTo>
                        <a:cubicBezTo>
                          <a:pt x="1471" y="71"/>
                          <a:pt x="1196" y="0"/>
                          <a:pt x="977"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flipH="1">
                    <a:off x="6625371" y="2210010"/>
                    <a:ext cx="46435" cy="23617"/>
                  </a:xfrm>
                  <a:custGeom>
                    <a:rect b="b" l="l" r="r" t="t"/>
                    <a:pathLst>
                      <a:path extrusionOk="0" h="414" w="814">
                        <a:moveTo>
                          <a:pt x="208" y="0"/>
                        </a:moveTo>
                        <a:cubicBezTo>
                          <a:pt x="140" y="0"/>
                          <a:pt x="86" y="21"/>
                          <a:pt x="65" y="76"/>
                        </a:cubicBezTo>
                        <a:cubicBezTo>
                          <a:pt x="0" y="256"/>
                          <a:pt x="403" y="413"/>
                          <a:pt x="594" y="413"/>
                        </a:cubicBezTo>
                        <a:cubicBezTo>
                          <a:pt x="639" y="413"/>
                          <a:pt x="673" y="407"/>
                          <a:pt x="687" y="390"/>
                        </a:cubicBezTo>
                        <a:cubicBezTo>
                          <a:pt x="813" y="229"/>
                          <a:pt x="434" y="0"/>
                          <a:pt x="208"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flipH="1">
                    <a:off x="6604378" y="2312008"/>
                    <a:ext cx="12721" cy="85339"/>
                  </a:xfrm>
                  <a:custGeom>
                    <a:rect b="b" l="l" r="r" t="t"/>
                    <a:pathLst>
                      <a:path extrusionOk="0" h="1496" w="223">
                        <a:moveTo>
                          <a:pt x="223" y="1493"/>
                        </a:moveTo>
                        <a:lnTo>
                          <a:pt x="223" y="1496"/>
                        </a:lnTo>
                        <a:lnTo>
                          <a:pt x="223" y="1493"/>
                        </a:lnTo>
                        <a:close/>
                        <a:moveTo>
                          <a:pt x="223" y="1486"/>
                        </a:moveTo>
                        <a:lnTo>
                          <a:pt x="223" y="1493"/>
                        </a:lnTo>
                        <a:lnTo>
                          <a:pt x="223" y="1486"/>
                        </a:lnTo>
                        <a:close/>
                        <a:moveTo>
                          <a:pt x="199" y="1045"/>
                        </a:moveTo>
                        <a:lnTo>
                          <a:pt x="199" y="1045"/>
                        </a:lnTo>
                        <a:lnTo>
                          <a:pt x="199" y="1045"/>
                        </a:lnTo>
                        <a:close/>
                        <a:moveTo>
                          <a:pt x="199" y="1039"/>
                        </a:moveTo>
                        <a:lnTo>
                          <a:pt x="199" y="1039"/>
                        </a:lnTo>
                        <a:lnTo>
                          <a:pt x="199" y="1039"/>
                        </a:lnTo>
                        <a:close/>
                        <a:moveTo>
                          <a:pt x="199" y="1032"/>
                        </a:moveTo>
                        <a:lnTo>
                          <a:pt x="199" y="1032"/>
                        </a:lnTo>
                        <a:lnTo>
                          <a:pt x="199" y="1032"/>
                        </a:lnTo>
                        <a:close/>
                        <a:moveTo>
                          <a:pt x="199" y="1025"/>
                        </a:moveTo>
                        <a:lnTo>
                          <a:pt x="199" y="1028"/>
                        </a:lnTo>
                        <a:lnTo>
                          <a:pt x="199" y="1025"/>
                        </a:lnTo>
                        <a:close/>
                        <a:moveTo>
                          <a:pt x="195" y="1018"/>
                        </a:moveTo>
                        <a:lnTo>
                          <a:pt x="195" y="1022"/>
                        </a:lnTo>
                        <a:lnTo>
                          <a:pt x="195" y="1018"/>
                        </a:lnTo>
                        <a:close/>
                        <a:moveTo>
                          <a:pt x="195" y="1015"/>
                        </a:moveTo>
                        <a:lnTo>
                          <a:pt x="195" y="1015"/>
                        </a:lnTo>
                        <a:lnTo>
                          <a:pt x="195" y="1015"/>
                        </a:lnTo>
                        <a:close/>
                        <a:moveTo>
                          <a:pt x="195" y="1008"/>
                        </a:moveTo>
                        <a:lnTo>
                          <a:pt x="195" y="1008"/>
                        </a:lnTo>
                        <a:lnTo>
                          <a:pt x="195" y="1008"/>
                        </a:lnTo>
                        <a:close/>
                        <a:moveTo>
                          <a:pt x="195" y="1001"/>
                        </a:moveTo>
                        <a:lnTo>
                          <a:pt x="195" y="1004"/>
                        </a:lnTo>
                        <a:lnTo>
                          <a:pt x="195" y="1001"/>
                        </a:lnTo>
                        <a:close/>
                        <a:moveTo>
                          <a:pt x="195" y="995"/>
                        </a:moveTo>
                        <a:lnTo>
                          <a:pt x="195" y="998"/>
                        </a:lnTo>
                        <a:lnTo>
                          <a:pt x="195" y="995"/>
                        </a:lnTo>
                        <a:close/>
                        <a:moveTo>
                          <a:pt x="192" y="987"/>
                        </a:moveTo>
                        <a:cubicBezTo>
                          <a:pt x="192" y="991"/>
                          <a:pt x="192" y="991"/>
                          <a:pt x="195" y="991"/>
                        </a:cubicBezTo>
                        <a:cubicBezTo>
                          <a:pt x="192" y="991"/>
                          <a:pt x="192" y="991"/>
                          <a:pt x="192" y="987"/>
                        </a:cubicBezTo>
                        <a:close/>
                        <a:moveTo>
                          <a:pt x="192" y="981"/>
                        </a:moveTo>
                        <a:lnTo>
                          <a:pt x="192" y="987"/>
                        </a:lnTo>
                        <a:lnTo>
                          <a:pt x="192" y="981"/>
                        </a:lnTo>
                        <a:close/>
                        <a:moveTo>
                          <a:pt x="192" y="977"/>
                        </a:moveTo>
                        <a:lnTo>
                          <a:pt x="192" y="981"/>
                        </a:lnTo>
                        <a:lnTo>
                          <a:pt x="192" y="977"/>
                        </a:lnTo>
                        <a:close/>
                        <a:moveTo>
                          <a:pt x="192" y="971"/>
                        </a:moveTo>
                        <a:lnTo>
                          <a:pt x="192" y="974"/>
                        </a:lnTo>
                        <a:lnTo>
                          <a:pt x="192" y="971"/>
                        </a:lnTo>
                        <a:close/>
                        <a:moveTo>
                          <a:pt x="192" y="963"/>
                        </a:moveTo>
                        <a:lnTo>
                          <a:pt x="192" y="971"/>
                        </a:lnTo>
                        <a:lnTo>
                          <a:pt x="192" y="963"/>
                        </a:lnTo>
                        <a:close/>
                        <a:moveTo>
                          <a:pt x="1" y="1"/>
                        </a:moveTo>
                        <a:lnTo>
                          <a:pt x="1" y="1"/>
                        </a:lnTo>
                        <a:cubicBezTo>
                          <a:pt x="72" y="302"/>
                          <a:pt x="147" y="626"/>
                          <a:pt x="192" y="963"/>
                        </a:cubicBezTo>
                        <a:cubicBezTo>
                          <a:pt x="147" y="626"/>
                          <a:pt x="72" y="302"/>
                          <a:pt x="1" y="1"/>
                        </a:cubicBezTo>
                        <a:close/>
                      </a:path>
                    </a:pathLst>
                  </a:custGeom>
                  <a:solidFill>
                    <a:srgbClr val="D2C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flipH="1">
                    <a:off x="6645451" y="2267798"/>
                    <a:ext cx="26925" cy="46606"/>
                  </a:xfrm>
                  <a:custGeom>
                    <a:rect b="b" l="l" r="r" t="t"/>
                    <a:pathLst>
                      <a:path extrusionOk="0" h="817" w="472">
                        <a:moveTo>
                          <a:pt x="349" y="134"/>
                        </a:moveTo>
                        <a:cubicBezTo>
                          <a:pt x="379" y="134"/>
                          <a:pt x="403" y="179"/>
                          <a:pt x="410" y="233"/>
                        </a:cubicBezTo>
                        <a:cubicBezTo>
                          <a:pt x="420" y="288"/>
                          <a:pt x="399" y="339"/>
                          <a:pt x="372" y="342"/>
                        </a:cubicBezTo>
                        <a:lnTo>
                          <a:pt x="369" y="342"/>
                        </a:lnTo>
                        <a:cubicBezTo>
                          <a:pt x="341" y="342"/>
                          <a:pt x="314" y="298"/>
                          <a:pt x="308" y="243"/>
                        </a:cubicBezTo>
                        <a:cubicBezTo>
                          <a:pt x="300" y="189"/>
                          <a:pt x="318" y="141"/>
                          <a:pt x="345" y="138"/>
                        </a:cubicBezTo>
                        <a:lnTo>
                          <a:pt x="349" y="134"/>
                        </a:lnTo>
                        <a:close/>
                        <a:moveTo>
                          <a:pt x="236" y="1"/>
                        </a:moveTo>
                        <a:cubicBezTo>
                          <a:pt x="106" y="1"/>
                          <a:pt x="0" y="182"/>
                          <a:pt x="0" y="407"/>
                        </a:cubicBezTo>
                        <a:cubicBezTo>
                          <a:pt x="0" y="636"/>
                          <a:pt x="106" y="817"/>
                          <a:pt x="236" y="817"/>
                        </a:cubicBezTo>
                        <a:cubicBezTo>
                          <a:pt x="365" y="817"/>
                          <a:pt x="472" y="636"/>
                          <a:pt x="472" y="407"/>
                        </a:cubicBezTo>
                        <a:cubicBezTo>
                          <a:pt x="472" y="182"/>
                          <a:pt x="365" y="1"/>
                          <a:pt x="236" y="1"/>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flipH="1">
                    <a:off x="6648417" y="2275442"/>
                    <a:ext cx="6845" cy="11922"/>
                  </a:xfrm>
                  <a:custGeom>
                    <a:rect b="b" l="l" r="r" t="t"/>
                    <a:pathLst>
                      <a:path extrusionOk="0" h="209" w="120">
                        <a:moveTo>
                          <a:pt x="49" y="0"/>
                        </a:moveTo>
                        <a:lnTo>
                          <a:pt x="45" y="4"/>
                        </a:lnTo>
                        <a:cubicBezTo>
                          <a:pt x="18" y="7"/>
                          <a:pt x="0" y="55"/>
                          <a:pt x="8" y="109"/>
                        </a:cubicBezTo>
                        <a:cubicBezTo>
                          <a:pt x="14" y="164"/>
                          <a:pt x="41" y="208"/>
                          <a:pt x="69" y="208"/>
                        </a:cubicBezTo>
                        <a:lnTo>
                          <a:pt x="72" y="208"/>
                        </a:lnTo>
                        <a:cubicBezTo>
                          <a:pt x="99" y="205"/>
                          <a:pt x="120" y="154"/>
                          <a:pt x="110" y="99"/>
                        </a:cubicBezTo>
                        <a:cubicBezTo>
                          <a:pt x="103" y="45"/>
                          <a:pt x="79" y="0"/>
                          <a:pt x="49" y="0"/>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flipH="1">
                    <a:off x="6701927" y="2253593"/>
                    <a:ext cx="63320" cy="117513"/>
                  </a:xfrm>
                  <a:custGeom>
                    <a:rect b="b" l="l" r="r" t="t"/>
                    <a:pathLst>
                      <a:path extrusionOk="0" h="2060" w="1110">
                        <a:moveTo>
                          <a:pt x="37" y="1"/>
                        </a:moveTo>
                        <a:cubicBezTo>
                          <a:pt x="37" y="1"/>
                          <a:pt x="0" y="1384"/>
                          <a:pt x="192" y="1384"/>
                        </a:cubicBezTo>
                        <a:cubicBezTo>
                          <a:pt x="193" y="1384"/>
                          <a:pt x="194" y="1384"/>
                          <a:pt x="195" y="1384"/>
                        </a:cubicBezTo>
                        <a:cubicBezTo>
                          <a:pt x="224" y="1382"/>
                          <a:pt x="257" y="1373"/>
                          <a:pt x="294" y="1359"/>
                        </a:cubicBezTo>
                        <a:lnTo>
                          <a:pt x="294" y="1359"/>
                        </a:lnTo>
                        <a:lnTo>
                          <a:pt x="427" y="2060"/>
                        </a:lnTo>
                        <a:cubicBezTo>
                          <a:pt x="427" y="2060"/>
                          <a:pt x="1109" y="1554"/>
                          <a:pt x="966" y="1308"/>
                        </a:cubicBezTo>
                        <a:cubicBezTo>
                          <a:pt x="918" y="1229"/>
                          <a:pt x="851" y="1200"/>
                          <a:pt x="773" y="1200"/>
                        </a:cubicBezTo>
                        <a:cubicBezTo>
                          <a:pt x="622" y="1200"/>
                          <a:pt x="435" y="1309"/>
                          <a:pt x="294" y="1359"/>
                        </a:cubicBezTo>
                        <a:lnTo>
                          <a:pt x="294" y="1359"/>
                        </a:lnTo>
                        <a:lnTo>
                          <a:pt x="37" y="1"/>
                        </a:ln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3" name="Google Shape;2273;p43"/>
                <p:cNvGrpSpPr/>
                <p:nvPr/>
              </p:nvGrpSpPr>
              <p:grpSpPr>
                <a:xfrm rot="5400000">
                  <a:off x="7588825" y="3480287"/>
                  <a:ext cx="468295" cy="265172"/>
                  <a:chOff x="4986800" y="2344025"/>
                  <a:chExt cx="741325" cy="419775"/>
                </a:xfrm>
              </p:grpSpPr>
              <p:sp>
                <p:nvSpPr>
                  <p:cNvPr id="2274" name="Google Shape;2274;p43"/>
                  <p:cNvSpPr/>
                  <p:nvPr/>
                </p:nvSpPr>
                <p:spPr>
                  <a:xfrm>
                    <a:off x="4986800" y="2344025"/>
                    <a:ext cx="741325" cy="419775"/>
                  </a:xfrm>
                  <a:custGeom>
                    <a:rect b="b" l="l" r="r" t="t"/>
                    <a:pathLst>
                      <a:path extrusionOk="0" h="16791" w="29653">
                        <a:moveTo>
                          <a:pt x="0" y="0"/>
                        </a:moveTo>
                        <a:lnTo>
                          <a:pt x="0" y="16791"/>
                        </a:lnTo>
                        <a:lnTo>
                          <a:pt x="29653" y="16791"/>
                        </a:lnTo>
                        <a:lnTo>
                          <a:pt x="296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5163875" y="2344025"/>
                    <a:ext cx="46950" cy="419775"/>
                  </a:xfrm>
                  <a:custGeom>
                    <a:rect b="b" l="l" r="r" t="t"/>
                    <a:pathLst>
                      <a:path extrusionOk="0" h="16791" w="1878">
                        <a:moveTo>
                          <a:pt x="0" y="0"/>
                        </a:moveTo>
                        <a:lnTo>
                          <a:pt x="0" y="16791"/>
                        </a:lnTo>
                        <a:lnTo>
                          <a:pt x="1877" y="16791"/>
                        </a:lnTo>
                        <a:lnTo>
                          <a:pt x="1877"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4986800" y="2530475"/>
                    <a:ext cx="741325" cy="46875"/>
                  </a:xfrm>
                  <a:custGeom>
                    <a:rect b="b" l="l" r="r" t="t"/>
                    <a:pathLst>
                      <a:path extrusionOk="0" h="1875" w="29653">
                        <a:moveTo>
                          <a:pt x="0" y="1"/>
                        </a:moveTo>
                        <a:lnTo>
                          <a:pt x="0" y="1874"/>
                        </a:lnTo>
                        <a:lnTo>
                          <a:pt x="29653" y="1874"/>
                        </a:lnTo>
                        <a:lnTo>
                          <a:pt x="29653" y="1"/>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77" name="Google Shape;2277;p43"/>
              <p:cNvGrpSpPr/>
              <p:nvPr/>
            </p:nvGrpSpPr>
            <p:grpSpPr>
              <a:xfrm>
                <a:off x="6940160" y="1922125"/>
                <a:ext cx="790690" cy="731600"/>
                <a:chOff x="6940160" y="1922125"/>
                <a:chExt cx="790690" cy="731600"/>
              </a:xfrm>
            </p:grpSpPr>
            <p:sp>
              <p:nvSpPr>
                <p:cNvPr id="2278" name="Google Shape;2278;p43"/>
                <p:cNvSpPr/>
                <p:nvPr/>
              </p:nvSpPr>
              <p:spPr>
                <a:xfrm>
                  <a:off x="7315750" y="2071175"/>
                  <a:ext cx="227700" cy="227700"/>
                </a:xfrm>
                <a:prstGeom prst="ellipse">
                  <a:avLst/>
                </a:pr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flipH="1">
                  <a:off x="6940160" y="1922125"/>
                  <a:ext cx="790690" cy="376745"/>
                </a:xfrm>
                <a:custGeom>
                  <a:rect b="b" l="l" r="r" t="t"/>
                  <a:pathLst>
                    <a:path extrusionOk="0" h="26332" w="55264">
                      <a:moveTo>
                        <a:pt x="15341" y="1"/>
                      </a:moveTo>
                      <a:cubicBezTo>
                        <a:pt x="14337" y="1"/>
                        <a:pt x="12723" y="2528"/>
                        <a:pt x="12723" y="2528"/>
                      </a:cubicBezTo>
                      <a:cubicBezTo>
                        <a:pt x="12723" y="2528"/>
                        <a:pt x="12326" y="696"/>
                        <a:pt x="10697" y="696"/>
                      </a:cubicBezTo>
                      <a:cubicBezTo>
                        <a:pt x="10498" y="696"/>
                        <a:pt x="10281" y="723"/>
                        <a:pt x="10044" y="785"/>
                      </a:cubicBezTo>
                      <a:cubicBezTo>
                        <a:pt x="8592" y="1158"/>
                        <a:pt x="9885" y="2556"/>
                        <a:pt x="10902" y="3446"/>
                      </a:cubicBezTo>
                      <a:cubicBezTo>
                        <a:pt x="4053" y="3491"/>
                        <a:pt x="0" y="10919"/>
                        <a:pt x="0" y="15989"/>
                      </a:cubicBezTo>
                      <a:cubicBezTo>
                        <a:pt x="0" y="21074"/>
                        <a:pt x="2912" y="26160"/>
                        <a:pt x="2912" y="26160"/>
                      </a:cubicBezTo>
                      <a:cubicBezTo>
                        <a:pt x="2912" y="26160"/>
                        <a:pt x="3663" y="23724"/>
                        <a:pt x="5369" y="22547"/>
                      </a:cubicBezTo>
                      <a:cubicBezTo>
                        <a:pt x="6732" y="21606"/>
                        <a:pt x="8352" y="21206"/>
                        <a:pt x="9502" y="21206"/>
                      </a:cubicBezTo>
                      <a:cubicBezTo>
                        <a:pt x="9694" y="21206"/>
                        <a:pt x="9874" y="21217"/>
                        <a:pt x="10037" y="21239"/>
                      </a:cubicBezTo>
                      <a:cubicBezTo>
                        <a:pt x="11685" y="21456"/>
                        <a:pt x="14084" y="24385"/>
                        <a:pt x="15368" y="26103"/>
                      </a:cubicBezTo>
                      <a:cubicBezTo>
                        <a:pt x="15483" y="26260"/>
                        <a:pt x="15649" y="26331"/>
                        <a:pt x="15812" y="26331"/>
                      </a:cubicBezTo>
                      <a:cubicBezTo>
                        <a:pt x="16084" y="26331"/>
                        <a:pt x="16352" y="26135"/>
                        <a:pt x="16377" y="25812"/>
                      </a:cubicBezTo>
                      <a:lnTo>
                        <a:pt x="17029" y="17846"/>
                      </a:lnTo>
                      <a:lnTo>
                        <a:pt x="33120" y="17846"/>
                      </a:lnTo>
                      <a:lnTo>
                        <a:pt x="34604" y="13229"/>
                      </a:lnTo>
                      <a:lnTo>
                        <a:pt x="36015" y="18003"/>
                      </a:lnTo>
                      <a:lnTo>
                        <a:pt x="53541" y="18003"/>
                      </a:lnTo>
                      <a:cubicBezTo>
                        <a:pt x="53541" y="18003"/>
                        <a:pt x="55264" y="3368"/>
                        <a:pt x="38284" y="3368"/>
                      </a:cubicBezTo>
                      <a:cubicBezTo>
                        <a:pt x="24289" y="3368"/>
                        <a:pt x="19482" y="3422"/>
                        <a:pt x="14372" y="3438"/>
                      </a:cubicBezTo>
                      <a:cubicBezTo>
                        <a:pt x="15065" y="2511"/>
                        <a:pt x="16344" y="612"/>
                        <a:pt x="15647" y="99"/>
                      </a:cubicBezTo>
                      <a:cubicBezTo>
                        <a:pt x="15555" y="31"/>
                        <a:pt x="15452" y="1"/>
                        <a:pt x="15341"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rot="5400000">
                  <a:off x="7287300" y="2210175"/>
                  <a:ext cx="534300" cy="352800"/>
                </a:xfrm>
                <a:prstGeom prst="doubleWave">
                  <a:avLst>
                    <a:gd fmla="val 6250" name="adj1"/>
                    <a:gd fmla="val 0" name="adj2"/>
                  </a:avLst>
                </a:pr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1" name="Google Shape;2281;p43"/>
              <p:cNvSpPr/>
              <p:nvPr/>
            </p:nvSpPr>
            <p:spPr>
              <a:xfrm flipH="1">
                <a:off x="7082026" y="2245315"/>
                <a:ext cx="73026" cy="109740"/>
              </a:xfrm>
              <a:custGeom>
                <a:rect b="b" l="l" r="r" t="t"/>
                <a:pathLst>
                  <a:path extrusionOk="0" h="1868" w="1243">
                    <a:moveTo>
                      <a:pt x="1" y="1"/>
                    </a:moveTo>
                    <a:lnTo>
                      <a:pt x="1" y="45"/>
                    </a:lnTo>
                    <a:cubicBezTo>
                      <a:pt x="1" y="158"/>
                      <a:pt x="10" y="451"/>
                      <a:pt x="31" y="714"/>
                    </a:cubicBezTo>
                    <a:cubicBezTo>
                      <a:pt x="42" y="848"/>
                      <a:pt x="51" y="971"/>
                      <a:pt x="62" y="1063"/>
                    </a:cubicBezTo>
                    <a:cubicBezTo>
                      <a:pt x="69" y="1107"/>
                      <a:pt x="75" y="1148"/>
                      <a:pt x="83" y="1172"/>
                    </a:cubicBezTo>
                    <a:cubicBezTo>
                      <a:pt x="86" y="1186"/>
                      <a:pt x="89" y="1196"/>
                      <a:pt x="92" y="1203"/>
                    </a:cubicBezTo>
                    <a:cubicBezTo>
                      <a:pt x="92" y="1209"/>
                      <a:pt x="96" y="1209"/>
                      <a:pt x="96" y="1213"/>
                    </a:cubicBezTo>
                    <a:cubicBezTo>
                      <a:pt x="100" y="1217"/>
                      <a:pt x="103" y="1217"/>
                      <a:pt x="106" y="1217"/>
                    </a:cubicBezTo>
                    <a:lnTo>
                      <a:pt x="110" y="1217"/>
                    </a:lnTo>
                    <a:cubicBezTo>
                      <a:pt x="116" y="1217"/>
                      <a:pt x="127" y="1209"/>
                      <a:pt x="141" y="1199"/>
                    </a:cubicBezTo>
                    <a:cubicBezTo>
                      <a:pt x="192" y="1172"/>
                      <a:pt x="297" y="1110"/>
                      <a:pt x="423" y="1056"/>
                    </a:cubicBezTo>
                    <a:cubicBezTo>
                      <a:pt x="550" y="1001"/>
                      <a:pt x="700" y="954"/>
                      <a:pt x="837" y="954"/>
                    </a:cubicBezTo>
                    <a:cubicBezTo>
                      <a:pt x="973" y="954"/>
                      <a:pt x="1099" y="1001"/>
                      <a:pt x="1181" y="1135"/>
                    </a:cubicBezTo>
                    <a:cubicBezTo>
                      <a:pt x="1216" y="1189"/>
                      <a:pt x="1233" y="1237"/>
                      <a:pt x="1233" y="1288"/>
                    </a:cubicBezTo>
                    <a:cubicBezTo>
                      <a:pt x="1233" y="1373"/>
                      <a:pt x="1185" y="1452"/>
                      <a:pt x="1113" y="1524"/>
                    </a:cubicBezTo>
                    <a:cubicBezTo>
                      <a:pt x="1008" y="1626"/>
                      <a:pt x="844" y="1712"/>
                      <a:pt x="710" y="1770"/>
                    </a:cubicBezTo>
                    <a:cubicBezTo>
                      <a:pt x="642" y="1797"/>
                      <a:pt x="581" y="1820"/>
                      <a:pt x="540" y="1834"/>
                    </a:cubicBezTo>
                    <a:cubicBezTo>
                      <a:pt x="516" y="1844"/>
                      <a:pt x="499" y="1848"/>
                      <a:pt x="485" y="1852"/>
                    </a:cubicBezTo>
                    <a:cubicBezTo>
                      <a:pt x="475" y="1858"/>
                      <a:pt x="468" y="1858"/>
                      <a:pt x="468" y="1858"/>
                    </a:cubicBezTo>
                    <a:lnTo>
                      <a:pt x="472" y="1868"/>
                    </a:lnTo>
                    <a:cubicBezTo>
                      <a:pt x="472" y="1868"/>
                      <a:pt x="663" y="1814"/>
                      <a:pt x="853" y="1712"/>
                    </a:cubicBezTo>
                    <a:cubicBezTo>
                      <a:pt x="953" y="1660"/>
                      <a:pt x="1048" y="1602"/>
                      <a:pt x="1120" y="1530"/>
                    </a:cubicBezTo>
                    <a:cubicBezTo>
                      <a:pt x="1192" y="1458"/>
                      <a:pt x="1243" y="1376"/>
                      <a:pt x="1243" y="1288"/>
                    </a:cubicBezTo>
                    <a:cubicBezTo>
                      <a:pt x="1243" y="1237"/>
                      <a:pt x="1226" y="1182"/>
                      <a:pt x="1192" y="1127"/>
                    </a:cubicBezTo>
                    <a:cubicBezTo>
                      <a:pt x="1107" y="991"/>
                      <a:pt x="976" y="943"/>
                      <a:pt x="837" y="943"/>
                    </a:cubicBezTo>
                    <a:cubicBezTo>
                      <a:pt x="677" y="943"/>
                      <a:pt x="505" y="1008"/>
                      <a:pt x="366" y="1069"/>
                    </a:cubicBezTo>
                    <a:cubicBezTo>
                      <a:pt x="297" y="1104"/>
                      <a:pt x="236" y="1135"/>
                      <a:pt x="192" y="1162"/>
                    </a:cubicBezTo>
                    <a:cubicBezTo>
                      <a:pt x="168" y="1172"/>
                      <a:pt x="151" y="1182"/>
                      <a:pt x="137" y="1192"/>
                    </a:cubicBezTo>
                    <a:cubicBezTo>
                      <a:pt x="120" y="1199"/>
                      <a:pt x="110" y="1206"/>
                      <a:pt x="106" y="1206"/>
                    </a:cubicBezTo>
                    <a:cubicBezTo>
                      <a:pt x="103" y="1206"/>
                      <a:pt x="100" y="1199"/>
                      <a:pt x="100" y="1192"/>
                    </a:cubicBezTo>
                    <a:cubicBezTo>
                      <a:pt x="86" y="1159"/>
                      <a:pt x="75" y="1083"/>
                      <a:pt x="65" y="987"/>
                    </a:cubicBezTo>
                    <a:cubicBezTo>
                      <a:pt x="34" y="694"/>
                      <a:pt x="10" y="202"/>
                      <a:pt x="10" y="45"/>
                    </a:cubicBezTo>
                    <a:lnTo>
                      <a:pt x="10" y="4"/>
                    </a:lnTo>
                    <a:lnTo>
                      <a:pt x="1" y="1"/>
                    </a:lnTo>
                    <a:close/>
                  </a:path>
                </a:pathLst>
              </a:custGeom>
              <a:solidFill>
                <a:srgbClr val="493A33"/>
              </a:solidFill>
              <a:ln cap="flat" cmpd="sng" w="9525">
                <a:solidFill>
                  <a:srgbClr val="493A3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rot="1240465">
                <a:off x="7084766" y="2307853"/>
                <a:ext cx="67978" cy="40344"/>
              </a:xfrm>
              <a:prstGeom prst="ellipse">
                <a:avLst/>
              </a:pr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3" name="Google Shape;2283;p43"/>
            <p:cNvSpPr/>
            <p:nvPr/>
          </p:nvSpPr>
          <p:spPr>
            <a:xfrm>
              <a:off x="7160350" y="2080875"/>
              <a:ext cx="110400" cy="80100"/>
            </a:xfrm>
            <a:prstGeom prst="ellipse">
              <a:avLst/>
            </a:pr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6849100" y="2043525"/>
              <a:ext cx="87300" cy="71100"/>
            </a:xfrm>
            <a:prstGeom prst="ellipse">
              <a:avLst/>
            </a:pr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5" name="Google Shape;2285;p43"/>
          <p:cNvSpPr txBox="1"/>
          <p:nvPr>
            <p:ph idx="2" type="title"/>
          </p:nvPr>
        </p:nvSpPr>
        <p:spPr>
          <a:xfrm>
            <a:off x="532470" y="1528325"/>
            <a:ext cx="26670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9600">
                <a:solidFill>
                  <a:srgbClr val="FF7C3E"/>
                </a:solidFill>
              </a:rPr>
              <a:t>05</a:t>
            </a:r>
            <a:endParaRPr sz="9600">
              <a:solidFill>
                <a:srgbClr val="FF7C3E"/>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2289" name="Shape 2289"/>
        <p:cNvGrpSpPr/>
        <p:nvPr/>
      </p:nvGrpSpPr>
      <p:grpSpPr>
        <a:xfrm>
          <a:off x="0" y="0"/>
          <a:ext cx="0" cy="0"/>
          <a:chOff x="0" y="0"/>
          <a:chExt cx="0" cy="0"/>
        </a:xfrm>
      </p:grpSpPr>
      <p:sp>
        <p:nvSpPr>
          <p:cNvPr id="2290" name="Google Shape;2290;p44"/>
          <p:cNvSpPr txBox="1"/>
          <p:nvPr>
            <p:ph idx="1" type="subTitle"/>
          </p:nvPr>
        </p:nvSpPr>
        <p:spPr>
          <a:xfrm flipH="1">
            <a:off x="2127950" y="2285550"/>
            <a:ext cx="4888200" cy="57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2291" name="Google Shape;2291;p44"/>
          <p:cNvSpPr txBox="1"/>
          <p:nvPr>
            <p:ph idx="2" type="subTitle"/>
          </p:nvPr>
        </p:nvSpPr>
        <p:spPr>
          <a:xfrm>
            <a:off x="927750" y="1780038"/>
            <a:ext cx="7288500" cy="44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MERCURY</a:t>
            </a:r>
            <a:endParaRPr/>
          </a:p>
        </p:txBody>
      </p:sp>
      <p:sp>
        <p:nvSpPr>
          <p:cNvPr id="2292" name="Google Shape;2292;p44"/>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REVIEW OF PAST EVENTS</a:t>
            </a:r>
            <a:endParaRPr/>
          </a:p>
        </p:txBody>
      </p:sp>
      <p:grpSp>
        <p:nvGrpSpPr>
          <p:cNvPr id="2293" name="Google Shape;2293;p44"/>
          <p:cNvGrpSpPr/>
          <p:nvPr/>
        </p:nvGrpSpPr>
        <p:grpSpPr>
          <a:xfrm>
            <a:off x="1278444" y="1640285"/>
            <a:ext cx="7366713" cy="3119808"/>
            <a:chOff x="1278444" y="1640285"/>
            <a:chExt cx="7366713" cy="3119808"/>
          </a:xfrm>
        </p:grpSpPr>
        <p:grpSp>
          <p:nvGrpSpPr>
            <p:cNvPr id="2294" name="Google Shape;2294;p44"/>
            <p:cNvGrpSpPr/>
            <p:nvPr/>
          </p:nvGrpSpPr>
          <p:grpSpPr>
            <a:xfrm>
              <a:off x="1278444" y="3334334"/>
              <a:ext cx="5053528" cy="1425759"/>
              <a:chOff x="1969569" y="3334334"/>
              <a:chExt cx="5053528" cy="1425759"/>
            </a:xfrm>
          </p:grpSpPr>
          <p:grpSp>
            <p:nvGrpSpPr>
              <p:cNvPr id="2295" name="Google Shape;2295;p44"/>
              <p:cNvGrpSpPr/>
              <p:nvPr/>
            </p:nvGrpSpPr>
            <p:grpSpPr>
              <a:xfrm>
                <a:off x="1969569" y="3334334"/>
                <a:ext cx="2743331" cy="1418598"/>
                <a:chOff x="1969569" y="3334334"/>
                <a:chExt cx="2743331" cy="1418598"/>
              </a:xfrm>
            </p:grpSpPr>
            <p:grpSp>
              <p:nvGrpSpPr>
                <p:cNvPr id="2296" name="Google Shape;2296;p44"/>
                <p:cNvGrpSpPr/>
                <p:nvPr/>
              </p:nvGrpSpPr>
              <p:grpSpPr>
                <a:xfrm>
                  <a:off x="4107166" y="4200099"/>
                  <a:ext cx="197076" cy="216135"/>
                  <a:chOff x="7799791" y="3438161"/>
                  <a:chExt cx="197076" cy="216135"/>
                </a:xfrm>
              </p:grpSpPr>
              <p:sp>
                <p:nvSpPr>
                  <p:cNvPr id="2297" name="Google Shape;2297;p44"/>
                  <p:cNvSpPr/>
                  <p:nvPr/>
                </p:nvSpPr>
                <p:spPr>
                  <a:xfrm>
                    <a:off x="7799791" y="3455891"/>
                    <a:ext cx="189541" cy="198405"/>
                  </a:xfrm>
                  <a:custGeom>
                    <a:rect b="b" l="l" r="r" t="t"/>
                    <a:pathLst>
                      <a:path extrusionOk="0" h="3581" w="3421">
                        <a:moveTo>
                          <a:pt x="1209" y="0"/>
                        </a:moveTo>
                        <a:cubicBezTo>
                          <a:pt x="1170" y="0"/>
                          <a:pt x="1131" y="8"/>
                          <a:pt x="1092" y="26"/>
                        </a:cubicBezTo>
                        <a:cubicBezTo>
                          <a:pt x="475" y="303"/>
                          <a:pt x="724" y="893"/>
                          <a:pt x="713" y="965"/>
                        </a:cubicBezTo>
                        <a:cubicBezTo>
                          <a:pt x="703" y="1036"/>
                          <a:pt x="262" y="1002"/>
                          <a:pt x="164" y="1343"/>
                        </a:cubicBezTo>
                        <a:cubicBezTo>
                          <a:pt x="65" y="1682"/>
                          <a:pt x="461" y="1924"/>
                          <a:pt x="464" y="1989"/>
                        </a:cubicBezTo>
                        <a:cubicBezTo>
                          <a:pt x="471" y="2057"/>
                          <a:pt x="0" y="2580"/>
                          <a:pt x="928" y="3276"/>
                        </a:cubicBezTo>
                        <a:cubicBezTo>
                          <a:pt x="1231" y="3504"/>
                          <a:pt x="1493" y="3581"/>
                          <a:pt x="1709" y="3581"/>
                        </a:cubicBezTo>
                        <a:cubicBezTo>
                          <a:pt x="2011" y="3581"/>
                          <a:pt x="2224" y="3431"/>
                          <a:pt x="2331" y="3334"/>
                        </a:cubicBezTo>
                        <a:cubicBezTo>
                          <a:pt x="2386" y="3282"/>
                          <a:pt x="2451" y="3248"/>
                          <a:pt x="2523" y="3228"/>
                        </a:cubicBezTo>
                        <a:cubicBezTo>
                          <a:pt x="3191" y="3037"/>
                          <a:pt x="3421" y="2142"/>
                          <a:pt x="3369" y="1579"/>
                        </a:cubicBezTo>
                        <a:cubicBezTo>
                          <a:pt x="3314" y="982"/>
                          <a:pt x="2912" y="1074"/>
                          <a:pt x="2833" y="1020"/>
                        </a:cubicBezTo>
                        <a:cubicBezTo>
                          <a:pt x="2755" y="968"/>
                          <a:pt x="2864" y="562"/>
                          <a:pt x="2584" y="395"/>
                        </a:cubicBezTo>
                        <a:cubicBezTo>
                          <a:pt x="2523" y="359"/>
                          <a:pt x="2460" y="345"/>
                          <a:pt x="2397" y="345"/>
                        </a:cubicBezTo>
                        <a:cubicBezTo>
                          <a:pt x="2206" y="345"/>
                          <a:pt x="2018" y="472"/>
                          <a:pt x="1905" y="472"/>
                        </a:cubicBezTo>
                        <a:cubicBezTo>
                          <a:pt x="1885" y="472"/>
                          <a:pt x="1868" y="468"/>
                          <a:pt x="1853" y="459"/>
                        </a:cubicBezTo>
                        <a:cubicBezTo>
                          <a:pt x="1737" y="397"/>
                          <a:pt x="1483" y="0"/>
                          <a:pt x="1209"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4"/>
                  <p:cNvSpPr/>
                  <p:nvPr/>
                </p:nvSpPr>
                <p:spPr>
                  <a:xfrm>
                    <a:off x="7866888" y="3469410"/>
                    <a:ext cx="62497" cy="151533"/>
                  </a:xfrm>
                  <a:custGeom>
                    <a:rect b="b" l="l" r="r" t="t"/>
                    <a:pathLst>
                      <a:path extrusionOk="0" h="2735" w="1128">
                        <a:moveTo>
                          <a:pt x="1" y="1"/>
                        </a:moveTo>
                        <a:cubicBezTo>
                          <a:pt x="86" y="233"/>
                          <a:pt x="182" y="461"/>
                          <a:pt x="274" y="690"/>
                        </a:cubicBezTo>
                        <a:cubicBezTo>
                          <a:pt x="370" y="915"/>
                          <a:pt x="465" y="1144"/>
                          <a:pt x="560" y="1370"/>
                        </a:cubicBezTo>
                        <a:lnTo>
                          <a:pt x="854" y="2049"/>
                        </a:lnTo>
                        <a:cubicBezTo>
                          <a:pt x="902" y="2161"/>
                          <a:pt x="950" y="2274"/>
                          <a:pt x="997" y="2390"/>
                        </a:cubicBezTo>
                        <a:cubicBezTo>
                          <a:pt x="1045" y="2503"/>
                          <a:pt x="1096" y="2615"/>
                          <a:pt x="1127" y="2735"/>
                        </a:cubicBezTo>
                        <a:cubicBezTo>
                          <a:pt x="1083" y="2489"/>
                          <a:pt x="987" y="2260"/>
                          <a:pt x="902" y="2028"/>
                        </a:cubicBezTo>
                        <a:cubicBezTo>
                          <a:pt x="813" y="1800"/>
                          <a:pt x="718" y="1570"/>
                          <a:pt x="622" y="1345"/>
                        </a:cubicBezTo>
                        <a:cubicBezTo>
                          <a:pt x="526" y="1116"/>
                          <a:pt x="428" y="891"/>
                          <a:pt x="321" y="669"/>
                        </a:cubicBezTo>
                        <a:cubicBezTo>
                          <a:pt x="219" y="444"/>
                          <a:pt x="113" y="223"/>
                          <a:pt x="1"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4"/>
                  <p:cNvSpPr/>
                  <p:nvPr/>
                </p:nvSpPr>
                <p:spPr>
                  <a:xfrm>
                    <a:off x="7860461" y="3556232"/>
                    <a:ext cx="93690" cy="50529"/>
                  </a:xfrm>
                  <a:custGeom>
                    <a:rect b="b" l="l" r="r" t="t"/>
                    <a:pathLst>
                      <a:path extrusionOk="0" h="912" w="1691">
                        <a:moveTo>
                          <a:pt x="1691" y="0"/>
                        </a:moveTo>
                        <a:cubicBezTo>
                          <a:pt x="1588" y="140"/>
                          <a:pt x="1496" y="284"/>
                          <a:pt x="1400" y="427"/>
                        </a:cubicBezTo>
                        <a:cubicBezTo>
                          <a:pt x="1312" y="561"/>
                          <a:pt x="1223" y="701"/>
                          <a:pt x="1138" y="842"/>
                        </a:cubicBezTo>
                        <a:lnTo>
                          <a:pt x="1138" y="842"/>
                        </a:lnTo>
                        <a:cubicBezTo>
                          <a:pt x="950" y="829"/>
                          <a:pt x="766" y="819"/>
                          <a:pt x="577" y="813"/>
                        </a:cubicBezTo>
                        <a:lnTo>
                          <a:pt x="287" y="806"/>
                        </a:lnTo>
                        <a:cubicBezTo>
                          <a:pt x="246" y="806"/>
                          <a:pt x="204" y="805"/>
                          <a:pt x="163" y="805"/>
                        </a:cubicBezTo>
                        <a:cubicBezTo>
                          <a:pt x="109" y="805"/>
                          <a:pt x="55" y="807"/>
                          <a:pt x="1" y="813"/>
                        </a:cubicBezTo>
                        <a:cubicBezTo>
                          <a:pt x="96" y="816"/>
                          <a:pt x="191" y="830"/>
                          <a:pt x="287" y="840"/>
                        </a:cubicBezTo>
                        <a:lnTo>
                          <a:pt x="574" y="868"/>
                        </a:lnTo>
                        <a:cubicBezTo>
                          <a:pt x="769" y="884"/>
                          <a:pt x="960" y="898"/>
                          <a:pt x="1154" y="909"/>
                        </a:cubicBezTo>
                        <a:lnTo>
                          <a:pt x="1171" y="912"/>
                        </a:lnTo>
                        <a:lnTo>
                          <a:pt x="1182" y="895"/>
                        </a:lnTo>
                        <a:cubicBezTo>
                          <a:pt x="1270" y="748"/>
                          <a:pt x="1359" y="601"/>
                          <a:pt x="1441" y="451"/>
                        </a:cubicBezTo>
                        <a:cubicBezTo>
                          <a:pt x="1527" y="304"/>
                          <a:pt x="1612" y="154"/>
                          <a:pt x="1691"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4"/>
                  <p:cNvSpPr/>
                  <p:nvPr/>
                </p:nvSpPr>
                <p:spPr>
                  <a:xfrm>
                    <a:off x="7848160" y="3502155"/>
                    <a:ext cx="73633" cy="49033"/>
                  </a:xfrm>
                  <a:custGeom>
                    <a:rect b="b" l="l" r="r" t="t"/>
                    <a:pathLst>
                      <a:path extrusionOk="0" h="885" w="1329">
                        <a:moveTo>
                          <a:pt x="1329" y="0"/>
                        </a:moveTo>
                        <a:lnTo>
                          <a:pt x="1329" y="0"/>
                        </a:lnTo>
                        <a:cubicBezTo>
                          <a:pt x="1257" y="133"/>
                          <a:pt x="1188" y="273"/>
                          <a:pt x="1124" y="410"/>
                        </a:cubicBezTo>
                        <a:cubicBezTo>
                          <a:pt x="1060" y="540"/>
                          <a:pt x="1002" y="672"/>
                          <a:pt x="944" y="803"/>
                        </a:cubicBezTo>
                        <a:lnTo>
                          <a:pt x="944" y="803"/>
                        </a:lnTo>
                        <a:cubicBezTo>
                          <a:pt x="794" y="755"/>
                          <a:pt x="643" y="707"/>
                          <a:pt x="489" y="666"/>
                        </a:cubicBezTo>
                        <a:lnTo>
                          <a:pt x="246" y="598"/>
                        </a:lnTo>
                        <a:lnTo>
                          <a:pt x="1" y="533"/>
                        </a:lnTo>
                        <a:lnTo>
                          <a:pt x="1" y="533"/>
                        </a:lnTo>
                        <a:cubicBezTo>
                          <a:pt x="79" y="570"/>
                          <a:pt x="158" y="598"/>
                          <a:pt x="236" y="628"/>
                        </a:cubicBezTo>
                        <a:lnTo>
                          <a:pt x="475" y="717"/>
                        </a:lnTo>
                        <a:cubicBezTo>
                          <a:pt x="632" y="771"/>
                          <a:pt x="793" y="826"/>
                          <a:pt x="953" y="877"/>
                        </a:cubicBezTo>
                        <a:lnTo>
                          <a:pt x="984" y="884"/>
                        </a:lnTo>
                        <a:lnTo>
                          <a:pt x="994" y="856"/>
                        </a:lnTo>
                        <a:cubicBezTo>
                          <a:pt x="1056" y="717"/>
                          <a:pt x="1114" y="574"/>
                          <a:pt x="1168" y="430"/>
                        </a:cubicBezTo>
                        <a:cubicBezTo>
                          <a:pt x="1226" y="287"/>
                          <a:pt x="1281" y="144"/>
                          <a:pt x="1329"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4"/>
                  <p:cNvSpPr/>
                  <p:nvPr/>
                </p:nvSpPr>
                <p:spPr>
                  <a:xfrm>
                    <a:off x="7807492" y="3438161"/>
                    <a:ext cx="189374" cy="198350"/>
                  </a:xfrm>
                  <a:custGeom>
                    <a:rect b="b" l="l" r="r" t="t"/>
                    <a:pathLst>
                      <a:path extrusionOk="0" h="3580" w="3418">
                        <a:moveTo>
                          <a:pt x="1207" y="0"/>
                        </a:moveTo>
                        <a:cubicBezTo>
                          <a:pt x="1169" y="0"/>
                          <a:pt x="1131" y="8"/>
                          <a:pt x="1093" y="25"/>
                        </a:cubicBezTo>
                        <a:cubicBezTo>
                          <a:pt x="472" y="302"/>
                          <a:pt x="721" y="892"/>
                          <a:pt x="714" y="964"/>
                        </a:cubicBezTo>
                        <a:cubicBezTo>
                          <a:pt x="704" y="1036"/>
                          <a:pt x="260" y="1005"/>
                          <a:pt x="161" y="1343"/>
                        </a:cubicBezTo>
                        <a:cubicBezTo>
                          <a:pt x="62" y="1684"/>
                          <a:pt x="458" y="1923"/>
                          <a:pt x="465" y="1991"/>
                        </a:cubicBezTo>
                        <a:cubicBezTo>
                          <a:pt x="468" y="2057"/>
                          <a:pt x="0" y="2578"/>
                          <a:pt x="926" y="3275"/>
                        </a:cubicBezTo>
                        <a:cubicBezTo>
                          <a:pt x="1228" y="3503"/>
                          <a:pt x="1491" y="3580"/>
                          <a:pt x="1707" y="3580"/>
                        </a:cubicBezTo>
                        <a:cubicBezTo>
                          <a:pt x="2009" y="3580"/>
                          <a:pt x="2221" y="3430"/>
                          <a:pt x="2329" y="3333"/>
                        </a:cubicBezTo>
                        <a:cubicBezTo>
                          <a:pt x="2384" y="3285"/>
                          <a:pt x="2448" y="3248"/>
                          <a:pt x="2520" y="3227"/>
                        </a:cubicBezTo>
                        <a:cubicBezTo>
                          <a:pt x="3192" y="3040"/>
                          <a:pt x="3418" y="2142"/>
                          <a:pt x="3367" y="1578"/>
                        </a:cubicBezTo>
                        <a:cubicBezTo>
                          <a:pt x="3312" y="984"/>
                          <a:pt x="2913" y="1073"/>
                          <a:pt x="2831" y="1022"/>
                        </a:cubicBezTo>
                        <a:cubicBezTo>
                          <a:pt x="2752" y="967"/>
                          <a:pt x="2861" y="565"/>
                          <a:pt x="2581" y="398"/>
                        </a:cubicBezTo>
                        <a:cubicBezTo>
                          <a:pt x="2520" y="360"/>
                          <a:pt x="2456" y="347"/>
                          <a:pt x="2393" y="347"/>
                        </a:cubicBezTo>
                        <a:cubicBezTo>
                          <a:pt x="2202" y="347"/>
                          <a:pt x="2017" y="474"/>
                          <a:pt x="1902" y="474"/>
                        </a:cubicBezTo>
                        <a:cubicBezTo>
                          <a:pt x="1883" y="474"/>
                          <a:pt x="1866" y="471"/>
                          <a:pt x="1851" y="462"/>
                        </a:cubicBezTo>
                        <a:cubicBezTo>
                          <a:pt x="1734" y="396"/>
                          <a:pt x="1480" y="0"/>
                          <a:pt x="1207"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4"/>
                  <p:cNvSpPr/>
                  <p:nvPr/>
                </p:nvSpPr>
                <p:spPr>
                  <a:xfrm>
                    <a:off x="7874423" y="3451791"/>
                    <a:ext cx="62497" cy="151422"/>
                  </a:xfrm>
                  <a:custGeom>
                    <a:rect b="b" l="l" r="r" t="t"/>
                    <a:pathLst>
                      <a:path extrusionOk="0" h="2733" w="1128">
                        <a:moveTo>
                          <a:pt x="1" y="1"/>
                        </a:moveTo>
                        <a:lnTo>
                          <a:pt x="1" y="1"/>
                        </a:lnTo>
                        <a:cubicBezTo>
                          <a:pt x="90" y="229"/>
                          <a:pt x="182" y="459"/>
                          <a:pt x="278" y="687"/>
                        </a:cubicBezTo>
                        <a:cubicBezTo>
                          <a:pt x="370" y="916"/>
                          <a:pt x="465" y="1141"/>
                          <a:pt x="565" y="1370"/>
                        </a:cubicBezTo>
                        <a:lnTo>
                          <a:pt x="855" y="2046"/>
                        </a:lnTo>
                        <a:cubicBezTo>
                          <a:pt x="906" y="2159"/>
                          <a:pt x="954" y="2274"/>
                          <a:pt x="1001" y="2387"/>
                        </a:cubicBezTo>
                        <a:cubicBezTo>
                          <a:pt x="1045" y="2500"/>
                          <a:pt x="1097" y="2613"/>
                          <a:pt x="1127" y="2732"/>
                        </a:cubicBezTo>
                        <a:cubicBezTo>
                          <a:pt x="1083" y="2490"/>
                          <a:pt x="988" y="2261"/>
                          <a:pt x="902" y="2028"/>
                        </a:cubicBezTo>
                        <a:cubicBezTo>
                          <a:pt x="814" y="1797"/>
                          <a:pt x="722" y="1568"/>
                          <a:pt x="623" y="1343"/>
                        </a:cubicBezTo>
                        <a:cubicBezTo>
                          <a:pt x="527" y="1117"/>
                          <a:pt x="428" y="889"/>
                          <a:pt x="322" y="667"/>
                        </a:cubicBezTo>
                        <a:cubicBezTo>
                          <a:pt x="220" y="442"/>
                          <a:pt x="114" y="220"/>
                          <a:pt x="1"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4"/>
                  <p:cNvSpPr/>
                  <p:nvPr/>
                </p:nvSpPr>
                <p:spPr>
                  <a:xfrm>
                    <a:off x="7868051" y="3538668"/>
                    <a:ext cx="93634" cy="50308"/>
                  </a:xfrm>
                  <a:custGeom>
                    <a:rect b="b" l="l" r="r" t="t"/>
                    <a:pathLst>
                      <a:path extrusionOk="0" h="908" w="1690">
                        <a:moveTo>
                          <a:pt x="1690" y="0"/>
                        </a:moveTo>
                        <a:cubicBezTo>
                          <a:pt x="1587" y="136"/>
                          <a:pt x="1496" y="279"/>
                          <a:pt x="1400" y="423"/>
                        </a:cubicBezTo>
                        <a:cubicBezTo>
                          <a:pt x="1312" y="560"/>
                          <a:pt x="1223" y="697"/>
                          <a:pt x="1138" y="838"/>
                        </a:cubicBezTo>
                        <a:lnTo>
                          <a:pt x="1138" y="838"/>
                        </a:lnTo>
                        <a:cubicBezTo>
                          <a:pt x="953" y="825"/>
                          <a:pt x="765" y="816"/>
                          <a:pt x="580" y="809"/>
                        </a:cubicBezTo>
                        <a:lnTo>
                          <a:pt x="290" y="802"/>
                        </a:lnTo>
                        <a:cubicBezTo>
                          <a:pt x="266" y="803"/>
                          <a:pt x="241" y="803"/>
                          <a:pt x="217" y="803"/>
                        </a:cubicBezTo>
                        <a:cubicBezTo>
                          <a:pt x="192" y="803"/>
                          <a:pt x="168" y="803"/>
                          <a:pt x="144" y="803"/>
                        </a:cubicBezTo>
                        <a:cubicBezTo>
                          <a:pt x="96" y="803"/>
                          <a:pt x="48" y="804"/>
                          <a:pt x="0" y="809"/>
                        </a:cubicBezTo>
                        <a:cubicBezTo>
                          <a:pt x="95" y="816"/>
                          <a:pt x="191" y="826"/>
                          <a:pt x="287" y="837"/>
                        </a:cubicBezTo>
                        <a:lnTo>
                          <a:pt x="577" y="864"/>
                        </a:lnTo>
                        <a:cubicBezTo>
                          <a:pt x="768" y="881"/>
                          <a:pt x="960" y="894"/>
                          <a:pt x="1154" y="908"/>
                        </a:cubicBezTo>
                        <a:lnTo>
                          <a:pt x="1174" y="908"/>
                        </a:lnTo>
                        <a:lnTo>
                          <a:pt x="1185" y="891"/>
                        </a:lnTo>
                        <a:cubicBezTo>
                          <a:pt x="1270" y="744"/>
                          <a:pt x="1359" y="597"/>
                          <a:pt x="1444" y="451"/>
                        </a:cubicBezTo>
                        <a:cubicBezTo>
                          <a:pt x="1529" y="300"/>
                          <a:pt x="1611" y="150"/>
                          <a:pt x="1690"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4"/>
                  <p:cNvSpPr/>
                  <p:nvPr/>
                </p:nvSpPr>
                <p:spPr>
                  <a:xfrm>
                    <a:off x="7855917" y="3484370"/>
                    <a:ext cx="73467" cy="49200"/>
                  </a:xfrm>
                  <a:custGeom>
                    <a:rect b="b" l="l" r="r" t="t"/>
                    <a:pathLst>
                      <a:path extrusionOk="0" h="888" w="1326">
                        <a:moveTo>
                          <a:pt x="1325" y="0"/>
                        </a:moveTo>
                        <a:lnTo>
                          <a:pt x="1325" y="0"/>
                        </a:lnTo>
                        <a:cubicBezTo>
                          <a:pt x="1253" y="137"/>
                          <a:pt x="1185" y="273"/>
                          <a:pt x="1121" y="413"/>
                        </a:cubicBezTo>
                        <a:cubicBezTo>
                          <a:pt x="1060" y="540"/>
                          <a:pt x="1003" y="673"/>
                          <a:pt x="942" y="804"/>
                        </a:cubicBezTo>
                        <a:lnTo>
                          <a:pt x="942" y="804"/>
                        </a:lnTo>
                        <a:cubicBezTo>
                          <a:pt x="792" y="756"/>
                          <a:pt x="640" y="711"/>
                          <a:pt x="489" y="665"/>
                        </a:cubicBezTo>
                        <a:lnTo>
                          <a:pt x="243" y="597"/>
                        </a:lnTo>
                        <a:lnTo>
                          <a:pt x="1" y="533"/>
                        </a:lnTo>
                        <a:lnTo>
                          <a:pt x="1" y="533"/>
                        </a:lnTo>
                        <a:cubicBezTo>
                          <a:pt x="76" y="570"/>
                          <a:pt x="155" y="597"/>
                          <a:pt x="232" y="632"/>
                        </a:cubicBezTo>
                        <a:lnTo>
                          <a:pt x="472" y="717"/>
                        </a:lnTo>
                        <a:cubicBezTo>
                          <a:pt x="632" y="775"/>
                          <a:pt x="790" y="826"/>
                          <a:pt x="953" y="878"/>
                        </a:cubicBezTo>
                        <a:lnTo>
                          <a:pt x="980" y="887"/>
                        </a:lnTo>
                        <a:lnTo>
                          <a:pt x="990" y="860"/>
                        </a:lnTo>
                        <a:cubicBezTo>
                          <a:pt x="1052" y="717"/>
                          <a:pt x="1110" y="577"/>
                          <a:pt x="1168" y="434"/>
                        </a:cubicBezTo>
                        <a:cubicBezTo>
                          <a:pt x="1223" y="290"/>
                          <a:pt x="1277" y="147"/>
                          <a:pt x="1325"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5" name="Google Shape;2305;p44"/>
                <p:cNvSpPr/>
                <p:nvPr/>
              </p:nvSpPr>
              <p:spPr>
                <a:xfrm flipH="1">
                  <a:off x="3443526" y="4021888"/>
                  <a:ext cx="197705" cy="204381"/>
                </a:xfrm>
                <a:custGeom>
                  <a:rect b="b" l="l" r="r" t="t"/>
                  <a:pathLst>
                    <a:path extrusionOk="0" h="3643" w="3524">
                      <a:moveTo>
                        <a:pt x="297" y="0"/>
                      </a:moveTo>
                      <a:lnTo>
                        <a:pt x="297" y="0"/>
                      </a:lnTo>
                      <a:cubicBezTo>
                        <a:pt x="413" y="499"/>
                        <a:pt x="502" y="997"/>
                        <a:pt x="506" y="1510"/>
                      </a:cubicBezTo>
                      <a:cubicBezTo>
                        <a:pt x="509" y="2250"/>
                        <a:pt x="267" y="2947"/>
                        <a:pt x="0" y="3643"/>
                      </a:cubicBezTo>
                      <a:cubicBezTo>
                        <a:pt x="0" y="3643"/>
                        <a:pt x="925" y="2691"/>
                        <a:pt x="1943" y="2039"/>
                      </a:cubicBezTo>
                      <a:cubicBezTo>
                        <a:pt x="2953" y="1387"/>
                        <a:pt x="3479" y="1206"/>
                        <a:pt x="3479" y="1206"/>
                      </a:cubicBezTo>
                      <a:cubicBezTo>
                        <a:pt x="3523" y="1001"/>
                        <a:pt x="3394" y="799"/>
                        <a:pt x="3189" y="752"/>
                      </a:cubicBezTo>
                      <a:cubicBezTo>
                        <a:pt x="2564" y="612"/>
                        <a:pt x="1434" y="383"/>
                        <a:pt x="297" y="0"/>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4"/>
                <p:cNvSpPr/>
                <p:nvPr/>
              </p:nvSpPr>
              <p:spPr>
                <a:xfrm flipH="1">
                  <a:off x="2933979" y="3612643"/>
                  <a:ext cx="111532" cy="146540"/>
                </a:xfrm>
                <a:custGeom>
                  <a:rect b="b" l="l" r="r" t="t"/>
                  <a:pathLst>
                    <a:path extrusionOk="0" h="2612" w="1988">
                      <a:moveTo>
                        <a:pt x="1913" y="0"/>
                      </a:moveTo>
                      <a:cubicBezTo>
                        <a:pt x="1892" y="0"/>
                        <a:pt x="1872" y="10"/>
                        <a:pt x="1858" y="29"/>
                      </a:cubicBezTo>
                      <a:lnTo>
                        <a:pt x="21" y="2507"/>
                      </a:lnTo>
                      <a:cubicBezTo>
                        <a:pt x="1" y="2534"/>
                        <a:pt x="8" y="2578"/>
                        <a:pt x="35" y="2599"/>
                      </a:cubicBezTo>
                      <a:cubicBezTo>
                        <a:pt x="48" y="2607"/>
                        <a:pt x="63" y="2611"/>
                        <a:pt x="77" y="2611"/>
                      </a:cubicBezTo>
                      <a:cubicBezTo>
                        <a:pt x="97" y="2611"/>
                        <a:pt x="117" y="2603"/>
                        <a:pt x="131" y="2585"/>
                      </a:cubicBezTo>
                      <a:lnTo>
                        <a:pt x="1967" y="106"/>
                      </a:lnTo>
                      <a:cubicBezTo>
                        <a:pt x="1987" y="79"/>
                        <a:pt x="1981" y="35"/>
                        <a:pt x="1954" y="15"/>
                      </a:cubicBezTo>
                      <a:cubicBezTo>
                        <a:pt x="1941" y="5"/>
                        <a:pt x="1927" y="0"/>
                        <a:pt x="1913" y="0"/>
                      </a:cubicBezTo>
                      <a:close/>
                    </a:path>
                  </a:pathLst>
                </a:custGeom>
                <a:solidFill>
                  <a:srgbClr val="C982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4"/>
                <p:cNvSpPr/>
                <p:nvPr/>
              </p:nvSpPr>
              <p:spPr>
                <a:xfrm flipH="1">
                  <a:off x="2697858" y="3768038"/>
                  <a:ext cx="87576" cy="149177"/>
                </a:xfrm>
                <a:custGeom>
                  <a:rect b="b" l="l" r="r" t="t"/>
                  <a:pathLst>
                    <a:path extrusionOk="0" h="2659" w="1561">
                      <a:moveTo>
                        <a:pt x="989" y="0"/>
                      </a:moveTo>
                      <a:cubicBezTo>
                        <a:pt x="880" y="0"/>
                        <a:pt x="778" y="69"/>
                        <a:pt x="735" y="173"/>
                      </a:cubicBezTo>
                      <a:lnTo>
                        <a:pt x="496" y="747"/>
                      </a:lnTo>
                      <a:cubicBezTo>
                        <a:pt x="455" y="849"/>
                        <a:pt x="400" y="941"/>
                        <a:pt x="329" y="1027"/>
                      </a:cubicBezTo>
                      <a:cubicBezTo>
                        <a:pt x="1" y="1453"/>
                        <a:pt x="83" y="2068"/>
                        <a:pt x="513" y="2392"/>
                      </a:cubicBezTo>
                      <a:lnTo>
                        <a:pt x="864" y="2658"/>
                      </a:lnTo>
                      <a:lnTo>
                        <a:pt x="1561" y="1744"/>
                      </a:lnTo>
                      <a:lnTo>
                        <a:pt x="874" y="1225"/>
                      </a:lnTo>
                      <a:cubicBezTo>
                        <a:pt x="878" y="1215"/>
                        <a:pt x="885" y="1204"/>
                        <a:pt x="891" y="1191"/>
                      </a:cubicBezTo>
                      <a:lnTo>
                        <a:pt x="1230" y="368"/>
                      </a:lnTo>
                      <a:cubicBezTo>
                        <a:pt x="1288" y="228"/>
                        <a:pt x="1216" y="65"/>
                        <a:pt x="1069" y="13"/>
                      </a:cubicBezTo>
                      <a:cubicBezTo>
                        <a:pt x="1042" y="4"/>
                        <a:pt x="1016" y="0"/>
                        <a:pt x="989"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4"/>
                <p:cNvSpPr/>
                <p:nvPr/>
              </p:nvSpPr>
              <p:spPr>
                <a:xfrm flipH="1">
                  <a:off x="2970495" y="4289426"/>
                  <a:ext cx="203708" cy="454542"/>
                </a:xfrm>
                <a:custGeom>
                  <a:rect b="b" l="l" r="r" t="t"/>
                  <a:pathLst>
                    <a:path extrusionOk="0" h="8102" w="3631">
                      <a:moveTo>
                        <a:pt x="3084" y="0"/>
                      </a:moveTo>
                      <a:cubicBezTo>
                        <a:pt x="2495" y="133"/>
                        <a:pt x="1833" y="209"/>
                        <a:pt x="1091" y="209"/>
                      </a:cubicBezTo>
                      <a:cubicBezTo>
                        <a:pt x="745" y="209"/>
                        <a:pt x="382" y="192"/>
                        <a:pt x="1" y="158"/>
                      </a:cubicBezTo>
                      <a:lnTo>
                        <a:pt x="1" y="158"/>
                      </a:lnTo>
                      <a:cubicBezTo>
                        <a:pt x="1" y="158"/>
                        <a:pt x="2459" y="4687"/>
                        <a:pt x="2469" y="8101"/>
                      </a:cubicBezTo>
                      <a:lnTo>
                        <a:pt x="3630" y="8098"/>
                      </a:lnTo>
                      <a:cubicBezTo>
                        <a:pt x="3630" y="8098"/>
                        <a:pt x="3244" y="3790"/>
                        <a:pt x="3084" y="0"/>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4"/>
                <p:cNvSpPr/>
                <p:nvPr/>
              </p:nvSpPr>
              <p:spPr>
                <a:xfrm flipH="1">
                  <a:off x="2990294" y="3911204"/>
                  <a:ext cx="283430" cy="194283"/>
                </a:xfrm>
                <a:custGeom>
                  <a:rect b="b" l="l" r="r" t="t"/>
                  <a:pathLst>
                    <a:path extrusionOk="0" h="3463" w="5052">
                      <a:moveTo>
                        <a:pt x="5052" y="1"/>
                      </a:moveTo>
                      <a:cubicBezTo>
                        <a:pt x="4772" y="273"/>
                        <a:pt x="4404" y="536"/>
                        <a:pt x="3933" y="772"/>
                      </a:cubicBezTo>
                      <a:cubicBezTo>
                        <a:pt x="3479" y="994"/>
                        <a:pt x="3072" y="1199"/>
                        <a:pt x="2714" y="1379"/>
                      </a:cubicBezTo>
                      <a:cubicBezTo>
                        <a:pt x="2553" y="1458"/>
                        <a:pt x="2403" y="1537"/>
                        <a:pt x="2263" y="1609"/>
                      </a:cubicBezTo>
                      <a:cubicBezTo>
                        <a:pt x="1400" y="2046"/>
                        <a:pt x="837" y="2339"/>
                        <a:pt x="509" y="2513"/>
                      </a:cubicBezTo>
                      <a:cubicBezTo>
                        <a:pt x="270" y="2639"/>
                        <a:pt x="103" y="2868"/>
                        <a:pt x="58" y="3131"/>
                      </a:cubicBezTo>
                      <a:cubicBezTo>
                        <a:pt x="38" y="3237"/>
                        <a:pt x="21" y="3350"/>
                        <a:pt x="0" y="3462"/>
                      </a:cubicBezTo>
                      <a:cubicBezTo>
                        <a:pt x="594" y="3455"/>
                        <a:pt x="1168" y="3445"/>
                        <a:pt x="1713" y="3424"/>
                      </a:cubicBezTo>
                      <a:cubicBezTo>
                        <a:pt x="1816" y="3418"/>
                        <a:pt x="1918" y="3415"/>
                        <a:pt x="2021" y="3407"/>
                      </a:cubicBezTo>
                      <a:cubicBezTo>
                        <a:pt x="2243" y="3397"/>
                        <a:pt x="2458" y="3383"/>
                        <a:pt x="2673" y="3366"/>
                      </a:cubicBezTo>
                      <a:cubicBezTo>
                        <a:pt x="2860" y="3350"/>
                        <a:pt x="3045" y="3333"/>
                        <a:pt x="3226" y="3312"/>
                      </a:cubicBezTo>
                      <a:lnTo>
                        <a:pt x="3240" y="3312"/>
                      </a:lnTo>
                      <a:cubicBezTo>
                        <a:pt x="3328" y="3301"/>
                        <a:pt x="3417" y="3292"/>
                        <a:pt x="3506" y="3278"/>
                      </a:cubicBezTo>
                      <a:cubicBezTo>
                        <a:pt x="3591" y="3268"/>
                        <a:pt x="3676" y="3257"/>
                        <a:pt x="3758" y="3243"/>
                      </a:cubicBezTo>
                      <a:cubicBezTo>
                        <a:pt x="3769" y="3243"/>
                        <a:pt x="3775" y="3243"/>
                        <a:pt x="3782" y="3240"/>
                      </a:cubicBezTo>
                      <a:cubicBezTo>
                        <a:pt x="3864" y="3230"/>
                        <a:pt x="3943" y="3216"/>
                        <a:pt x="4024" y="3202"/>
                      </a:cubicBezTo>
                      <a:cubicBezTo>
                        <a:pt x="4035" y="3199"/>
                        <a:pt x="4048" y="3199"/>
                        <a:pt x="4059" y="3196"/>
                      </a:cubicBezTo>
                      <a:cubicBezTo>
                        <a:pt x="4130" y="3182"/>
                        <a:pt x="4205" y="3169"/>
                        <a:pt x="4278" y="3155"/>
                      </a:cubicBezTo>
                      <a:cubicBezTo>
                        <a:pt x="4284" y="3155"/>
                        <a:pt x="4294" y="3155"/>
                        <a:pt x="4301" y="3152"/>
                      </a:cubicBezTo>
                      <a:cubicBezTo>
                        <a:pt x="4376" y="3138"/>
                        <a:pt x="4451" y="3120"/>
                        <a:pt x="4523" y="3104"/>
                      </a:cubicBezTo>
                      <a:cubicBezTo>
                        <a:pt x="4540" y="3100"/>
                        <a:pt x="4557" y="3097"/>
                        <a:pt x="4571" y="3093"/>
                      </a:cubicBezTo>
                      <a:cubicBezTo>
                        <a:pt x="4646" y="3076"/>
                        <a:pt x="4721" y="3059"/>
                        <a:pt x="4793" y="3043"/>
                      </a:cubicBezTo>
                      <a:cubicBezTo>
                        <a:pt x="4803" y="2626"/>
                        <a:pt x="4823" y="2264"/>
                        <a:pt x="4858" y="1973"/>
                      </a:cubicBezTo>
                      <a:cubicBezTo>
                        <a:pt x="4916" y="1431"/>
                        <a:pt x="4990" y="752"/>
                        <a:pt x="5052" y="1"/>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4"/>
                <p:cNvSpPr/>
                <p:nvPr/>
              </p:nvSpPr>
              <p:spPr>
                <a:xfrm flipH="1">
                  <a:off x="2727919" y="3885398"/>
                  <a:ext cx="227552" cy="296951"/>
                </a:xfrm>
                <a:custGeom>
                  <a:rect b="b" l="l" r="r" t="t"/>
                  <a:pathLst>
                    <a:path extrusionOk="0" h="5293" w="4056">
                      <a:moveTo>
                        <a:pt x="3281" y="0"/>
                      </a:moveTo>
                      <a:cubicBezTo>
                        <a:pt x="2588" y="1553"/>
                        <a:pt x="1636" y="2488"/>
                        <a:pt x="431" y="3052"/>
                      </a:cubicBezTo>
                      <a:cubicBezTo>
                        <a:pt x="431" y="3052"/>
                        <a:pt x="1" y="3485"/>
                        <a:pt x="472" y="4547"/>
                      </a:cubicBezTo>
                      <a:cubicBezTo>
                        <a:pt x="746" y="5162"/>
                        <a:pt x="1019" y="5292"/>
                        <a:pt x="1200" y="5292"/>
                      </a:cubicBezTo>
                      <a:cubicBezTo>
                        <a:pt x="1333" y="5292"/>
                        <a:pt x="1417" y="5223"/>
                        <a:pt x="1417" y="5223"/>
                      </a:cubicBezTo>
                      <a:cubicBezTo>
                        <a:pt x="3373" y="3417"/>
                        <a:pt x="4049" y="481"/>
                        <a:pt x="4056" y="464"/>
                      </a:cubicBezTo>
                      <a:lnTo>
                        <a:pt x="3281" y="0"/>
                      </a:ln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4"/>
                <p:cNvSpPr/>
                <p:nvPr/>
              </p:nvSpPr>
              <p:spPr>
                <a:xfrm flipH="1">
                  <a:off x="2866732" y="4056557"/>
                  <a:ext cx="851299" cy="687424"/>
                </a:xfrm>
                <a:custGeom>
                  <a:rect b="b" l="l" r="r" t="t"/>
                  <a:pathLst>
                    <a:path extrusionOk="0" h="12253" w="15174">
                      <a:moveTo>
                        <a:pt x="14003" y="1"/>
                      </a:moveTo>
                      <a:cubicBezTo>
                        <a:pt x="13600" y="189"/>
                        <a:pt x="13170" y="335"/>
                        <a:pt x="12713" y="452"/>
                      </a:cubicBezTo>
                      <a:cubicBezTo>
                        <a:pt x="12641" y="468"/>
                        <a:pt x="12566" y="485"/>
                        <a:pt x="12491" y="502"/>
                      </a:cubicBezTo>
                      <a:cubicBezTo>
                        <a:pt x="12477" y="506"/>
                        <a:pt x="12460" y="509"/>
                        <a:pt x="12443" y="513"/>
                      </a:cubicBezTo>
                      <a:cubicBezTo>
                        <a:pt x="12371" y="529"/>
                        <a:pt x="12296" y="547"/>
                        <a:pt x="12221" y="561"/>
                      </a:cubicBezTo>
                      <a:cubicBezTo>
                        <a:pt x="12214" y="564"/>
                        <a:pt x="12204" y="564"/>
                        <a:pt x="12198" y="564"/>
                      </a:cubicBezTo>
                      <a:cubicBezTo>
                        <a:pt x="12125" y="578"/>
                        <a:pt x="12050" y="591"/>
                        <a:pt x="11979" y="605"/>
                      </a:cubicBezTo>
                      <a:cubicBezTo>
                        <a:pt x="11968" y="608"/>
                        <a:pt x="11955" y="608"/>
                        <a:pt x="11944" y="611"/>
                      </a:cubicBezTo>
                      <a:cubicBezTo>
                        <a:pt x="11863" y="625"/>
                        <a:pt x="11784" y="639"/>
                        <a:pt x="11702" y="649"/>
                      </a:cubicBezTo>
                      <a:cubicBezTo>
                        <a:pt x="11695" y="652"/>
                        <a:pt x="11689" y="652"/>
                        <a:pt x="11678" y="652"/>
                      </a:cubicBezTo>
                      <a:cubicBezTo>
                        <a:pt x="11596" y="666"/>
                        <a:pt x="11511" y="677"/>
                        <a:pt x="11426" y="687"/>
                      </a:cubicBezTo>
                      <a:cubicBezTo>
                        <a:pt x="11337" y="701"/>
                        <a:pt x="11248" y="710"/>
                        <a:pt x="11160" y="721"/>
                      </a:cubicBezTo>
                      <a:lnTo>
                        <a:pt x="11146" y="721"/>
                      </a:lnTo>
                      <a:cubicBezTo>
                        <a:pt x="10965" y="742"/>
                        <a:pt x="10780" y="759"/>
                        <a:pt x="10593" y="775"/>
                      </a:cubicBezTo>
                      <a:cubicBezTo>
                        <a:pt x="10378" y="792"/>
                        <a:pt x="10163" y="806"/>
                        <a:pt x="9941" y="816"/>
                      </a:cubicBezTo>
                      <a:cubicBezTo>
                        <a:pt x="9838" y="824"/>
                        <a:pt x="9736" y="827"/>
                        <a:pt x="9633" y="833"/>
                      </a:cubicBezTo>
                      <a:cubicBezTo>
                        <a:pt x="9088" y="854"/>
                        <a:pt x="8514" y="864"/>
                        <a:pt x="7920" y="871"/>
                      </a:cubicBezTo>
                      <a:cubicBezTo>
                        <a:pt x="7910" y="929"/>
                        <a:pt x="7900" y="984"/>
                        <a:pt x="7889" y="1035"/>
                      </a:cubicBezTo>
                      <a:cubicBezTo>
                        <a:pt x="7876" y="1123"/>
                        <a:pt x="7859" y="1209"/>
                        <a:pt x="7845" y="1281"/>
                      </a:cubicBezTo>
                      <a:cubicBezTo>
                        <a:pt x="7845" y="1298"/>
                        <a:pt x="7842" y="1312"/>
                        <a:pt x="7835" y="1325"/>
                      </a:cubicBezTo>
                      <a:cubicBezTo>
                        <a:pt x="7835" y="1328"/>
                        <a:pt x="7835" y="1332"/>
                        <a:pt x="7831" y="1336"/>
                      </a:cubicBezTo>
                      <a:cubicBezTo>
                        <a:pt x="7828" y="1349"/>
                        <a:pt x="7824" y="1363"/>
                        <a:pt x="7818" y="1377"/>
                      </a:cubicBezTo>
                      <a:cubicBezTo>
                        <a:pt x="7810" y="1390"/>
                        <a:pt x="7804" y="1404"/>
                        <a:pt x="7797" y="1417"/>
                      </a:cubicBezTo>
                      <a:cubicBezTo>
                        <a:pt x="7797" y="1417"/>
                        <a:pt x="7794" y="1421"/>
                        <a:pt x="7794" y="1424"/>
                      </a:cubicBezTo>
                      <a:cubicBezTo>
                        <a:pt x="7787" y="1435"/>
                        <a:pt x="7777" y="1448"/>
                        <a:pt x="7769" y="1458"/>
                      </a:cubicBezTo>
                      <a:cubicBezTo>
                        <a:pt x="7701" y="1547"/>
                        <a:pt x="7602" y="1605"/>
                        <a:pt x="7490" y="1619"/>
                      </a:cubicBezTo>
                      <a:cubicBezTo>
                        <a:pt x="7298" y="1642"/>
                        <a:pt x="7031" y="1666"/>
                        <a:pt x="6730" y="1666"/>
                      </a:cubicBezTo>
                      <a:cubicBezTo>
                        <a:pt x="6107" y="1666"/>
                        <a:pt x="5339" y="1566"/>
                        <a:pt x="4790" y="1161"/>
                      </a:cubicBezTo>
                      <a:cubicBezTo>
                        <a:pt x="4681" y="1079"/>
                        <a:pt x="4623" y="946"/>
                        <a:pt x="4632" y="810"/>
                      </a:cubicBezTo>
                      <a:cubicBezTo>
                        <a:pt x="4636" y="796"/>
                        <a:pt x="4636" y="783"/>
                        <a:pt x="4640" y="765"/>
                      </a:cubicBezTo>
                      <a:lnTo>
                        <a:pt x="4677" y="591"/>
                      </a:lnTo>
                      <a:lnTo>
                        <a:pt x="4677" y="591"/>
                      </a:lnTo>
                      <a:cubicBezTo>
                        <a:pt x="4677" y="591"/>
                        <a:pt x="3704" y="1038"/>
                        <a:pt x="2830" y="1676"/>
                      </a:cubicBezTo>
                      <a:cubicBezTo>
                        <a:pt x="1953" y="2315"/>
                        <a:pt x="1458" y="2848"/>
                        <a:pt x="1458" y="2848"/>
                      </a:cubicBezTo>
                      <a:cubicBezTo>
                        <a:pt x="1277" y="3322"/>
                        <a:pt x="1086" y="3793"/>
                        <a:pt x="963" y="4285"/>
                      </a:cubicBezTo>
                      <a:cubicBezTo>
                        <a:pt x="0" y="8186"/>
                        <a:pt x="1138" y="11986"/>
                        <a:pt x="1215" y="12252"/>
                      </a:cubicBezTo>
                      <a:lnTo>
                        <a:pt x="12163" y="12252"/>
                      </a:lnTo>
                      <a:cubicBezTo>
                        <a:pt x="12153" y="8838"/>
                        <a:pt x="9695" y="4309"/>
                        <a:pt x="9695" y="4309"/>
                      </a:cubicBezTo>
                      <a:lnTo>
                        <a:pt x="9695" y="4309"/>
                      </a:lnTo>
                      <a:cubicBezTo>
                        <a:pt x="10076" y="4343"/>
                        <a:pt x="10439" y="4360"/>
                        <a:pt x="10785" y="4360"/>
                      </a:cubicBezTo>
                      <a:cubicBezTo>
                        <a:pt x="11527" y="4360"/>
                        <a:pt x="12189" y="4284"/>
                        <a:pt x="12778" y="4151"/>
                      </a:cubicBezTo>
                      <a:cubicBezTo>
                        <a:pt x="13843" y="3909"/>
                        <a:pt x="14106" y="3698"/>
                        <a:pt x="14703" y="3100"/>
                      </a:cubicBezTo>
                      <a:cubicBezTo>
                        <a:pt x="14914" y="2889"/>
                        <a:pt x="15174" y="2298"/>
                        <a:pt x="14999" y="2182"/>
                      </a:cubicBezTo>
                      <a:cubicBezTo>
                        <a:pt x="14569" y="1892"/>
                        <a:pt x="14188" y="1462"/>
                        <a:pt x="14003"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4"/>
                <p:cNvSpPr/>
                <p:nvPr/>
              </p:nvSpPr>
              <p:spPr>
                <a:xfrm flipH="1">
                  <a:off x="3525153" y="4307995"/>
                  <a:ext cx="154787" cy="432813"/>
                </a:xfrm>
                <a:custGeom>
                  <a:rect b="b" l="l" r="r" t="t"/>
                  <a:pathLst>
                    <a:path extrusionOk="0" h="8907" w="2759">
                      <a:moveTo>
                        <a:pt x="2759" y="0"/>
                      </a:moveTo>
                      <a:cubicBezTo>
                        <a:pt x="2759" y="1"/>
                        <a:pt x="1609" y="1407"/>
                        <a:pt x="803" y="4424"/>
                      </a:cubicBezTo>
                      <a:cubicBezTo>
                        <a:pt x="1" y="7439"/>
                        <a:pt x="114" y="8907"/>
                        <a:pt x="114" y="8907"/>
                      </a:cubicBezTo>
                      <a:lnTo>
                        <a:pt x="2182" y="8848"/>
                      </a:lnTo>
                      <a:cubicBezTo>
                        <a:pt x="2182" y="8848"/>
                        <a:pt x="172" y="5517"/>
                        <a:pt x="2759" y="0"/>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4"/>
                <p:cNvSpPr/>
                <p:nvPr/>
              </p:nvSpPr>
              <p:spPr>
                <a:xfrm flipH="1" rot="498630">
                  <a:off x="3080882" y="4226449"/>
                  <a:ext cx="144070" cy="85971"/>
                </a:xfrm>
                <a:custGeom>
                  <a:rect b="b" l="l" r="r" t="t"/>
                  <a:pathLst>
                    <a:path extrusionOk="0" h="1752" w="2936">
                      <a:moveTo>
                        <a:pt x="5" y="1"/>
                      </a:moveTo>
                      <a:cubicBezTo>
                        <a:pt x="1" y="1"/>
                        <a:pt x="7" y="14"/>
                        <a:pt x="24" y="42"/>
                      </a:cubicBezTo>
                      <a:cubicBezTo>
                        <a:pt x="284" y="458"/>
                        <a:pt x="1011" y="1421"/>
                        <a:pt x="1011" y="1421"/>
                      </a:cubicBezTo>
                      <a:cubicBezTo>
                        <a:pt x="1011" y="1421"/>
                        <a:pt x="2842" y="1751"/>
                        <a:pt x="2915" y="1751"/>
                      </a:cubicBezTo>
                      <a:cubicBezTo>
                        <a:pt x="2935" y="1751"/>
                        <a:pt x="2828" y="1727"/>
                        <a:pt x="2523" y="1666"/>
                      </a:cubicBezTo>
                      <a:cubicBezTo>
                        <a:pt x="1212" y="1405"/>
                        <a:pt x="49" y="1"/>
                        <a:pt x="5"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4"/>
                <p:cNvSpPr/>
                <p:nvPr/>
              </p:nvSpPr>
              <p:spPr>
                <a:xfrm flipH="1">
                  <a:off x="2532355" y="3446925"/>
                  <a:ext cx="260708" cy="543745"/>
                </a:xfrm>
                <a:custGeom>
                  <a:rect b="b" l="l" r="r" t="t"/>
                  <a:pathLst>
                    <a:path extrusionOk="0" h="9692" w="4647">
                      <a:moveTo>
                        <a:pt x="4178" y="0"/>
                      </a:moveTo>
                      <a:cubicBezTo>
                        <a:pt x="4016" y="0"/>
                        <a:pt x="3864" y="96"/>
                        <a:pt x="3800" y="254"/>
                      </a:cubicBezTo>
                      <a:lnTo>
                        <a:pt x="89" y="9120"/>
                      </a:lnTo>
                      <a:cubicBezTo>
                        <a:pt x="0" y="9328"/>
                        <a:pt x="99" y="9570"/>
                        <a:pt x="311" y="9660"/>
                      </a:cubicBezTo>
                      <a:cubicBezTo>
                        <a:pt x="362" y="9682"/>
                        <a:pt x="416" y="9692"/>
                        <a:pt x="469" y="9692"/>
                      </a:cubicBezTo>
                      <a:cubicBezTo>
                        <a:pt x="630" y="9692"/>
                        <a:pt x="783" y="9596"/>
                        <a:pt x="850" y="9438"/>
                      </a:cubicBezTo>
                      <a:lnTo>
                        <a:pt x="4558" y="572"/>
                      </a:lnTo>
                      <a:cubicBezTo>
                        <a:pt x="4646" y="364"/>
                        <a:pt x="4547" y="122"/>
                        <a:pt x="4339" y="33"/>
                      </a:cubicBezTo>
                      <a:cubicBezTo>
                        <a:pt x="4286" y="11"/>
                        <a:pt x="4231" y="0"/>
                        <a:pt x="4178"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4"/>
                <p:cNvSpPr/>
                <p:nvPr/>
              </p:nvSpPr>
              <p:spPr>
                <a:xfrm flipH="1">
                  <a:off x="2660497" y="3810449"/>
                  <a:ext cx="52344" cy="41123"/>
                </a:xfrm>
                <a:custGeom>
                  <a:rect b="b" l="l" r="r" t="t"/>
                  <a:pathLst>
                    <a:path extrusionOk="0" h="733" w="933">
                      <a:moveTo>
                        <a:pt x="278" y="0"/>
                      </a:moveTo>
                      <a:cubicBezTo>
                        <a:pt x="199" y="0"/>
                        <a:pt x="121" y="39"/>
                        <a:pt x="76" y="111"/>
                      </a:cubicBezTo>
                      <a:cubicBezTo>
                        <a:pt x="1" y="223"/>
                        <a:pt x="35" y="369"/>
                        <a:pt x="144" y="445"/>
                      </a:cubicBezTo>
                      <a:lnTo>
                        <a:pt x="526" y="694"/>
                      </a:lnTo>
                      <a:cubicBezTo>
                        <a:pt x="566" y="720"/>
                        <a:pt x="611" y="733"/>
                        <a:pt x="656" y="733"/>
                      </a:cubicBezTo>
                      <a:cubicBezTo>
                        <a:pt x="735" y="733"/>
                        <a:pt x="813" y="694"/>
                        <a:pt x="861" y="623"/>
                      </a:cubicBezTo>
                      <a:cubicBezTo>
                        <a:pt x="932" y="510"/>
                        <a:pt x="902" y="360"/>
                        <a:pt x="789" y="288"/>
                      </a:cubicBezTo>
                      <a:lnTo>
                        <a:pt x="410" y="38"/>
                      </a:lnTo>
                      <a:cubicBezTo>
                        <a:pt x="369" y="13"/>
                        <a:pt x="323" y="0"/>
                        <a:pt x="278"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4"/>
                <p:cNvSpPr/>
                <p:nvPr/>
              </p:nvSpPr>
              <p:spPr>
                <a:xfrm flipH="1">
                  <a:off x="2696345" y="3883771"/>
                  <a:ext cx="46565" cy="28724"/>
                </a:xfrm>
                <a:custGeom>
                  <a:rect b="b" l="l" r="r" t="t"/>
                  <a:pathLst>
                    <a:path extrusionOk="0" h="512" w="830">
                      <a:moveTo>
                        <a:pt x="223" y="1"/>
                      </a:moveTo>
                      <a:cubicBezTo>
                        <a:pt x="135" y="1"/>
                        <a:pt x="57" y="58"/>
                        <a:pt x="31" y="145"/>
                      </a:cubicBezTo>
                      <a:cubicBezTo>
                        <a:pt x="1" y="250"/>
                        <a:pt x="62" y="363"/>
                        <a:pt x="168" y="394"/>
                      </a:cubicBezTo>
                      <a:lnTo>
                        <a:pt x="550" y="504"/>
                      </a:lnTo>
                      <a:cubicBezTo>
                        <a:pt x="569" y="509"/>
                        <a:pt x="587" y="511"/>
                        <a:pt x="605" y="511"/>
                      </a:cubicBezTo>
                      <a:cubicBezTo>
                        <a:pt x="693" y="511"/>
                        <a:pt x="774" y="454"/>
                        <a:pt x="800" y="367"/>
                      </a:cubicBezTo>
                      <a:cubicBezTo>
                        <a:pt x="830" y="261"/>
                        <a:pt x="768" y="148"/>
                        <a:pt x="663" y="118"/>
                      </a:cubicBezTo>
                      <a:lnTo>
                        <a:pt x="280" y="9"/>
                      </a:lnTo>
                      <a:cubicBezTo>
                        <a:pt x="261" y="3"/>
                        <a:pt x="242" y="1"/>
                        <a:pt x="223"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4"/>
                <p:cNvSpPr/>
                <p:nvPr/>
              </p:nvSpPr>
              <p:spPr>
                <a:xfrm flipH="1">
                  <a:off x="2685405" y="3860883"/>
                  <a:ext cx="54476" cy="36635"/>
                </a:xfrm>
                <a:custGeom>
                  <a:rect b="b" l="l" r="r" t="t"/>
                  <a:pathLst>
                    <a:path extrusionOk="0" h="653" w="971">
                      <a:moveTo>
                        <a:pt x="277" y="1"/>
                      </a:moveTo>
                      <a:cubicBezTo>
                        <a:pt x="180" y="1"/>
                        <a:pt x="88" y="59"/>
                        <a:pt x="49" y="154"/>
                      </a:cubicBezTo>
                      <a:cubicBezTo>
                        <a:pt x="1" y="277"/>
                        <a:pt x="62" y="417"/>
                        <a:pt x="185" y="468"/>
                      </a:cubicBezTo>
                      <a:lnTo>
                        <a:pt x="605" y="635"/>
                      </a:lnTo>
                      <a:cubicBezTo>
                        <a:pt x="636" y="647"/>
                        <a:pt x="667" y="653"/>
                        <a:pt x="698" y="653"/>
                      </a:cubicBezTo>
                      <a:cubicBezTo>
                        <a:pt x="794" y="653"/>
                        <a:pt x="883" y="595"/>
                        <a:pt x="919" y="502"/>
                      </a:cubicBezTo>
                      <a:cubicBezTo>
                        <a:pt x="971" y="376"/>
                        <a:pt x="909" y="236"/>
                        <a:pt x="786" y="187"/>
                      </a:cubicBezTo>
                      <a:lnTo>
                        <a:pt x="363" y="17"/>
                      </a:lnTo>
                      <a:cubicBezTo>
                        <a:pt x="335" y="6"/>
                        <a:pt x="306" y="1"/>
                        <a:pt x="277"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4"/>
                <p:cNvSpPr/>
                <p:nvPr/>
              </p:nvSpPr>
              <p:spPr>
                <a:xfrm flipH="1">
                  <a:off x="2672222" y="3839340"/>
                  <a:ext cx="54419" cy="36579"/>
                </a:xfrm>
                <a:custGeom>
                  <a:rect b="b" l="l" r="r" t="t"/>
                  <a:pathLst>
                    <a:path extrusionOk="0" h="652" w="970">
                      <a:moveTo>
                        <a:pt x="275" y="0"/>
                      </a:moveTo>
                      <a:cubicBezTo>
                        <a:pt x="178" y="0"/>
                        <a:pt x="88" y="58"/>
                        <a:pt x="52" y="152"/>
                      </a:cubicBezTo>
                      <a:cubicBezTo>
                        <a:pt x="1" y="275"/>
                        <a:pt x="62" y="418"/>
                        <a:pt x="185" y="466"/>
                      </a:cubicBezTo>
                      <a:lnTo>
                        <a:pt x="609" y="633"/>
                      </a:lnTo>
                      <a:cubicBezTo>
                        <a:pt x="638" y="645"/>
                        <a:pt x="669" y="651"/>
                        <a:pt x="699" y="651"/>
                      </a:cubicBezTo>
                      <a:cubicBezTo>
                        <a:pt x="794" y="651"/>
                        <a:pt x="883" y="593"/>
                        <a:pt x="922" y="500"/>
                      </a:cubicBezTo>
                      <a:cubicBezTo>
                        <a:pt x="970" y="377"/>
                        <a:pt x="912" y="234"/>
                        <a:pt x="786" y="186"/>
                      </a:cubicBezTo>
                      <a:lnTo>
                        <a:pt x="366" y="18"/>
                      </a:lnTo>
                      <a:cubicBezTo>
                        <a:pt x="336" y="6"/>
                        <a:pt x="305" y="0"/>
                        <a:pt x="275"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4"/>
                <p:cNvSpPr/>
                <p:nvPr/>
              </p:nvSpPr>
              <p:spPr>
                <a:xfrm flipH="1">
                  <a:off x="2952378" y="3873281"/>
                  <a:ext cx="148279" cy="870711"/>
                </a:xfrm>
                <a:custGeom>
                  <a:rect b="b" l="l" r="r" t="t"/>
                  <a:pathLst>
                    <a:path extrusionOk="0" h="15520" w="2643">
                      <a:moveTo>
                        <a:pt x="2192" y="1"/>
                      </a:moveTo>
                      <a:lnTo>
                        <a:pt x="783" y="1445"/>
                      </a:lnTo>
                      <a:cubicBezTo>
                        <a:pt x="1" y="4349"/>
                        <a:pt x="315" y="15382"/>
                        <a:pt x="328" y="15519"/>
                      </a:cubicBezTo>
                      <a:lnTo>
                        <a:pt x="2319" y="15516"/>
                      </a:lnTo>
                      <a:cubicBezTo>
                        <a:pt x="2319" y="15447"/>
                        <a:pt x="2643" y="13143"/>
                        <a:pt x="2155" y="9805"/>
                      </a:cubicBezTo>
                      <a:cubicBezTo>
                        <a:pt x="1667" y="6459"/>
                        <a:pt x="2176" y="83"/>
                        <a:pt x="2192" y="1"/>
                      </a:cubicBez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4"/>
                <p:cNvSpPr/>
                <p:nvPr/>
              </p:nvSpPr>
              <p:spPr>
                <a:xfrm flipH="1">
                  <a:off x="2919920" y="3428469"/>
                  <a:ext cx="738926" cy="721590"/>
                </a:xfrm>
                <a:custGeom>
                  <a:rect b="b" l="l" r="r" t="t"/>
                  <a:pathLst>
                    <a:path extrusionOk="0" h="12862" w="13171">
                      <a:moveTo>
                        <a:pt x="6728" y="0"/>
                      </a:moveTo>
                      <a:cubicBezTo>
                        <a:pt x="6558" y="392"/>
                        <a:pt x="6052" y="837"/>
                        <a:pt x="5708" y="1144"/>
                      </a:cubicBezTo>
                      <a:cubicBezTo>
                        <a:pt x="4670" y="2079"/>
                        <a:pt x="3287" y="2181"/>
                        <a:pt x="1980" y="2677"/>
                      </a:cubicBezTo>
                      <a:cubicBezTo>
                        <a:pt x="1567" y="2833"/>
                        <a:pt x="1157" y="3045"/>
                        <a:pt x="881" y="3389"/>
                      </a:cubicBezTo>
                      <a:cubicBezTo>
                        <a:pt x="567" y="3778"/>
                        <a:pt x="454" y="4287"/>
                        <a:pt x="365" y="4779"/>
                      </a:cubicBezTo>
                      <a:cubicBezTo>
                        <a:pt x="123" y="6127"/>
                        <a:pt x="1" y="7517"/>
                        <a:pt x="246" y="8865"/>
                      </a:cubicBezTo>
                      <a:cubicBezTo>
                        <a:pt x="355" y="9472"/>
                        <a:pt x="536" y="10070"/>
                        <a:pt x="676" y="10671"/>
                      </a:cubicBezTo>
                      <a:cubicBezTo>
                        <a:pt x="1728" y="11026"/>
                        <a:pt x="2775" y="11238"/>
                        <a:pt x="3349" y="11367"/>
                      </a:cubicBezTo>
                      <a:cubicBezTo>
                        <a:pt x="3540" y="11412"/>
                        <a:pt x="3659" y="11596"/>
                        <a:pt x="3622" y="11787"/>
                      </a:cubicBezTo>
                      <a:lnTo>
                        <a:pt x="3585" y="11961"/>
                      </a:lnTo>
                      <a:cubicBezTo>
                        <a:pt x="3581" y="11979"/>
                        <a:pt x="3581" y="11992"/>
                        <a:pt x="3577" y="12006"/>
                      </a:cubicBezTo>
                      <a:cubicBezTo>
                        <a:pt x="3568" y="12142"/>
                        <a:pt x="3626" y="12275"/>
                        <a:pt x="3735" y="12357"/>
                      </a:cubicBezTo>
                      <a:cubicBezTo>
                        <a:pt x="4284" y="12762"/>
                        <a:pt x="5052" y="12862"/>
                        <a:pt x="5675" y="12862"/>
                      </a:cubicBezTo>
                      <a:cubicBezTo>
                        <a:pt x="5976" y="12862"/>
                        <a:pt x="6243" y="12838"/>
                        <a:pt x="6435" y="12815"/>
                      </a:cubicBezTo>
                      <a:cubicBezTo>
                        <a:pt x="6616" y="12795"/>
                        <a:pt x="6760" y="12658"/>
                        <a:pt x="6790" y="12477"/>
                      </a:cubicBezTo>
                      <a:cubicBezTo>
                        <a:pt x="6804" y="12405"/>
                        <a:pt x="6821" y="12319"/>
                        <a:pt x="6834" y="12231"/>
                      </a:cubicBezTo>
                      <a:cubicBezTo>
                        <a:pt x="6845" y="12180"/>
                        <a:pt x="6855" y="12125"/>
                        <a:pt x="6865" y="12067"/>
                      </a:cubicBezTo>
                      <a:cubicBezTo>
                        <a:pt x="6886" y="11955"/>
                        <a:pt x="6903" y="11842"/>
                        <a:pt x="6923" y="11736"/>
                      </a:cubicBezTo>
                      <a:cubicBezTo>
                        <a:pt x="6968" y="11473"/>
                        <a:pt x="7135" y="11244"/>
                        <a:pt x="7374" y="11118"/>
                      </a:cubicBezTo>
                      <a:cubicBezTo>
                        <a:pt x="7702" y="10944"/>
                        <a:pt x="8265" y="10651"/>
                        <a:pt x="9128" y="10214"/>
                      </a:cubicBezTo>
                      <a:cubicBezTo>
                        <a:pt x="9268" y="10142"/>
                        <a:pt x="9418" y="10063"/>
                        <a:pt x="9579" y="9984"/>
                      </a:cubicBezTo>
                      <a:cubicBezTo>
                        <a:pt x="9937" y="9804"/>
                        <a:pt x="10344" y="9599"/>
                        <a:pt x="10798" y="9377"/>
                      </a:cubicBezTo>
                      <a:cubicBezTo>
                        <a:pt x="11269" y="9141"/>
                        <a:pt x="11637" y="8878"/>
                        <a:pt x="11917" y="8606"/>
                      </a:cubicBezTo>
                      <a:cubicBezTo>
                        <a:pt x="13170" y="7383"/>
                        <a:pt x="12712" y="5899"/>
                        <a:pt x="12064" y="5298"/>
                      </a:cubicBezTo>
                      <a:cubicBezTo>
                        <a:pt x="11982" y="5226"/>
                        <a:pt x="11896" y="5165"/>
                        <a:pt x="11814" y="5120"/>
                      </a:cubicBezTo>
                      <a:cubicBezTo>
                        <a:pt x="10954" y="4659"/>
                        <a:pt x="11094" y="3693"/>
                        <a:pt x="10869" y="2864"/>
                      </a:cubicBezTo>
                      <a:cubicBezTo>
                        <a:pt x="10856" y="2813"/>
                        <a:pt x="10842" y="2765"/>
                        <a:pt x="10825" y="2713"/>
                      </a:cubicBezTo>
                      <a:cubicBezTo>
                        <a:pt x="10811" y="2677"/>
                        <a:pt x="10798" y="2642"/>
                        <a:pt x="10787" y="2604"/>
                      </a:cubicBezTo>
                      <a:cubicBezTo>
                        <a:pt x="10678" y="2294"/>
                        <a:pt x="10552" y="2004"/>
                        <a:pt x="10412" y="1730"/>
                      </a:cubicBezTo>
                      <a:cubicBezTo>
                        <a:pt x="9323" y="137"/>
                        <a:pt x="6728" y="0"/>
                        <a:pt x="6728"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4"/>
                <p:cNvSpPr/>
                <p:nvPr/>
              </p:nvSpPr>
              <p:spPr>
                <a:xfrm flipH="1">
                  <a:off x="3022607" y="3425720"/>
                  <a:ext cx="286572" cy="129765"/>
                </a:xfrm>
                <a:custGeom>
                  <a:rect b="b" l="l" r="r" t="t"/>
                  <a:pathLst>
                    <a:path extrusionOk="0" h="2313" w="5108">
                      <a:moveTo>
                        <a:pt x="686" y="0"/>
                      </a:moveTo>
                      <a:cubicBezTo>
                        <a:pt x="266" y="0"/>
                        <a:pt x="1" y="38"/>
                        <a:pt x="1" y="38"/>
                      </a:cubicBezTo>
                      <a:cubicBezTo>
                        <a:pt x="14" y="38"/>
                        <a:pt x="79" y="30"/>
                        <a:pt x="190" y="30"/>
                      </a:cubicBezTo>
                      <a:cubicBezTo>
                        <a:pt x="586" y="30"/>
                        <a:pt x="1564" y="132"/>
                        <a:pt x="2848" y="1067"/>
                      </a:cubicBezTo>
                      <a:cubicBezTo>
                        <a:pt x="4279" y="2113"/>
                        <a:pt x="4460" y="2313"/>
                        <a:pt x="4528" y="2313"/>
                      </a:cubicBezTo>
                      <a:cubicBezTo>
                        <a:pt x="4538" y="2313"/>
                        <a:pt x="4545" y="2308"/>
                        <a:pt x="4554" y="2302"/>
                      </a:cubicBezTo>
                      <a:cubicBezTo>
                        <a:pt x="4626" y="2255"/>
                        <a:pt x="5107" y="1513"/>
                        <a:pt x="3479" y="643"/>
                      </a:cubicBezTo>
                      <a:cubicBezTo>
                        <a:pt x="2466" y="103"/>
                        <a:pt x="1371" y="0"/>
                        <a:pt x="686" y="0"/>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4"/>
                <p:cNvSpPr/>
                <p:nvPr/>
              </p:nvSpPr>
              <p:spPr>
                <a:xfrm flipH="1">
                  <a:off x="3297734" y="3986483"/>
                  <a:ext cx="379629" cy="163537"/>
                </a:xfrm>
                <a:custGeom>
                  <a:rect b="b" l="l" r="r" t="t"/>
                  <a:pathLst>
                    <a:path extrusionOk="0" h="3023" w="6564">
                      <a:moveTo>
                        <a:pt x="268" y="0"/>
                      </a:moveTo>
                      <a:cubicBezTo>
                        <a:pt x="0" y="0"/>
                        <a:pt x="153" y="744"/>
                        <a:pt x="153" y="744"/>
                      </a:cubicBezTo>
                      <a:cubicBezTo>
                        <a:pt x="153" y="744"/>
                        <a:pt x="2850" y="1189"/>
                        <a:pt x="3304" y="1506"/>
                      </a:cubicBezTo>
                      <a:cubicBezTo>
                        <a:pt x="3758" y="1819"/>
                        <a:pt x="3037" y="2889"/>
                        <a:pt x="4273" y="2977"/>
                      </a:cubicBezTo>
                      <a:cubicBezTo>
                        <a:pt x="4760" y="3012"/>
                        <a:pt x="5216" y="3022"/>
                        <a:pt x="5590" y="3022"/>
                      </a:cubicBezTo>
                      <a:cubicBezTo>
                        <a:pt x="6009" y="3022"/>
                        <a:pt x="6324" y="3009"/>
                        <a:pt x="6465" y="3002"/>
                      </a:cubicBezTo>
                      <a:lnTo>
                        <a:pt x="6465" y="3002"/>
                      </a:lnTo>
                      <a:cubicBezTo>
                        <a:pt x="6470" y="3002"/>
                        <a:pt x="6474" y="3002"/>
                        <a:pt x="6478" y="3002"/>
                      </a:cubicBezTo>
                      <a:cubicBezTo>
                        <a:pt x="6494" y="3002"/>
                        <a:pt x="6507" y="3002"/>
                        <a:pt x="6516" y="3001"/>
                      </a:cubicBezTo>
                      <a:cubicBezTo>
                        <a:pt x="6546" y="2997"/>
                        <a:pt x="6564" y="2997"/>
                        <a:pt x="6564" y="2997"/>
                      </a:cubicBezTo>
                      <a:lnTo>
                        <a:pt x="6546" y="2997"/>
                      </a:lnTo>
                      <a:cubicBezTo>
                        <a:pt x="6546" y="2997"/>
                        <a:pt x="6518" y="2999"/>
                        <a:pt x="6465" y="3002"/>
                      </a:cubicBezTo>
                      <a:lnTo>
                        <a:pt x="6465" y="3002"/>
                      </a:lnTo>
                      <a:cubicBezTo>
                        <a:pt x="6156" y="2998"/>
                        <a:pt x="4905" y="2844"/>
                        <a:pt x="4382" y="2410"/>
                      </a:cubicBezTo>
                      <a:cubicBezTo>
                        <a:pt x="3641" y="1799"/>
                        <a:pt x="4867" y="1594"/>
                        <a:pt x="3255" y="1089"/>
                      </a:cubicBezTo>
                      <a:cubicBezTo>
                        <a:pt x="2075" y="717"/>
                        <a:pt x="1112" y="636"/>
                        <a:pt x="518" y="130"/>
                      </a:cubicBezTo>
                      <a:cubicBezTo>
                        <a:pt x="409" y="38"/>
                        <a:pt x="328" y="0"/>
                        <a:pt x="268" y="0"/>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4"/>
                <p:cNvSpPr/>
                <p:nvPr/>
              </p:nvSpPr>
              <p:spPr>
                <a:xfrm flipH="1">
                  <a:off x="3390122" y="3826774"/>
                  <a:ext cx="147886" cy="104070"/>
                </a:xfrm>
                <a:custGeom>
                  <a:rect b="b" l="l" r="r" t="t"/>
                  <a:pathLst>
                    <a:path extrusionOk="0" h="1855" w="2636">
                      <a:moveTo>
                        <a:pt x="1392" y="0"/>
                      </a:moveTo>
                      <a:cubicBezTo>
                        <a:pt x="1341" y="0"/>
                        <a:pt x="1289" y="3"/>
                        <a:pt x="1236" y="7"/>
                      </a:cubicBezTo>
                      <a:cubicBezTo>
                        <a:pt x="533" y="72"/>
                        <a:pt x="0" y="536"/>
                        <a:pt x="45" y="1041"/>
                      </a:cubicBezTo>
                      <a:cubicBezTo>
                        <a:pt x="89" y="1512"/>
                        <a:pt x="612" y="1854"/>
                        <a:pt x="1244" y="1854"/>
                      </a:cubicBezTo>
                      <a:cubicBezTo>
                        <a:pt x="1295" y="1854"/>
                        <a:pt x="1347" y="1852"/>
                        <a:pt x="1400" y="1847"/>
                      </a:cubicBezTo>
                      <a:cubicBezTo>
                        <a:pt x="2103" y="1783"/>
                        <a:pt x="2635" y="1321"/>
                        <a:pt x="2591" y="813"/>
                      </a:cubicBezTo>
                      <a:cubicBezTo>
                        <a:pt x="2547" y="342"/>
                        <a:pt x="2026" y="0"/>
                        <a:pt x="1392" y="0"/>
                      </a:cubicBezTo>
                      <a:close/>
                    </a:path>
                  </a:pathLst>
                </a:custGeom>
                <a:solidFill>
                  <a:srgbClr val="EA8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4"/>
                <p:cNvSpPr/>
                <p:nvPr/>
              </p:nvSpPr>
              <p:spPr>
                <a:xfrm flipH="1">
                  <a:off x="2950642" y="3730788"/>
                  <a:ext cx="91952" cy="69174"/>
                </a:xfrm>
                <a:custGeom>
                  <a:rect b="b" l="l" r="r" t="t"/>
                  <a:pathLst>
                    <a:path extrusionOk="0" h="1233" w="1639">
                      <a:moveTo>
                        <a:pt x="909" y="1"/>
                      </a:moveTo>
                      <a:cubicBezTo>
                        <a:pt x="827" y="1"/>
                        <a:pt x="743" y="12"/>
                        <a:pt x="659" y="35"/>
                      </a:cubicBezTo>
                      <a:cubicBezTo>
                        <a:pt x="256" y="144"/>
                        <a:pt x="0" y="496"/>
                        <a:pt x="89" y="817"/>
                      </a:cubicBezTo>
                      <a:cubicBezTo>
                        <a:pt x="160" y="1072"/>
                        <a:pt x="427" y="1232"/>
                        <a:pt x="736" y="1232"/>
                      </a:cubicBezTo>
                      <a:cubicBezTo>
                        <a:pt x="815" y="1232"/>
                        <a:pt x="898" y="1222"/>
                        <a:pt x="980" y="1200"/>
                      </a:cubicBezTo>
                      <a:cubicBezTo>
                        <a:pt x="1382" y="1087"/>
                        <a:pt x="1639" y="735"/>
                        <a:pt x="1550" y="414"/>
                      </a:cubicBezTo>
                      <a:cubicBezTo>
                        <a:pt x="1480" y="161"/>
                        <a:pt x="1215" y="1"/>
                        <a:pt x="909" y="1"/>
                      </a:cubicBezTo>
                      <a:close/>
                    </a:path>
                  </a:pathLst>
                </a:custGeom>
                <a:solidFill>
                  <a:srgbClr val="EA8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4"/>
                <p:cNvSpPr/>
                <p:nvPr/>
              </p:nvSpPr>
              <p:spPr>
                <a:xfrm flipH="1">
                  <a:off x="3054201" y="3544651"/>
                  <a:ext cx="104463" cy="21936"/>
                </a:xfrm>
                <a:custGeom>
                  <a:rect b="b" l="l" r="r" t="t"/>
                  <a:pathLst>
                    <a:path extrusionOk="0" h="391" w="1862">
                      <a:moveTo>
                        <a:pt x="726" y="1"/>
                      </a:moveTo>
                      <a:cubicBezTo>
                        <a:pt x="550" y="1"/>
                        <a:pt x="372" y="20"/>
                        <a:pt x="192" y="66"/>
                      </a:cubicBezTo>
                      <a:cubicBezTo>
                        <a:pt x="106" y="86"/>
                        <a:pt x="1" y="155"/>
                        <a:pt x="31" y="237"/>
                      </a:cubicBezTo>
                      <a:cubicBezTo>
                        <a:pt x="42" y="264"/>
                        <a:pt x="65" y="284"/>
                        <a:pt x="89" y="298"/>
                      </a:cubicBezTo>
                      <a:cubicBezTo>
                        <a:pt x="137" y="326"/>
                        <a:pt x="195" y="345"/>
                        <a:pt x="250" y="345"/>
                      </a:cubicBezTo>
                      <a:cubicBezTo>
                        <a:pt x="262" y="345"/>
                        <a:pt x="273" y="344"/>
                        <a:pt x="284" y="343"/>
                      </a:cubicBezTo>
                      <a:cubicBezTo>
                        <a:pt x="453" y="314"/>
                        <a:pt x="629" y="302"/>
                        <a:pt x="810" y="302"/>
                      </a:cubicBezTo>
                      <a:cubicBezTo>
                        <a:pt x="1142" y="302"/>
                        <a:pt x="1493" y="341"/>
                        <a:pt x="1861" y="390"/>
                      </a:cubicBezTo>
                      <a:lnTo>
                        <a:pt x="1735" y="171"/>
                      </a:lnTo>
                      <a:cubicBezTo>
                        <a:pt x="1400" y="73"/>
                        <a:pt x="1066" y="1"/>
                        <a:pt x="726" y="1"/>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4"/>
                <p:cNvSpPr/>
                <p:nvPr/>
              </p:nvSpPr>
              <p:spPr>
                <a:xfrm flipH="1">
                  <a:off x="3407569" y="3597721"/>
                  <a:ext cx="146371" cy="62498"/>
                </a:xfrm>
                <a:custGeom>
                  <a:rect b="b" l="l" r="r" t="t"/>
                  <a:pathLst>
                    <a:path extrusionOk="0" h="1114" w="2609">
                      <a:moveTo>
                        <a:pt x="2412" y="0"/>
                      </a:moveTo>
                      <a:cubicBezTo>
                        <a:pt x="2408" y="0"/>
                        <a:pt x="2404" y="0"/>
                        <a:pt x="2401" y="0"/>
                      </a:cubicBezTo>
                      <a:cubicBezTo>
                        <a:pt x="1482" y="14"/>
                        <a:pt x="783" y="635"/>
                        <a:pt x="1" y="1114"/>
                      </a:cubicBezTo>
                      <a:cubicBezTo>
                        <a:pt x="871" y="779"/>
                        <a:pt x="1646" y="366"/>
                        <a:pt x="2383" y="287"/>
                      </a:cubicBezTo>
                      <a:cubicBezTo>
                        <a:pt x="2452" y="281"/>
                        <a:pt x="2514" y="243"/>
                        <a:pt x="2561" y="199"/>
                      </a:cubicBezTo>
                      <a:cubicBezTo>
                        <a:pt x="2582" y="178"/>
                        <a:pt x="2599" y="151"/>
                        <a:pt x="2602" y="120"/>
                      </a:cubicBezTo>
                      <a:cubicBezTo>
                        <a:pt x="2608" y="35"/>
                        <a:pt x="2499" y="0"/>
                        <a:pt x="2412" y="0"/>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4"/>
                <p:cNvSpPr/>
                <p:nvPr/>
              </p:nvSpPr>
              <p:spPr>
                <a:xfrm flipH="1">
                  <a:off x="3022604" y="3787561"/>
                  <a:ext cx="345199" cy="63957"/>
                </a:xfrm>
                <a:custGeom>
                  <a:rect b="b" l="l" r="r" t="t"/>
                  <a:pathLst>
                    <a:path extrusionOk="0" h="1140" w="6153">
                      <a:moveTo>
                        <a:pt x="6058" y="1"/>
                      </a:moveTo>
                      <a:cubicBezTo>
                        <a:pt x="6037" y="1"/>
                        <a:pt x="6015" y="9"/>
                        <a:pt x="5999" y="24"/>
                      </a:cubicBezTo>
                      <a:cubicBezTo>
                        <a:pt x="5565" y="437"/>
                        <a:pt x="4947" y="597"/>
                        <a:pt x="4343" y="709"/>
                      </a:cubicBezTo>
                      <a:cubicBezTo>
                        <a:pt x="3406" y="881"/>
                        <a:pt x="2456" y="967"/>
                        <a:pt x="1506" y="967"/>
                      </a:cubicBezTo>
                      <a:cubicBezTo>
                        <a:pt x="1037" y="967"/>
                        <a:pt x="568" y="946"/>
                        <a:pt x="100" y="904"/>
                      </a:cubicBezTo>
                      <a:cubicBezTo>
                        <a:pt x="98" y="904"/>
                        <a:pt x="95" y="904"/>
                        <a:pt x="92" y="904"/>
                      </a:cubicBezTo>
                      <a:cubicBezTo>
                        <a:pt x="47" y="904"/>
                        <a:pt x="11" y="937"/>
                        <a:pt x="8" y="982"/>
                      </a:cubicBezTo>
                      <a:cubicBezTo>
                        <a:pt x="1" y="1031"/>
                        <a:pt x="39" y="1072"/>
                        <a:pt x="83" y="1075"/>
                      </a:cubicBezTo>
                      <a:cubicBezTo>
                        <a:pt x="557" y="1119"/>
                        <a:pt x="1032" y="1140"/>
                        <a:pt x="1506" y="1140"/>
                      </a:cubicBezTo>
                      <a:cubicBezTo>
                        <a:pt x="2465" y="1140"/>
                        <a:pt x="3428" y="1051"/>
                        <a:pt x="4378" y="877"/>
                      </a:cubicBezTo>
                      <a:cubicBezTo>
                        <a:pt x="5005" y="761"/>
                        <a:pt x="5651" y="593"/>
                        <a:pt x="6118" y="150"/>
                      </a:cubicBezTo>
                      <a:cubicBezTo>
                        <a:pt x="6152" y="115"/>
                        <a:pt x="6152" y="61"/>
                        <a:pt x="6122" y="27"/>
                      </a:cubicBezTo>
                      <a:cubicBezTo>
                        <a:pt x="6104" y="9"/>
                        <a:pt x="6081" y="1"/>
                        <a:pt x="6058" y="1"/>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4"/>
                <p:cNvSpPr/>
                <p:nvPr/>
              </p:nvSpPr>
              <p:spPr>
                <a:xfrm flipH="1">
                  <a:off x="3110525" y="3862453"/>
                  <a:ext cx="86398" cy="17448"/>
                </a:xfrm>
                <a:custGeom>
                  <a:rect b="b" l="l" r="r" t="t"/>
                  <a:pathLst>
                    <a:path extrusionOk="0" h="311" w="1540">
                      <a:moveTo>
                        <a:pt x="1447" y="1"/>
                      </a:moveTo>
                      <a:cubicBezTo>
                        <a:pt x="1442" y="1"/>
                        <a:pt x="1436" y="2"/>
                        <a:pt x="1430" y="3"/>
                      </a:cubicBezTo>
                      <a:cubicBezTo>
                        <a:pt x="987" y="81"/>
                        <a:pt x="536" y="126"/>
                        <a:pt x="85" y="136"/>
                      </a:cubicBezTo>
                      <a:cubicBezTo>
                        <a:pt x="37" y="139"/>
                        <a:pt x="0" y="177"/>
                        <a:pt x="3" y="225"/>
                      </a:cubicBezTo>
                      <a:cubicBezTo>
                        <a:pt x="3" y="272"/>
                        <a:pt x="41" y="310"/>
                        <a:pt x="89" y="310"/>
                      </a:cubicBezTo>
                      <a:lnTo>
                        <a:pt x="92" y="310"/>
                      </a:lnTo>
                      <a:cubicBezTo>
                        <a:pt x="549" y="296"/>
                        <a:pt x="1010" y="252"/>
                        <a:pt x="1461" y="173"/>
                      </a:cubicBezTo>
                      <a:cubicBezTo>
                        <a:pt x="1508" y="167"/>
                        <a:pt x="1540" y="118"/>
                        <a:pt x="1529" y="74"/>
                      </a:cubicBezTo>
                      <a:cubicBezTo>
                        <a:pt x="1523" y="32"/>
                        <a:pt x="1489" y="1"/>
                        <a:pt x="1447" y="1"/>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4"/>
                <p:cNvSpPr/>
                <p:nvPr/>
              </p:nvSpPr>
              <p:spPr>
                <a:xfrm flipH="1">
                  <a:off x="3031033" y="3676540"/>
                  <a:ext cx="81685" cy="44153"/>
                </a:xfrm>
                <a:custGeom>
                  <a:rect b="b" l="l" r="r" t="t"/>
                  <a:pathLst>
                    <a:path extrusionOk="0" h="787" w="1456">
                      <a:moveTo>
                        <a:pt x="687" y="0"/>
                      </a:moveTo>
                      <a:cubicBezTo>
                        <a:pt x="665" y="0"/>
                        <a:pt x="644" y="1"/>
                        <a:pt x="622" y="2"/>
                      </a:cubicBezTo>
                      <a:cubicBezTo>
                        <a:pt x="502" y="12"/>
                        <a:pt x="404" y="40"/>
                        <a:pt x="322" y="87"/>
                      </a:cubicBezTo>
                      <a:cubicBezTo>
                        <a:pt x="107" y="210"/>
                        <a:pt x="1" y="500"/>
                        <a:pt x="89" y="733"/>
                      </a:cubicBezTo>
                      <a:cubicBezTo>
                        <a:pt x="103" y="766"/>
                        <a:pt x="138" y="787"/>
                        <a:pt x="171" y="787"/>
                      </a:cubicBezTo>
                      <a:cubicBezTo>
                        <a:pt x="182" y="787"/>
                        <a:pt x="192" y="784"/>
                        <a:pt x="202" y="780"/>
                      </a:cubicBezTo>
                      <a:cubicBezTo>
                        <a:pt x="247" y="763"/>
                        <a:pt x="267" y="716"/>
                        <a:pt x="250" y="671"/>
                      </a:cubicBezTo>
                      <a:cubicBezTo>
                        <a:pt x="192" y="517"/>
                        <a:pt x="264" y="319"/>
                        <a:pt x="407" y="237"/>
                      </a:cubicBezTo>
                      <a:cubicBezTo>
                        <a:pt x="465" y="200"/>
                        <a:pt x="540" y="183"/>
                        <a:pt x="636" y="176"/>
                      </a:cubicBezTo>
                      <a:cubicBezTo>
                        <a:pt x="655" y="174"/>
                        <a:pt x="674" y="174"/>
                        <a:pt x="693" y="174"/>
                      </a:cubicBezTo>
                      <a:cubicBezTo>
                        <a:pt x="914" y="174"/>
                        <a:pt x="1138" y="261"/>
                        <a:pt x="1301" y="408"/>
                      </a:cubicBezTo>
                      <a:cubicBezTo>
                        <a:pt x="1318" y="422"/>
                        <a:pt x="1339" y="429"/>
                        <a:pt x="1359" y="429"/>
                      </a:cubicBezTo>
                      <a:cubicBezTo>
                        <a:pt x="1382" y="429"/>
                        <a:pt x="1406" y="420"/>
                        <a:pt x="1424" y="401"/>
                      </a:cubicBezTo>
                      <a:cubicBezTo>
                        <a:pt x="1455" y="367"/>
                        <a:pt x="1452" y="313"/>
                        <a:pt x="1417" y="278"/>
                      </a:cubicBezTo>
                      <a:cubicBezTo>
                        <a:pt x="1219" y="98"/>
                        <a:pt x="955" y="0"/>
                        <a:pt x="687" y="0"/>
                      </a:cubicBezTo>
                      <a:close/>
                    </a:path>
                  </a:pathLst>
                </a:custGeom>
                <a:solidFill>
                  <a:srgbClr val="6045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4"/>
                <p:cNvSpPr/>
                <p:nvPr/>
              </p:nvSpPr>
              <p:spPr>
                <a:xfrm flipH="1">
                  <a:off x="3334414" y="3728713"/>
                  <a:ext cx="174871" cy="90830"/>
                </a:xfrm>
                <a:custGeom>
                  <a:rect b="b" l="l" r="r" t="t"/>
                  <a:pathLst>
                    <a:path extrusionOk="0" h="1619" w="3117">
                      <a:moveTo>
                        <a:pt x="1975" y="0"/>
                      </a:moveTo>
                      <a:cubicBezTo>
                        <a:pt x="1629" y="0"/>
                        <a:pt x="1255" y="102"/>
                        <a:pt x="871" y="304"/>
                      </a:cubicBezTo>
                      <a:cubicBezTo>
                        <a:pt x="594" y="451"/>
                        <a:pt x="399" y="605"/>
                        <a:pt x="259" y="786"/>
                      </a:cubicBezTo>
                      <a:cubicBezTo>
                        <a:pt x="79" y="1018"/>
                        <a:pt x="0" y="1298"/>
                        <a:pt x="45" y="1550"/>
                      </a:cubicBezTo>
                      <a:cubicBezTo>
                        <a:pt x="55" y="1591"/>
                        <a:pt x="89" y="1618"/>
                        <a:pt x="130" y="1618"/>
                      </a:cubicBezTo>
                      <a:lnTo>
                        <a:pt x="147" y="1618"/>
                      </a:lnTo>
                      <a:cubicBezTo>
                        <a:pt x="195" y="1612"/>
                        <a:pt x="226" y="1564"/>
                        <a:pt x="215" y="1519"/>
                      </a:cubicBezTo>
                      <a:cubicBezTo>
                        <a:pt x="177" y="1319"/>
                        <a:pt x="246" y="1083"/>
                        <a:pt x="396" y="892"/>
                      </a:cubicBezTo>
                      <a:cubicBezTo>
                        <a:pt x="519" y="731"/>
                        <a:pt x="697" y="591"/>
                        <a:pt x="952" y="458"/>
                      </a:cubicBezTo>
                      <a:cubicBezTo>
                        <a:pt x="1308" y="270"/>
                        <a:pt x="1652" y="171"/>
                        <a:pt x="1970" y="171"/>
                      </a:cubicBezTo>
                      <a:cubicBezTo>
                        <a:pt x="1982" y="171"/>
                        <a:pt x="1993" y="171"/>
                        <a:pt x="2004" y="172"/>
                      </a:cubicBezTo>
                      <a:cubicBezTo>
                        <a:pt x="2389" y="178"/>
                        <a:pt x="2745" y="339"/>
                        <a:pt x="2953" y="598"/>
                      </a:cubicBezTo>
                      <a:cubicBezTo>
                        <a:pt x="2970" y="617"/>
                        <a:pt x="2995" y="628"/>
                        <a:pt x="3021" y="628"/>
                      </a:cubicBezTo>
                      <a:cubicBezTo>
                        <a:pt x="3040" y="628"/>
                        <a:pt x="3060" y="621"/>
                        <a:pt x="3076" y="608"/>
                      </a:cubicBezTo>
                      <a:cubicBezTo>
                        <a:pt x="3110" y="581"/>
                        <a:pt x="3117" y="526"/>
                        <a:pt x="3086" y="489"/>
                      </a:cubicBezTo>
                      <a:cubicBezTo>
                        <a:pt x="2847" y="192"/>
                        <a:pt x="2441" y="8"/>
                        <a:pt x="2008" y="0"/>
                      </a:cubicBezTo>
                      <a:cubicBezTo>
                        <a:pt x="1997" y="0"/>
                        <a:pt x="1986" y="0"/>
                        <a:pt x="1975" y="0"/>
                      </a:cubicBezTo>
                      <a:close/>
                    </a:path>
                  </a:pathLst>
                </a:custGeom>
                <a:solidFill>
                  <a:srgbClr val="6045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4"/>
                <p:cNvSpPr/>
                <p:nvPr/>
              </p:nvSpPr>
              <p:spPr>
                <a:xfrm flipH="1">
                  <a:off x="3264112" y="3651183"/>
                  <a:ext cx="345760" cy="237482"/>
                </a:xfrm>
                <a:custGeom>
                  <a:rect b="b" l="l" r="r" t="t"/>
                  <a:pathLst>
                    <a:path extrusionOk="0" h="4233" w="6163">
                      <a:moveTo>
                        <a:pt x="3801" y="1382"/>
                      </a:moveTo>
                      <a:cubicBezTo>
                        <a:pt x="4234" y="1390"/>
                        <a:pt x="4640" y="1574"/>
                        <a:pt x="4879" y="1871"/>
                      </a:cubicBezTo>
                      <a:cubicBezTo>
                        <a:pt x="4910" y="1908"/>
                        <a:pt x="4903" y="1963"/>
                        <a:pt x="4869" y="1990"/>
                      </a:cubicBezTo>
                      <a:cubicBezTo>
                        <a:pt x="4852" y="2004"/>
                        <a:pt x="4831" y="2011"/>
                        <a:pt x="4814" y="2011"/>
                      </a:cubicBezTo>
                      <a:cubicBezTo>
                        <a:pt x="4787" y="2011"/>
                        <a:pt x="4763" y="2000"/>
                        <a:pt x="4746" y="1980"/>
                      </a:cubicBezTo>
                      <a:cubicBezTo>
                        <a:pt x="4538" y="1721"/>
                        <a:pt x="4182" y="1560"/>
                        <a:pt x="3797" y="1554"/>
                      </a:cubicBezTo>
                      <a:lnTo>
                        <a:pt x="3770" y="1554"/>
                      </a:lnTo>
                      <a:cubicBezTo>
                        <a:pt x="3449" y="1554"/>
                        <a:pt x="3104" y="1649"/>
                        <a:pt x="2745" y="1840"/>
                      </a:cubicBezTo>
                      <a:cubicBezTo>
                        <a:pt x="2490" y="1973"/>
                        <a:pt x="2312" y="2113"/>
                        <a:pt x="2189" y="2274"/>
                      </a:cubicBezTo>
                      <a:cubicBezTo>
                        <a:pt x="2039" y="2465"/>
                        <a:pt x="1970" y="2701"/>
                        <a:pt x="2008" y="2901"/>
                      </a:cubicBezTo>
                      <a:cubicBezTo>
                        <a:pt x="2019" y="2946"/>
                        <a:pt x="1988" y="2994"/>
                        <a:pt x="1940" y="3000"/>
                      </a:cubicBezTo>
                      <a:lnTo>
                        <a:pt x="1923" y="3000"/>
                      </a:lnTo>
                      <a:cubicBezTo>
                        <a:pt x="1882" y="3000"/>
                        <a:pt x="1848" y="2973"/>
                        <a:pt x="1838" y="2932"/>
                      </a:cubicBezTo>
                      <a:cubicBezTo>
                        <a:pt x="1793" y="2680"/>
                        <a:pt x="1872" y="2400"/>
                        <a:pt x="2052" y="2168"/>
                      </a:cubicBezTo>
                      <a:cubicBezTo>
                        <a:pt x="2192" y="1987"/>
                        <a:pt x="2387" y="1833"/>
                        <a:pt x="2664" y="1686"/>
                      </a:cubicBezTo>
                      <a:cubicBezTo>
                        <a:pt x="3049" y="1485"/>
                        <a:pt x="3421" y="1382"/>
                        <a:pt x="3773" y="1382"/>
                      </a:cubicBezTo>
                      <a:close/>
                      <a:moveTo>
                        <a:pt x="4661" y="0"/>
                      </a:moveTo>
                      <a:cubicBezTo>
                        <a:pt x="4121" y="0"/>
                        <a:pt x="3552" y="51"/>
                        <a:pt x="2964" y="153"/>
                      </a:cubicBezTo>
                      <a:cubicBezTo>
                        <a:pt x="1821" y="352"/>
                        <a:pt x="732" y="908"/>
                        <a:pt x="185" y="1222"/>
                      </a:cubicBezTo>
                      <a:cubicBezTo>
                        <a:pt x="56" y="1297"/>
                        <a:pt x="1" y="1454"/>
                        <a:pt x="56" y="1595"/>
                      </a:cubicBezTo>
                      <a:cubicBezTo>
                        <a:pt x="257" y="2110"/>
                        <a:pt x="705" y="3059"/>
                        <a:pt x="1462" y="3690"/>
                      </a:cubicBezTo>
                      <a:cubicBezTo>
                        <a:pt x="1657" y="3400"/>
                        <a:pt x="2049" y="3181"/>
                        <a:pt x="2517" y="3137"/>
                      </a:cubicBezTo>
                      <a:cubicBezTo>
                        <a:pt x="2572" y="3134"/>
                        <a:pt x="2623" y="3131"/>
                        <a:pt x="2677" y="3131"/>
                      </a:cubicBezTo>
                      <a:cubicBezTo>
                        <a:pt x="3309" y="3131"/>
                        <a:pt x="3828" y="3475"/>
                        <a:pt x="3872" y="3943"/>
                      </a:cubicBezTo>
                      <a:cubicBezTo>
                        <a:pt x="3879" y="4042"/>
                        <a:pt x="3869" y="4141"/>
                        <a:pt x="3834" y="4233"/>
                      </a:cubicBezTo>
                      <a:cubicBezTo>
                        <a:pt x="3927" y="4209"/>
                        <a:pt x="4019" y="4182"/>
                        <a:pt x="4111" y="4151"/>
                      </a:cubicBezTo>
                      <a:cubicBezTo>
                        <a:pt x="4551" y="4004"/>
                        <a:pt x="4917" y="3807"/>
                        <a:pt x="5197" y="3557"/>
                      </a:cubicBezTo>
                      <a:cubicBezTo>
                        <a:pt x="4930" y="3547"/>
                        <a:pt x="4664" y="3530"/>
                        <a:pt x="4398" y="3506"/>
                      </a:cubicBezTo>
                      <a:cubicBezTo>
                        <a:pt x="4354" y="3503"/>
                        <a:pt x="4316" y="3462"/>
                        <a:pt x="4323" y="3413"/>
                      </a:cubicBezTo>
                      <a:cubicBezTo>
                        <a:pt x="4326" y="3366"/>
                        <a:pt x="4367" y="3335"/>
                        <a:pt x="4412" y="3335"/>
                      </a:cubicBezTo>
                      <a:lnTo>
                        <a:pt x="4415" y="3335"/>
                      </a:lnTo>
                      <a:cubicBezTo>
                        <a:pt x="4732" y="3362"/>
                        <a:pt x="5050" y="3383"/>
                        <a:pt x="5367" y="3393"/>
                      </a:cubicBezTo>
                      <a:cubicBezTo>
                        <a:pt x="5514" y="3229"/>
                        <a:pt x="5630" y="3052"/>
                        <a:pt x="5719" y="2854"/>
                      </a:cubicBezTo>
                      <a:cubicBezTo>
                        <a:pt x="6163" y="1864"/>
                        <a:pt x="5746" y="673"/>
                        <a:pt x="5545" y="208"/>
                      </a:cubicBezTo>
                      <a:cubicBezTo>
                        <a:pt x="5501" y="106"/>
                        <a:pt x="5405" y="38"/>
                        <a:pt x="5296" y="27"/>
                      </a:cubicBezTo>
                      <a:cubicBezTo>
                        <a:pt x="5101" y="7"/>
                        <a:pt x="4886" y="0"/>
                        <a:pt x="4661" y="0"/>
                      </a:cubicBezTo>
                      <a:close/>
                    </a:path>
                  </a:pathLst>
                </a:custGeom>
                <a:solidFill>
                  <a:srgbClr val="D6A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4"/>
                <p:cNvSpPr/>
                <p:nvPr/>
              </p:nvSpPr>
              <p:spPr>
                <a:xfrm flipH="1">
                  <a:off x="3392198" y="3826774"/>
                  <a:ext cx="135656" cy="66874"/>
                </a:xfrm>
                <a:custGeom>
                  <a:rect b="b" l="l" r="r" t="t"/>
                  <a:pathLst>
                    <a:path extrusionOk="0" h="1192" w="2418">
                      <a:moveTo>
                        <a:pt x="1215" y="1"/>
                      </a:moveTo>
                      <a:cubicBezTo>
                        <a:pt x="1161" y="1"/>
                        <a:pt x="1110" y="4"/>
                        <a:pt x="1055" y="7"/>
                      </a:cubicBezTo>
                      <a:cubicBezTo>
                        <a:pt x="587" y="51"/>
                        <a:pt x="195" y="270"/>
                        <a:pt x="0" y="560"/>
                      </a:cubicBezTo>
                      <a:cubicBezTo>
                        <a:pt x="444" y="929"/>
                        <a:pt x="997" y="1192"/>
                        <a:pt x="1669" y="1192"/>
                      </a:cubicBezTo>
                      <a:cubicBezTo>
                        <a:pt x="1895" y="1192"/>
                        <a:pt x="2131" y="1161"/>
                        <a:pt x="2372" y="1103"/>
                      </a:cubicBezTo>
                      <a:cubicBezTo>
                        <a:pt x="2407" y="1011"/>
                        <a:pt x="2417" y="912"/>
                        <a:pt x="2410" y="813"/>
                      </a:cubicBezTo>
                      <a:cubicBezTo>
                        <a:pt x="2366" y="345"/>
                        <a:pt x="1847" y="1"/>
                        <a:pt x="1215" y="1"/>
                      </a:cubicBezTo>
                      <a:close/>
                    </a:path>
                  </a:pathLst>
                </a:custGeom>
                <a:solidFill>
                  <a:srgbClr val="C67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4"/>
                <p:cNvSpPr/>
                <p:nvPr/>
              </p:nvSpPr>
              <p:spPr>
                <a:xfrm flipH="1">
                  <a:off x="3308726" y="3838275"/>
                  <a:ext cx="59076" cy="12455"/>
                </a:xfrm>
                <a:custGeom>
                  <a:rect b="b" l="l" r="r" t="t"/>
                  <a:pathLst>
                    <a:path extrusionOk="0" h="222" w="1053">
                      <a:moveTo>
                        <a:pt x="97" y="0"/>
                      </a:moveTo>
                      <a:cubicBezTo>
                        <a:pt x="52" y="0"/>
                        <a:pt x="11" y="31"/>
                        <a:pt x="8" y="78"/>
                      </a:cubicBezTo>
                      <a:cubicBezTo>
                        <a:pt x="1" y="127"/>
                        <a:pt x="39" y="168"/>
                        <a:pt x="83" y="171"/>
                      </a:cubicBezTo>
                      <a:cubicBezTo>
                        <a:pt x="349" y="195"/>
                        <a:pt x="615" y="212"/>
                        <a:pt x="882" y="222"/>
                      </a:cubicBezTo>
                      <a:cubicBezTo>
                        <a:pt x="943" y="171"/>
                        <a:pt x="998" y="113"/>
                        <a:pt x="1052" y="58"/>
                      </a:cubicBezTo>
                      <a:cubicBezTo>
                        <a:pt x="735" y="48"/>
                        <a:pt x="417" y="27"/>
                        <a:pt x="100" y="0"/>
                      </a:cubicBezTo>
                      <a:close/>
                    </a:path>
                  </a:pathLst>
                </a:custGeom>
                <a:solidFill>
                  <a:srgbClr val="A87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4"/>
                <p:cNvSpPr/>
                <p:nvPr/>
              </p:nvSpPr>
              <p:spPr>
                <a:xfrm flipH="1">
                  <a:off x="3334414" y="3728713"/>
                  <a:ext cx="174871" cy="90830"/>
                </a:xfrm>
                <a:custGeom>
                  <a:rect b="b" l="l" r="r" t="t"/>
                  <a:pathLst>
                    <a:path extrusionOk="0" h="1619" w="3117">
                      <a:moveTo>
                        <a:pt x="1980" y="0"/>
                      </a:moveTo>
                      <a:cubicBezTo>
                        <a:pt x="1628" y="0"/>
                        <a:pt x="1256" y="103"/>
                        <a:pt x="871" y="304"/>
                      </a:cubicBezTo>
                      <a:cubicBezTo>
                        <a:pt x="594" y="451"/>
                        <a:pt x="399" y="605"/>
                        <a:pt x="259" y="786"/>
                      </a:cubicBezTo>
                      <a:cubicBezTo>
                        <a:pt x="79" y="1018"/>
                        <a:pt x="0" y="1298"/>
                        <a:pt x="45" y="1550"/>
                      </a:cubicBezTo>
                      <a:cubicBezTo>
                        <a:pt x="55" y="1591"/>
                        <a:pt x="89" y="1618"/>
                        <a:pt x="130" y="1618"/>
                      </a:cubicBezTo>
                      <a:lnTo>
                        <a:pt x="147" y="1618"/>
                      </a:lnTo>
                      <a:cubicBezTo>
                        <a:pt x="195" y="1612"/>
                        <a:pt x="226" y="1564"/>
                        <a:pt x="215" y="1519"/>
                      </a:cubicBezTo>
                      <a:cubicBezTo>
                        <a:pt x="177" y="1319"/>
                        <a:pt x="246" y="1083"/>
                        <a:pt x="396" y="892"/>
                      </a:cubicBezTo>
                      <a:cubicBezTo>
                        <a:pt x="519" y="731"/>
                        <a:pt x="697" y="591"/>
                        <a:pt x="952" y="458"/>
                      </a:cubicBezTo>
                      <a:cubicBezTo>
                        <a:pt x="1311" y="267"/>
                        <a:pt x="1656" y="172"/>
                        <a:pt x="1977" y="172"/>
                      </a:cubicBezTo>
                      <a:lnTo>
                        <a:pt x="2004" y="172"/>
                      </a:lnTo>
                      <a:cubicBezTo>
                        <a:pt x="2389" y="178"/>
                        <a:pt x="2745" y="339"/>
                        <a:pt x="2953" y="598"/>
                      </a:cubicBezTo>
                      <a:cubicBezTo>
                        <a:pt x="2970" y="618"/>
                        <a:pt x="2994" y="629"/>
                        <a:pt x="3021" y="629"/>
                      </a:cubicBezTo>
                      <a:cubicBezTo>
                        <a:pt x="3038" y="629"/>
                        <a:pt x="3059" y="622"/>
                        <a:pt x="3076" y="608"/>
                      </a:cubicBezTo>
                      <a:cubicBezTo>
                        <a:pt x="3110" y="581"/>
                        <a:pt x="3117" y="526"/>
                        <a:pt x="3086" y="489"/>
                      </a:cubicBezTo>
                      <a:cubicBezTo>
                        <a:pt x="2847" y="192"/>
                        <a:pt x="2441" y="8"/>
                        <a:pt x="2008" y="0"/>
                      </a:cubicBezTo>
                      <a:close/>
                    </a:path>
                  </a:pathLst>
                </a:custGeom>
                <a:solidFill>
                  <a:srgbClr val="513E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4"/>
                <p:cNvSpPr/>
                <p:nvPr/>
              </p:nvSpPr>
              <p:spPr>
                <a:xfrm flipH="1">
                  <a:off x="3165277" y="3670201"/>
                  <a:ext cx="109793" cy="61993"/>
                </a:xfrm>
                <a:custGeom>
                  <a:rect b="b" l="l" r="r" t="t"/>
                  <a:pathLst>
                    <a:path extrusionOk="0" h="1105" w="1957">
                      <a:moveTo>
                        <a:pt x="1949" y="565"/>
                      </a:moveTo>
                      <a:cubicBezTo>
                        <a:pt x="1953" y="576"/>
                        <a:pt x="1956" y="583"/>
                        <a:pt x="1956" y="583"/>
                      </a:cubicBezTo>
                      <a:cubicBezTo>
                        <a:pt x="1956" y="583"/>
                        <a:pt x="1954" y="576"/>
                        <a:pt x="1949" y="565"/>
                      </a:cubicBezTo>
                      <a:close/>
                      <a:moveTo>
                        <a:pt x="1241" y="0"/>
                      </a:moveTo>
                      <a:cubicBezTo>
                        <a:pt x="1162" y="0"/>
                        <a:pt x="1072" y="10"/>
                        <a:pt x="973" y="33"/>
                      </a:cubicBezTo>
                      <a:cubicBezTo>
                        <a:pt x="256" y="197"/>
                        <a:pt x="0" y="887"/>
                        <a:pt x="0" y="887"/>
                      </a:cubicBezTo>
                      <a:lnTo>
                        <a:pt x="58" y="1105"/>
                      </a:lnTo>
                      <a:cubicBezTo>
                        <a:pt x="58" y="1105"/>
                        <a:pt x="349" y="405"/>
                        <a:pt x="1065" y="245"/>
                      </a:cubicBezTo>
                      <a:cubicBezTo>
                        <a:pt x="1165" y="222"/>
                        <a:pt x="1255" y="212"/>
                        <a:pt x="1335" y="212"/>
                      </a:cubicBezTo>
                      <a:cubicBezTo>
                        <a:pt x="1760" y="212"/>
                        <a:pt x="1915" y="491"/>
                        <a:pt x="1949" y="565"/>
                      </a:cubicBezTo>
                      <a:lnTo>
                        <a:pt x="1949" y="565"/>
                      </a:lnTo>
                      <a:cubicBezTo>
                        <a:pt x="1928" y="515"/>
                        <a:pt x="1870" y="377"/>
                        <a:pt x="1864" y="375"/>
                      </a:cubicBezTo>
                      <a:cubicBezTo>
                        <a:pt x="1864" y="375"/>
                        <a:pt x="1733" y="0"/>
                        <a:pt x="1241" y="0"/>
                      </a:cubicBezTo>
                      <a:close/>
                    </a:path>
                  </a:pathLst>
                </a:cu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4"/>
                <p:cNvSpPr/>
                <p:nvPr/>
              </p:nvSpPr>
              <p:spPr>
                <a:xfrm flipH="1">
                  <a:off x="3149005" y="3607314"/>
                  <a:ext cx="176611" cy="36074"/>
                </a:xfrm>
                <a:custGeom>
                  <a:rect b="b" l="l" r="r" t="t"/>
                  <a:pathLst>
                    <a:path extrusionOk="0" h="643" w="3148">
                      <a:moveTo>
                        <a:pt x="3093" y="1"/>
                      </a:moveTo>
                      <a:cubicBezTo>
                        <a:pt x="3087" y="1"/>
                        <a:pt x="3081" y="2"/>
                        <a:pt x="3076" y="4"/>
                      </a:cubicBezTo>
                      <a:cubicBezTo>
                        <a:pt x="2891" y="58"/>
                        <a:pt x="2243" y="246"/>
                        <a:pt x="1526" y="345"/>
                      </a:cubicBezTo>
                      <a:cubicBezTo>
                        <a:pt x="812" y="444"/>
                        <a:pt x="226" y="485"/>
                        <a:pt x="51" y="495"/>
                      </a:cubicBezTo>
                      <a:cubicBezTo>
                        <a:pt x="24" y="499"/>
                        <a:pt x="0" y="522"/>
                        <a:pt x="4" y="550"/>
                      </a:cubicBezTo>
                      <a:lnTo>
                        <a:pt x="4" y="590"/>
                      </a:lnTo>
                      <a:cubicBezTo>
                        <a:pt x="7" y="622"/>
                        <a:pt x="31" y="642"/>
                        <a:pt x="58" y="642"/>
                      </a:cubicBezTo>
                      <a:cubicBezTo>
                        <a:pt x="259" y="636"/>
                        <a:pt x="1020" y="604"/>
                        <a:pt x="1635" y="526"/>
                      </a:cubicBezTo>
                      <a:cubicBezTo>
                        <a:pt x="2253" y="447"/>
                        <a:pt x="2936" y="174"/>
                        <a:pt x="3109" y="103"/>
                      </a:cubicBezTo>
                      <a:cubicBezTo>
                        <a:pt x="3134" y="92"/>
                        <a:pt x="3147" y="65"/>
                        <a:pt x="3141" y="37"/>
                      </a:cubicBezTo>
                      <a:cubicBezTo>
                        <a:pt x="3135" y="16"/>
                        <a:pt x="3115" y="1"/>
                        <a:pt x="3093" y="1"/>
                      </a:cubicBezTo>
                      <a:close/>
                    </a:path>
                  </a:pathLst>
                </a:custGeom>
                <a:solidFill>
                  <a:srgbClr val="CC0000"/>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4"/>
                <p:cNvSpPr/>
                <p:nvPr/>
              </p:nvSpPr>
              <p:spPr>
                <a:xfrm flipH="1">
                  <a:off x="2981958" y="3334334"/>
                  <a:ext cx="897472" cy="1409688"/>
                </a:xfrm>
                <a:custGeom>
                  <a:rect b="b" l="l" r="r" t="t"/>
                  <a:pathLst>
                    <a:path extrusionOk="0" h="25127" w="15997">
                      <a:moveTo>
                        <a:pt x="11095" y="0"/>
                      </a:moveTo>
                      <a:cubicBezTo>
                        <a:pt x="9524" y="0"/>
                        <a:pt x="8312" y="569"/>
                        <a:pt x="8312" y="569"/>
                      </a:cubicBezTo>
                      <a:cubicBezTo>
                        <a:pt x="8312" y="569"/>
                        <a:pt x="7603" y="326"/>
                        <a:pt x="6604" y="326"/>
                      </a:cubicBezTo>
                      <a:cubicBezTo>
                        <a:pt x="4605" y="326"/>
                        <a:pt x="1443" y="1296"/>
                        <a:pt x="464" y="7116"/>
                      </a:cubicBezTo>
                      <a:cubicBezTo>
                        <a:pt x="0" y="9877"/>
                        <a:pt x="369" y="25119"/>
                        <a:pt x="369" y="25119"/>
                      </a:cubicBezTo>
                      <a:lnTo>
                        <a:pt x="4089" y="25126"/>
                      </a:lnTo>
                      <a:lnTo>
                        <a:pt x="4089" y="25126"/>
                      </a:lnTo>
                      <a:cubicBezTo>
                        <a:pt x="4010" y="24860"/>
                        <a:pt x="2877" y="21060"/>
                        <a:pt x="3840" y="17159"/>
                      </a:cubicBezTo>
                      <a:cubicBezTo>
                        <a:pt x="3963" y="16667"/>
                        <a:pt x="4154" y="16196"/>
                        <a:pt x="4335" y="15722"/>
                      </a:cubicBezTo>
                      <a:cubicBezTo>
                        <a:pt x="4581" y="15076"/>
                        <a:pt x="4806" y="14432"/>
                        <a:pt x="4803" y="13745"/>
                      </a:cubicBezTo>
                      <a:cubicBezTo>
                        <a:pt x="4799" y="13274"/>
                        <a:pt x="4717" y="12809"/>
                        <a:pt x="4608" y="12349"/>
                      </a:cubicBezTo>
                      <a:cubicBezTo>
                        <a:pt x="4468" y="11748"/>
                        <a:pt x="4287" y="11150"/>
                        <a:pt x="4178" y="10543"/>
                      </a:cubicBezTo>
                      <a:cubicBezTo>
                        <a:pt x="3933" y="9195"/>
                        <a:pt x="4055" y="7805"/>
                        <a:pt x="4297" y="6457"/>
                      </a:cubicBezTo>
                      <a:cubicBezTo>
                        <a:pt x="4386" y="5965"/>
                        <a:pt x="4499" y="5456"/>
                        <a:pt x="4813" y="5067"/>
                      </a:cubicBezTo>
                      <a:cubicBezTo>
                        <a:pt x="5089" y="4723"/>
                        <a:pt x="5499" y="4511"/>
                        <a:pt x="5912" y="4355"/>
                      </a:cubicBezTo>
                      <a:cubicBezTo>
                        <a:pt x="7219" y="3859"/>
                        <a:pt x="8602" y="3757"/>
                        <a:pt x="9640" y="2822"/>
                      </a:cubicBezTo>
                      <a:cubicBezTo>
                        <a:pt x="9984" y="2515"/>
                        <a:pt x="10490" y="2070"/>
                        <a:pt x="10660" y="1678"/>
                      </a:cubicBezTo>
                      <a:cubicBezTo>
                        <a:pt x="10660" y="1678"/>
                        <a:pt x="13217" y="1818"/>
                        <a:pt x="14306" y="3412"/>
                      </a:cubicBezTo>
                      <a:cubicBezTo>
                        <a:pt x="14446" y="3613"/>
                        <a:pt x="14490" y="3747"/>
                        <a:pt x="14631" y="4084"/>
                      </a:cubicBezTo>
                      <a:cubicBezTo>
                        <a:pt x="14651" y="4136"/>
                        <a:pt x="14695" y="4194"/>
                        <a:pt x="14706" y="4269"/>
                      </a:cubicBezTo>
                      <a:cubicBezTo>
                        <a:pt x="14719" y="4306"/>
                        <a:pt x="14743" y="4355"/>
                        <a:pt x="14757" y="4391"/>
                      </a:cubicBezTo>
                      <a:cubicBezTo>
                        <a:pt x="14774" y="4443"/>
                        <a:pt x="14788" y="4491"/>
                        <a:pt x="14801" y="4542"/>
                      </a:cubicBezTo>
                      <a:cubicBezTo>
                        <a:pt x="15026" y="5371"/>
                        <a:pt x="14886" y="6337"/>
                        <a:pt x="15746" y="6798"/>
                      </a:cubicBezTo>
                      <a:cubicBezTo>
                        <a:pt x="15828" y="6843"/>
                        <a:pt x="15914" y="6904"/>
                        <a:pt x="15996" y="6976"/>
                      </a:cubicBezTo>
                      <a:cubicBezTo>
                        <a:pt x="15976" y="4350"/>
                        <a:pt x="15552" y="1729"/>
                        <a:pt x="14026" y="797"/>
                      </a:cubicBezTo>
                      <a:cubicBezTo>
                        <a:pt x="13039" y="192"/>
                        <a:pt x="12007" y="0"/>
                        <a:pt x="11095" y="0"/>
                      </a:cubicBezTo>
                      <a:close/>
                      <a:moveTo>
                        <a:pt x="4089" y="25126"/>
                      </a:moveTo>
                      <a:cubicBezTo>
                        <a:pt x="4089" y="25126"/>
                        <a:pt x="4089" y="25126"/>
                        <a:pt x="4089" y="25126"/>
                      </a:cubicBezTo>
                      <a:lnTo>
                        <a:pt x="4100" y="25126"/>
                      </a:lnTo>
                      <a:lnTo>
                        <a:pt x="4089" y="25126"/>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4"/>
                <p:cNvSpPr/>
                <p:nvPr/>
              </p:nvSpPr>
              <p:spPr>
                <a:xfrm flipH="1">
                  <a:off x="3286269" y="4059699"/>
                  <a:ext cx="1426630" cy="684282"/>
                </a:xfrm>
                <a:custGeom>
                  <a:rect b="b" l="l" r="r" t="t"/>
                  <a:pathLst>
                    <a:path extrusionOk="0" h="12197" w="25429">
                      <a:moveTo>
                        <a:pt x="12089" y="0"/>
                      </a:moveTo>
                      <a:cubicBezTo>
                        <a:pt x="10233" y="0"/>
                        <a:pt x="8085" y="175"/>
                        <a:pt x="6292" y="175"/>
                      </a:cubicBezTo>
                      <a:cubicBezTo>
                        <a:pt x="6130" y="175"/>
                        <a:pt x="5970" y="173"/>
                        <a:pt x="5814" y="170"/>
                      </a:cubicBezTo>
                      <a:cubicBezTo>
                        <a:pt x="4695" y="148"/>
                        <a:pt x="3732" y="78"/>
                        <a:pt x="2936" y="78"/>
                      </a:cubicBezTo>
                      <a:cubicBezTo>
                        <a:pt x="1315" y="78"/>
                        <a:pt x="385" y="368"/>
                        <a:pt x="229" y="1938"/>
                      </a:cubicBezTo>
                      <a:cubicBezTo>
                        <a:pt x="1" y="4280"/>
                        <a:pt x="1998" y="12127"/>
                        <a:pt x="1977" y="12196"/>
                      </a:cubicBezTo>
                      <a:lnTo>
                        <a:pt x="24859" y="12189"/>
                      </a:lnTo>
                      <a:cubicBezTo>
                        <a:pt x="25176" y="12189"/>
                        <a:pt x="25429" y="11937"/>
                        <a:pt x="25429" y="11623"/>
                      </a:cubicBezTo>
                      <a:lnTo>
                        <a:pt x="25429" y="10885"/>
                      </a:lnTo>
                      <a:cubicBezTo>
                        <a:pt x="25429" y="10544"/>
                        <a:pt x="25153" y="10271"/>
                        <a:pt x="24816" y="10271"/>
                      </a:cubicBezTo>
                      <a:cubicBezTo>
                        <a:pt x="24810" y="10271"/>
                        <a:pt x="24804" y="10271"/>
                        <a:pt x="24797" y="10271"/>
                      </a:cubicBezTo>
                      <a:lnTo>
                        <a:pt x="15413" y="10554"/>
                      </a:lnTo>
                      <a:cubicBezTo>
                        <a:pt x="15932" y="7554"/>
                        <a:pt x="16871" y="1338"/>
                        <a:pt x="15877" y="648"/>
                      </a:cubicBezTo>
                      <a:cubicBezTo>
                        <a:pt x="15138" y="136"/>
                        <a:pt x="13727" y="0"/>
                        <a:pt x="12089"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4"/>
                <p:cNvSpPr/>
                <p:nvPr/>
              </p:nvSpPr>
              <p:spPr>
                <a:xfrm flipH="1">
                  <a:off x="4228699" y="4204996"/>
                  <a:ext cx="111756" cy="111700"/>
                </a:xfrm>
                <a:custGeom>
                  <a:rect b="b" l="l" r="r" t="t"/>
                  <a:pathLst>
                    <a:path extrusionOk="0" h="1991" w="1992">
                      <a:moveTo>
                        <a:pt x="995" y="0"/>
                      </a:moveTo>
                      <a:cubicBezTo>
                        <a:pt x="445" y="0"/>
                        <a:pt x="1" y="444"/>
                        <a:pt x="1" y="993"/>
                      </a:cubicBezTo>
                      <a:cubicBezTo>
                        <a:pt x="1" y="1543"/>
                        <a:pt x="445" y="1990"/>
                        <a:pt x="995" y="1990"/>
                      </a:cubicBezTo>
                      <a:cubicBezTo>
                        <a:pt x="1548" y="1990"/>
                        <a:pt x="1992" y="1543"/>
                        <a:pt x="1992" y="993"/>
                      </a:cubicBezTo>
                      <a:cubicBezTo>
                        <a:pt x="1992" y="444"/>
                        <a:pt x="1548" y="0"/>
                        <a:pt x="995" y="0"/>
                      </a:cubicBezTo>
                      <a:close/>
                    </a:path>
                  </a:pathLst>
                </a:custGeom>
                <a:solidFill>
                  <a:srgbClr val="F2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4"/>
                <p:cNvSpPr/>
                <p:nvPr/>
              </p:nvSpPr>
              <p:spPr>
                <a:xfrm flipH="1">
                  <a:off x="3607061" y="3744364"/>
                  <a:ext cx="111756" cy="146596"/>
                </a:xfrm>
                <a:custGeom>
                  <a:rect b="b" l="l" r="r" t="t"/>
                  <a:pathLst>
                    <a:path extrusionOk="0" h="2613" w="1992">
                      <a:moveTo>
                        <a:pt x="1914" y="1"/>
                      </a:moveTo>
                      <a:cubicBezTo>
                        <a:pt x="1894" y="1"/>
                        <a:pt x="1873" y="11"/>
                        <a:pt x="1861" y="29"/>
                      </a:cubicBezTo>
                      <a:lnTo>
                        <a:pt x="25" y="2507"/>
                      </a:lnTo>
                      <a:cubicBezTo>
                        <a:pt x="0" y="2535"/>
                        <a:pt x="8" y="2576"/>
                        <a:pt x="38" y="2599"/>
                      </a:cubicBezTo>
                      <a:cubicBezTo>
                        <a:pt x="50" y="2608"/>
                        <a:pt x="64" y="2612"/>
                        <a:pt x="79" y="2612"/>
                      </a:cubicBezTo>
                      <a:cubicBezTo>
                        <a:pt x="99" y="2612"/>
                        <a:pt x="119" y="2604"/>
                        <a:pt x="131" y="2585"/>
                      </a:cubicBezTo>
                      <a:lnTo>
                        <a:pt x="1967" y="107"/>
                      </a:lnTo>
                      <a:cubicBezTo>
                        <a:pt x="1991" y="77"/>
                        <a:pt x="1984" y="36"/>
                        <a:pt x="1954" y="15"/>
                      </a:cubicBezTo>
                      <a:cubicBezTo>
                        <a:pt x="1942" y="5"/>
                        <a:pt x="1928" y="1"/>
                        <a:pt x="1914" y="1"/>
                      </a:cubicBezTo>
                      <a:close/>
                    </a:path>
                  </a:pathLst>
                </a:custGeom>
                <a:solidFill>
                  <a:srgbClr val="CC0000"/>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4"/>
                <p:cNvSpPr/>
                <p:nvPr/>
              </p:nvSpPr>
              <p:spPr>
                <a:xfrm flipH="1">
                  <a:off x="3657884" y="3838892"/>
                  <a:ext cx="156302" cy="144464"/>
                </a:xfrm>
                <a:custGeom>
                  <a:rect b="b" l="l" r="r" t="t"/>
                  <a:pathLst>
                    <a:path extrusionOk="0" h="2575" w="2786">
                      <a:moveTo>
                        <a:pt x="1306" y="1"/>
                      </a:moveTo>
                      <a:cubicBezTo>
                        <a:pt x="1149" y="1"/>
                        <a:pt x="994" y="25"/>
                        <a:pt x="844" y="75"/>
                      </a:cubicBezTo>
                      <a:cubicBezTo>
                        <a:pt x="612" y="149"/>
                        <a:pt x="386" y="289"/>
                        <a:pt x="233" y="529"/>
                      </a:cubicBezTo>
                      <a:cubicBezTo>
                        <a:pt x="79" y="768"/>
                        <a:pt x="0" y="1119"/>
                        <a:pt x="69" y="1453"/>
                      </a:cubicBezTo>
                      <a:cubicBezTo>
                        <a:pt x="123" y="1720"/>
                        <a:pt x="267" y="1952"/>
                        <a:pt x="435" y="2112"/>
                      </a:cubicBezTo>
                      <a:cubicBezTo>
                        <a:pt x="605" y="2276"/>
                        <a:pt x="799" y="2372"/>
                        <a:pt x="991" y="2440"/>
                      </a:cubicBezTo>
                      <a:cubicBezTo>
                        <a:pt x="1244" y="2530"/>
                        <a:pt x="1501" y="2575"/>
                        <a:pt x="1754" y="2575"/>
                      </a:cubicBezTo>
                      <a:cubicBezTo>
                        <a:pt x="1857" y="2575"/>
                        <a:pt x="1958" y="2568"/>
                        <a:pt x="2059" y="2553"/>
                      </a:cubicBezTo>
                      <a:cubicBezTo>
                        <a:pt x="2247" y="2525"/>
                        <a:pt x="2438" y="2468"/>
                        <a:pt x="2575" y="2304"/>
                      </a:cubicBezTo>
                      <a:cubicBezTo>
                        <a:pt x="2715" y="2140"/>
                        <a:pt x="2786" y="1849"/>
                        <a:pt x="2697" y="1600"/>
                      </a:cubicBezTo>
                      <a:lnTo>
                        <a:pt x="2431" y="546"/>
                      </a:lnTo>
                      <a:lnTo>
                        <a:pt x="2414" y="481"/>
                      </a:lnTo>
                      <a:cubicBezTo>
                        <a:pt x="2401" y="402"/>
                        <a:pt x="2343" y="351"/>
                        <a:pt x="2288" y="317"/>
                      </a:cubicBezTo>
                      <a:cubicBezTo>
                        <a:pt x="1976" y="109"/>
                        <a:pt x="1636" y="1"/>
                        <a:pt x="1306"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4"/>
                <p:cNvSpPr/>
                <p:nvPr/>
              </p:nvSpPr>
              <p:spPr>
                <a:xfrm flipH="1">
                  <a:off x="3689078" y="3881639"/>
                  <a:ext cx="104407" cy="61993"/>
                </a:xfrm>
                <a:custGeom>
                  <a:rect b="b" l="l" r="r" t="t"/>
                  <a:pathLst>
                    <a:path extrusionOk="0" h="1105" w="1861">
                      <a:moveTo>
                        <a:pt x="955" y="0"/>
                      </a:moveTo>
                      <a:cubicBezTo>
                        <a:pt x="812" y="0"/>
                        <a:pt x="665" y="40"/>
                        <a:pt x="529" y="145"/>
                      </a:cubicBezTo>
                      <a:cubicBezTo>
                        <a:pt x="1" y="556"/>
                        <a:pt x="396" y="1105"/>
                        <a:pt x="953" y="1105"/>
                      </a:cubicBezTo>
                      <a:cubicBezTo>
                        <a:pt x="979" y="1105"/>
                        <a:pt x="1005" y="1104"/>
                        <a:pt x="1032" y="1101"/>
                      </a:cubicBezTo>
                      <a:cubicBezTo>
                        <a:pt x="1626" y="1046"/>
                        <a:pt x="1861" y="811"/>
                        <a:pt x="1861" y="811"/>
                      </a:cubicBezTo>
                      <a:lnTo>
                        <a:pt x="1820" y="381"/>
                      </a:lnTo>
                      <a:cubicBezTo>
                        <a:pt x="1820" y="381"/>
                        <a:pt x="1400" y="0"/>
                        <a:pt x="955" y="0"/>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4"/>
                <p:cNvSpPr/>
                <p:nvPr/>
              </p:nvSpPr>
              <p:spPr>
                <a:xfrm flipH="1">
                  <a:off x="3226018" y="3642432"/>
                  <a:ext cx="393559" cy="259923"/>
                </a:xfrm>
                <a:custGeom>
                  <a:rect b="b" l="l" r="r" t="t"/>
                  <a:pathLst>
                    <a:path extrusionOk="0" h="4633" w="7015">
                      <a:moveTo>
                        <a:pt x="4834" y="156"/>
                      </a:moveTo>
                      <a:cubicBezTo>
                        <a:pt x="5059" y="156"/>
                        <a:pt x="5274" y="163"/>
                        <a:pt x="5469" y="183"/>
                      </a:cubicBezTo>
                      <a:cubicBezTo>
                        <a:pt x="5578" y="194"/>
                        <a:pt x="5674" y="262"/>
                        <a:pt x="5718" y="364"/>
                      </a:cubicBezTo>
                      <a:cubicBezTo>
                        <a:pt x="5919" y="829"/>
                        <a:pt x="6336" y="2020"/>
                        <a:pt x="5892" y="3010"/>
                      </a:cubicBezTo>
                      <a:cubicBezTo>
                        <a:pt x="5625" y="3604"/>
                        <a:pt x="5086" y="4040"/>
                        <a:pt x="4284" y="4307"/>
                      </a:cubicBezTo>
                      <a:cubicBezTo>
                        <a:pt x="3946" y="4420"/>
                        <a:pt x="3615" y="4478"/>
                        <a:pt x="3304" y="4478"/>
                      </a:cubicBezTo>
                      <a:cubicBezTo>
                        <a:pt x="1488" y="4478"/>
                        <a:pt x="546" y="2570"/>
                        <a:pt x="229" y="1751"/>
                      </a:cubicBezTo>
                      <a:cubicBezTo>
                        <a:pt x="174" y="1610"/>
                        <a:pt x="229" y="1453"/>
                        <a:pt x="358" y="1378"/>
                      </a:cubicBezTo>
                      <a:cubicBezTo>
                        <a:pt x="905" y="1064"/>
                        <a:pt x="1994" y="508"/>
                        <a:pt x="3137" y="309"/>
                      </a:cubicBezTo>
                      <a:cubicBezTo>
                        <a:pt x="3725" y="207"/>
                        <a:pt x="4294" y="156"/>
                        <a:pt x="4834" y="156"/>
                      </a:cubicBezTo>
                      <a:close/>
                      <a:moveTo>
                        <a:pt x="4840" y="0"/>
                      </a:moveTo>
                      <a:cubicBezTo>
                        <a:pt x="4400" y="0"/>
                        <a:pt x="3814" y="34"/>
                        <a:pt x="3110" y="156"/>
                      </a:cubicBezTo>
                      <a:cubicBezTo>
                        <a:pt x="1932" y="358"/>
                        <a:pt x="812" y="938"/>
                        <a:pt x="280" y="1245"/>
                      </a:cubicBezTo>
                      <a:cubicBezTo>
                        <a:pt x="85" y="1357"/>
                        <a:pt x="0" y="1596"/>
                        <a:pt x="82" y="1805"/>
                      </a:cubicBezTo>
                      <a:cubicBezTo>
                        <a:pt x="410" y="2642"/>
                        <a:pt x="1386" y="4633"/>
                        <a:pt x="3303" y="4633"/>
                      </a:cubicBezTo>
                      <a:cubicBezTo>
                        <a:pt x="3620" y="4633"/>
                        <a:pt x="3964" y="4578"/>
                        <a:pt x="4335" y="4454"/>
                      </a:cubicBezTo>
                      <a:cubicBezTo>
                        <a:pt x="7015" y="3563"/>
                        <a:pt x="6196" y="1084"/>
                        <a:pt x="5861" y="303"/>
                      </a:cubicBezTo>
                      <a:cubicBezTo>
                        <a:pt x="5793" y="149"/>
                        <a:pt x="5650" y="43"/>
                        <a:pt x="5482" y="26"/>
                      </a:cubicBezTo>
                      <a:cubicBezTo>
                        <a:pt x="5329" y="13"/>
                        <a:pt x="5113" y="0"/>
                        <a:pt x="4840" y="0"/>
                      </a:cubicBezTo>
                      <a:close/>
                    </a:path>
                  </a:pathLst>
                </a:custGeom>
                <a:solidFill>
                  <a:srgbClr val="CC0000"/>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4"/>
                <p:cNvSpPr/>
                <p:nvPr/>
              </p:nvSpPr>
              <p:spPr>
                <a:xfrm flipH="1">
                  <a:off x="2879720" y="3595869"/>
                  <a:ext cx="306712" cy="220539"/>
                </a:xfrm>
                <a:custGeom>
                  <a:rect b="b" l="l" r="r" t="t"/>
                  <a:pathLst>
                    <a:path extrusionOk="0" h="3931" w="5467">
                      <a:moveTo>
                        <a:pt x="2998" y="156"/>
                      </a:moveTo>
                      <a:cubicBezTo>
                        <a:pt x="3705" y="156"/>
                        <a:pt x="4090" y="238"/>
                        <a:pt x="4291" y="310"/>
                      </a:cubicBezTo>
                      <a:cubicBezTo>
                        <a:pt x="4356" y="334"/>
                        <a:pt x="4408" y="385"/>
                        <a:pt x="4431" y="454"/>
                      </a:cubicBezTo>
                      <a:cubicBezTo>
                        <a:pt x="4571" y="863"/>
                        <a:pt x="4991" y="2266"/>
                        <a:pt x="4558" y="3106"/>
                      </a:cubicBezTo>
                      <a:cubicBezTo>
                        <a:pt x="4404" y="3403"/>
                        <a:pt x="4168" y="3594"/>
                        <a:pt x="3834" y="3693"/>
                      </a:cubicBezTo>
                      <a:cubicBezTo>
                        <a:pt x="3650" y="3748"/>
                        <a:pt x="3455" y="3775"/>
                        <a:pt x="3261" y="3775"/>
                      </a:cubicBezTo>
                      <a:cubicBezTo>
                        <a:pt x="2585" y="3775"/>
                        <a:pt x="1851" y="3433"/>
                        <a:pt x="1250" y="2836"/>
                      </a:cubicBezTo>
                      <a:cubicBezTo>
                        <a:pt x="663" y="2256"/>
                        <a:pt x="274" y="1522"/>
                        <a:pt x="178" y="819"/>
                      </a:cubicBezTo>
                      <a:cubicBezTo>
                        <a:pt x="165" y="717"/>
                        <a:pt x="229" y="614"/>
                        <a:pt x="329" y="577"/>
                      </a:cubicBezTo>
                      <a:cubicBezTo>
                        <a:pt x="673" y="446"/>
                        <a:pt x="1414" y="221"/>
                        <a:pt x="2506" y="167"/>
                      </a:cubicBezTo>
                      <a:cubicBezTo>
                        <a:pt x="2677" y="160"/>
                        <a:pt x="2840" y="156"/>
                        <a:pt x="2998" y="156"/>
                      </a:cubicBezTo>
                      <a:close/>
                      <a:moveTo>
                        <a:pt x="3003" y="0"/>
                      </a:moveTo>
                      <a:cubicBezTo>
                        <a:pt x="2850" y="0"/>
                        <a:pt x="2682" y="4"/>
                        <a:pt x="2500" y="13"/>
                      </a:cubicBezTo>
                      <a:cubicBezTo>
                        <a:pt x="1397" y="65"/>
                        <a:pt x="646" y="290"/>
                        <a:pt x="274" y="430"/>
                      </a:cubicBezTo>
                      <a:cubicBezTo>
                        <a:pt x="106" y="495"/>
                        <a:pt x="1" y="662"/>
                        <a:pt x="25" y="840"/>
                      </a:cubicBezTo>
                      <a:cubicBezTo>
                        <a:pt x="226" y="2337"/>
                        <a:pt x="1718" y="3931"/>
                        <a:pt x="3256" y="3931"/>
                      </a:cubicBezTo>
                      <a:cubicBezTo>
                        <a:pt x="3464" y="3931"/>
                        <a:pt x="3672" y="3902"/>
                        <a:pt x="3878" y="3840"/>
                      </a:cubicBezTo>
                      <a:cubicBezTo>
                        <a:pt x="5466" y="3365"/>
                        <a:pt x="4790" y="1027"/>
                        <a:pt x="4578" y="402"/>
                      </a:cubicBezTo>
                      <a:cubicBezTo>
                        <a:pt x="4540" y="290"/>
                        <a:pt x="4452" y="201"/>
                        <a:pt x="4343" y="164"/>
                      </a:cubicBezTo>
                      <a:cubicBezTo>
                        <a:pt x="4140" y="90"/>
                        <a:pt x="3735" y="0"/>
                        <a:pt x="3003" y="0"/>
                      </a:cubicBez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4"/>
                <p:cNvSpPr/>
                <p:nvPr/>
              </p:nvSpPr>
              <p:spPr>
                <a:xfrm flipH="1">
                  <a:off x="2919957" y="3605574"/>
                  <a:ext cx="69230" cy="185643"/>
                </a:xfrm>
                <a:custGeom>
                  <a:rect b="b" l="l" r="r" t="t"/>
                  <a:pathLst>
                    <a:path extrusionOk="0" h="3309" w="1234">
                      <a:moveTo>
                        <a:pt x="0" y="0"/>
                      </a:moveTo>
                      <a:cubicBezTo>
                        <a:pt x="49" y="383"/>
                        <a:pt x="79" y="776"/>
                        <a:pt x="99" y="1175"/>
                      </a:cubicBezTo>
                      <a:lnTo>
                        <a:pt x="840" y="175"/>
                      </a:lnTo>
                      <a:cubicBezTo>
                        <a:pt x="820" y="158"/>
                        <a:pt x="799" y="144"/>
                        <a:pt x="775" y="137"/>
                      </a:cubicBezTo>
                      <a:cubicBezTo>
                        <a:pt x="629" y="86"/>
                        <a:pt x="389" y="28"/>
                        <a:pt x="0" y="0"/>
                      </a:cubicBezTo>
                      <a:close/>
                      <a:moveTo>
                        <a:pt x="919" y="291"/>
                      </a:moveTo>
                      <a:lnTo>
                        <a:pt x="107" y="1387"/>
                      </a:lnTo>
                      <a:cubicBezTo>
                        <a:pt x="117" y="1636"/>
                        <a:pt x="123" y="1888"/>
                        <a:pt x="127" y="2141"/>
                      </a:cubicBezTo>
                      <a:cubicBezTo>
                        <a:pt x="175" y="2189"/>
                        <a:pt x="222" y="2236"/>
                        <a:pt x="271" y="2294"/>
                      </a:cubicBezTo>
                      <a:cubicBezTo>
                        <a:pt x="430" y="2362"/>
                        <a:pt x="553" y="2485"/>
                        <a:pt x="598" y="2646"/>
                      </a:cubicBezTo>
                      <a:cubicBezTo>
                        <a:pt x="619" y="2718"/>
                        <a:pt x="622" y="2793"/>
                        <a:pt x="608" y="2865"/>
                      </a:cubicBezTo>
                      <a:cubicBezTo>
                        <a:pt x="663" y="3005"/>
                        <a:pt x="707" y="3155"/>
                        <a:pt x="734" y="3309"/>
                      </a:cubicBezTo>
                      <a:cubicBezTo>
                        <a:pt x="861" y="3210"/>
                        <a:pt x="963" y="3087"/>
                        <a:pt x="1042" y="2933"/>
                      </a:cubicBezTo>
                      <a:cubicBezTo>
                        <a:pt x="1182" y="2663"/>
                        <a:pt x="1233" y="2329"/>
                        <a:pt x="1233" y="1990"/>
                      </a:cubicBezTo>
                      <a:cubicBezTo>
                        <a:pt x="1233" y="1297"/>
                        <a:pt x="1015" y="577"/>
                        <a:pt x="919" y="291"/>
                      </a:cubicBezTo>
                      <a:close/>
                    </a:path>
                  </a:pathLst>
                </a:custGeom>
                <a:solidFill>
                  <a:srgbClr val="CBD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4"/>
                <p:cNvSpPr/>
                <p:nvPr/>
              </p:nvSpPr>
              <p:spPr>
                <a:xfrm flipH="1">
                  <a:off x="2937629" y="3615336"/>
                  <a:ext cx="46004" cy="68052"/>
                </a:xfrm>
                <a:custGeom>
                  <a:rect b="b" l="l" r="r" t="t"/>
                  <a:pathLst>
                    <a:path extrusionOk="0" h="1213" w="820">
                      <a:moveTo>
                        <a:pt x="741" y="1"/>
                      </a:moveTo>
                      <a:lnTo>
                        <a:pt x="0" y="1001"/>
                      </a:lnTo>
                      <a:cubicBezTo>
                        <a:pt x="4" y="1073"/>
                        <a:pt x="8" y="1141"/>
                        <a:pt x="8" y="1213"/>
                      </a:cubicBezTo>
                      <a:lnTo>
                        <a:pt x="820" y="117"/>
                      </a:lnTo>
                      <a:cubicBezTo>
                        <a:pt x="820" y="113"/>
                        <a:pt x="816" y="110"/>
                        <a:pt x="816" y="107"/>
                      </a:cubicBezTo>
                      <a:cubicBezTo>
                        <a:pt x="802" y="62"/>
                        <a:pt x="775" y="28"/>
                        <a:pt x="741" y="1"/>
                      </a:cubicBezTo>
                      <a:close/>
                    </a:path>
                  </a:pathLst>
                </a:custGeom>
                <a:solidFill>
                  <a:srgbClr val="A06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4"/>
                <p:cNvSpPr/>
                <p:nvPr/>
              </p:nvSpPr>
              <p:spPr>
                <a:xfrm flipH="1">
                  <a:off x="2947942" y="3605182"/>
                  <a:ext cx="228562" cy="202474"/>
                </a:xfrm>
                <a:custGeom>
                  <a:rect b="b" l="l" r="r" t="t"/>
                  <a:pathLst>
                    <a:path extrusionOk="0" h="3609" w="4074">
                      <a:moveTo>
                        <a:pt x="1831" y="1274"/>
                      </a:moveTo>
                      <a:cubicBezTo>
                        <a:pt x="2097" y="1274"/>
                        <a:pt x="2356" y="1373"/>
                        <a:pt x="2554" y="1550"/>
                      </a:cubicBezTo>
                      <a:cubicBezTo>
                        <a:pt x="2589" y="1585"/>
                        <a:pt x="2592" y="1639"/>
                        <a:pt x="2561" y="1673"/>
                      </a:cubicBezTo>
                      <a:cubicBezTo>
                        <a:pt x="2545" y="1690"/>
                        <a:pt x="2520" y="1701"/>
                        <a:pt x="2496" y="1701"/>
                      </a:cubicBezTo>
                      <a:cubicBezTo>
                        <a:pt x="2476" y="1701"/>
                        <a:pt x="2455" y="1694"/>
                        <a:pt x="2438" y="1680"/>
                      </a:cubicBezTo>
                      <a:cubicBezTo>
                        <a:pt x="2274" y="1534"/>
                        <a:pt x="2056" y="1444"/>
                        <a:pt x="1834" y="1444"/>
                      </a:cubicBezTo>
                      <a:cubicBezTo>
                        <a:pt x="1814" y="1444"/>
                        <a:pt x="1793" y="1444"/>
                        <a:pt x="1773" y="1448"/>
                      </a:cubicBezTo>
                      <a:cubicBezTo>
                        <a:pt x="1677" y="1455"/>
                        <a:pt x="1602" y="1472"/>
                        <a:pt x="1544" y="1509"/>
                      </a:cubicBezTo>
                      <a:cubicBezTo>
                        <a:pt x="1401" y="1591"/>
                        <a:pt x="1329" y="1789"/>
                        <a:pt x="1387" y="1943"/>
                      </a:cubicBezTo>
                      <a:cubicBezTo>
                        <a:pt x="1404" y="1988"/>
                        <a:pt x="1384" y="2035"/>
                        <a:pt x="1339" y="2052"/>
                      </a:cubicBezTo>
                      <a:cubicBezTo>
                        <a:pt x="1329" y="2056"/>
                        <a:pt x="1319" y="2059"/>
                        <a:pt x="1308" y="2059"/>
                      </a:cubicBezTo>
                      <a:cubicBezTo>
                        <a:pt x="1275" y="2059"/>
                        <a:pt x="1240" y="2038"/>
                        <a:pt x="1226" y="2005"/>
                      </a:cubicBezTo>
                      <a:cubicBezTo>
                        <a:pt x="1138" y="1772"/>
                        <a:pt x="1244" y="1482"/>
                        <a:pt x="1459" y="1359"/>
                      </a:cubicBezTo>
                      <a:cubicBezTo>
                        <a:pt x="1541" y="1312"/>
                        <a:pt x="1639" y="1284"/>
                        <a:pt x="1759" y="1274"/>
                      </a:cubicBezTo>
                      <a:close/>
                      <a:moveTo>
                        <a:pt x="2329" y="1"/>
                      </a:moveTo>
                      <a:cubicBezTo>
                        <a:pt x="1237" y="55"/>
                        <a:pt x="496" y="280"/>
                        <a:pt x="152" y="411"/>
                      </a:cubicBezTo>
                      <a:cubicBezTo>
                        <a:pt x="59" y="444"/>
                        <a:pt x="1" y="530"/>
                        <a:pt x="1" y="625"/>
                      </a:cubicBezTo>
                      <a:lnTo>
                        <a:pt x="1" y="653"/>
                      </a:lnTo>
                      <a:cubicBezTo>
                        <a:pt x="97" y="1356"/>
                        <a:pt x="486" y="2090"/>
                        <a:pt x="1073" y="2670"/>
                      </a:cubicBezTo>
                      <a:cubicBezTo>
                        <a:pt x="1455" y="3049"/>
                        <a:pt x="1892" y="3329"/>
                        <a:pt x="2332" y="3480"/>
                      </a:cubicBezTo>
                      <a:cubicBezTo>
                        <a:pt x="2422" y="3418"/>
                        <a:pt x="2510" y="3349"/>
                        <a:pt x="2589" y="3275"/>
                      </a:cubicBezTo>
                      <a:cubicBezTo>
                        <a:pt x="2592" y="3271"/>
                        <a:pt x="2595" y="3271"/>
                        <a:pt x="2599" y="3267"/>
                      </a:cubicBezTo>
                      <a:cubicBezTo>
                        <a:pt x="2540" y="3209"/>
                        <a:pt x="2500" y="3138"/>
                        <a:pt x="2476" y="3056"/>
                      </a:cubicBezTo>
                      <a:cubicBezTo>
                        <a:pt x="2387" y="2735"/>
                        <a:pt x="2643" y="2383"/>
                        <a:pt x="3046" y="2274"/>
                      </a:cubicBezTo>
                      <a:cubicBezTo>
                        <a:pt x="3131" y="2251"/>
                        <a:pt x="3213" y="2240"/>
                        <a:pt x="3295" y="2240"/>
                      </a:cubicBezTo>
                      <a:cubicBezTo>
                        <a:pt x="3408" y="2240"/>
                        <a:pt x="3514" y="2260"/>
                        <a:pt x="3610" y="2301"/>
                      </a:cubicBezTo>
                      <a:cubicBezTo>
                        <a:pt x="3561" y="2243"/>
                        <a:pt x="3514" y="2196"/>
                        <a:pt x="3466" y="2148"/>
                      </a:cubicBezTo>
                      <a:cubicBezTo>
                        <a:pt x="3384" y="2076"/>
                        <a:pt x="3298" y="2015"/>
                        <a:pt x="3216" y="1970"/>
                      </a:cubicBezTo>
                      <a:cubicBezTo>
                        <a:pt x="3169" y="1943"/>
                        <a:pt x="3121" y="1916"/>
                        <a:pt x="3080" y="1889"/>
                      </a:cubicBezTo>
                      <a:cubicBezTo>
                        <a:pt x="2459" y="1462"/>
                        <a:pt x="2469" y="710"/>
                        <a:pt x="2336" y="1"/>
                      </a:cubicBezTo>
                      <a:close/>
                      <a:moveTo>
                        <a:pt x="3947" y="2872"/>
                      </a:moveTo>
                      <a:cubicBezTo>
                        <a:pt x="3903" y="3121"/>
                        <a:pt x="3681" y="3349"/>
                        <a:pt x="3367" y="3439"/>
                      </a:cubicBezTo>
                      <a:cubicBezTo>
                        <a:pt x="3285" y="3459"/>
                        <a:pt x="3200" y="3472"/>
                        <a:pt x="3121" y="3472"/>
                      </a:cubicBezTo>
                      <a:cubicBezTo>
                        <a:pt x="2975" y="3472"/>
                        <a:pt x="2838" y="3434"/>
                        <a:pt x="2729" y="3370"/>
                      </a:cubicBezTo>
                      <a:cubicBezTo>
                        <a:pt x="2722" y="3380"/>
                        <a:pt x="2715" y="3390"/>
                        <a:pt x="2708" y="3401"/>
                      </a:cubicBezTo>
                      <a:cubicBezTo>
                        <a:pt x="2654" y="3452"/>
                        <a:pt x="2599" y="3496"/>
                        <a:pt x="2540" y="3541"/>
                      </a:cubicBezTo>
                      <a:cubicBezTo>
                        <a:pt x="2725" y="3585"/>
                        <a:pt x="2906" y="3609"/>
                        <a:pt x="3084" y="3609"/>
                      </a:cubicBezTo>
                      <a:cubicBezTo>
                        <a:pt x="3278" y="3609"/>
                        <a:pt x="3473" y="3582"/>
                        <a:pt x="3657" y="3527"/>
                      </a:cubicBezTo>
                      <a:cubicBezTo>
                        <a:pt x="3818" y="3480"/>
                        <a:pt x="3958" y="3407"/>
                        <a:pt x="4073" y="3316"/>
                      </a:cubicBezTo>
                      <a:cubicBezTo>
                        <a:pt x="4046" y="3162"/>
                        <a:pt x="4002" y="3012"/>
                        <a:pt x="3947" y="2872"/>
                      </a:cubicBezTo>
                      <a:close/>
                    </a:path>
                  </a:pathLst>
                </a:custGeom>
                <a:solidFill>
                  <a:srgbClr val="C999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4"/>
                <p:cNvSpPr/>
                <p:nvPr/>
              </p:nvSpPr>
              <p:spPr>
                <a:xfrm flipH="1">
                  <a:off x="2954232" y="3730788"/>
                  <a:ext cx="88361" cy="69230"/>
                </a:xfrm>
                <a:custGeom>
                  <a:rect b="b" l="l" r="r" t="t"/>
                  <a:pathLst>
                    <a:path extrusionOk="0" h="1234" w="1575">
                      <a:moveTo>
                        <a:pt x="908" y="1"/>
                      </a:moveTo>
                      <a:cubicBezTo>
                        <a:pt x="826" y="1"/>
                        <a:pt x="744" y="12"/>
                        <a:pt x="659" y="35"/>
                      </a:cubicBezTo>
                      <a:cubicBezTo>
                        <a:pt x="256" y="144"/>
                        <a:pt x="0" y="496"/>
                        <a:pt x="89" y="817"/>
                      </a:cubicBezTo>
                      <a:cubicBezTo>
                        <a:pt x="113" y="899"/>
                        <a:pt x="153" y="970"/>
                        <a:pt x="212" y="1028"/>
                      </a:cubicBezTo>
                      <a:cubicBezTo>
                        <a:pt x="226" y="1019"/>
                        <a:pt x="243" y="1011"/>
                        <a:pt x="260" y="1011"/>
                      </a:cubicBezTo>
                      <a:cubicBezTo>
                        <a:pt x="284" y="1011"/>
                        <a:pt x="308" y="1022"/>
                        <a:pt x="325" y="1039"/>
                      </a:cubicBezTo>
                      <a:cubicBezTo>
                        <a:pt x="348" y="1066"/>
                        <a:pt x="352" y="1100"/>
                        <a:pt x="342" y="1131"/>
                      </a:cubicBezTo>
                      <a:cubicBezTo>
                        <a:pt x="451" y="1195"/>
                        <a:pt x="588" y="1233"/>
                        <a:pt x="734" y="1233"/>
                      </a:cubicBezTo>
                      <a:cubicBezTo>
                        <a:pt x="813" y="1233"/>
                        <a:pt x="898" y="1220"/>
                        <a:pt x="980" y="1200"/>
                      </a:cubicBezTo>
                      <a:cubicBezTo>
                        <a:pt x="1294" y="1110"/>
                        <a:pt x="1516" y="882"/>
                        <a:pt x="1560" y="633"/>
                      </a:cubicBezTo>
                      <a:cubicBezTo>
                        <a:pt x="1574" y="561"/>
                        <a:pt x="1571" y="486"/>
                        <a:pt x="1550" y="414"/>
                      </a:cubicBezTo>
                      <a:cubicBezTo>
                        <a:pt x="1505" y="253"/>
                        <a:pt x="1382" y="130"/>
                        <a:pt x="1223" y="62"/>
                      </a:cubicBezTo>
                      <a:cubicBezTo>
                        <a:pt x="1127" y="21"/>
                        <a:pt x="1021" y="1"/>
                        <a:pt x="908" y="1"/>
                      </a:cubicBezTo>
                      <a:close/>
                    </a:path>
                  </a:pathLst>
                </a:custGeom>
                <a:solidFill>
                  <a:srgbClr val="BA7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4"/>
                <p:cNvSpPr/>
                <p:nvPr/>
              </p:nvSpPr>
              <p:spPr>
                <a:xfrm flipH="1">
                  <a:off x="3022845" y="3787505"/>
                  <a:ext cx="22834" cy="16326"/>
                </a:xfrm>
                <a:custGeom>
                  <a:rect b="b" l="l" r="r" t="t"/>
                  <a:pathLst>
                    <a:path extrusionOk="0" h="291" w="407">
                      <a:moveTo>
                        <a:pt x="315" y="0"/>
                      </a:moveTo>
                      <a:cubicBezTo>
                        <a:pt x="298" y="0"/>
                        <a:pt x="281" y="8"/>
                        <a:pt x="267" y="17"/>
                      </a:cubicBezTo>
                      <a:cubicBezTo>
                        <a:pt x="263" y="21"/>
                        <a:pt x="260" y="21"/>
                        <a:pt x="257" y="25"/>
                      </a:cubicBezTo>
                      <a:cubicBezTo>
                        <a:pt x="178" y="99"/>
                        <a:pt x="90" y="168"/>
                        <a:pt x="0" y="230"/>
                      </a:cubicBezTo>
                      <a:cubicBezTo>
                        <a:pt x="69" y="253"/>
                        <a:pt x="140" y="274"/>
                        <a:pt x="208" y="291"/>
                      </a:cubicBezTo>
                      <a:cubicBezTo>
                        <a:pt x="267" y="246"/>
                        <a:pt x="322" y="202"/>
                        <a:pt x="376" y="151"/>
                      </a:cubicBezTo>
                      <a:cubicBezTo>
                        <a:pt x="383" y="140"/>
                        <a:pt x="390" y="130"/>
                        <a:pt x="397" y="120"/>
                      </a:cubicBezTo>
                      <a:cubicBezTo>
                        <a:pt x="407" y="89"/>
                        <a:pt x="403" y="55"/>
                        <a:pt x="380" y="28"/>
                      </a:cubicBezTo>
                      <a:cubicBezTo>
                        <a:pt x="363" y="11"/>
                        <a:pt x="339" y="0"/>
                        <a:pt x="315" y="0"/>
                      </a:cubicBezTo>
                      <a:close/>
                    </a:path>
                  </a:pathLst>
                </a:custGeom>
                <a:solidFill>
                  <a:srgbClr val="9E72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4"/>
                <p:cNvSpPr/>
                <p:nvPr/>
              </p:nvSpPr>
              <p:spPr>
                <a:xfrm flipH="1">
                  <a:off x="3031033" y="3676652"/>
                  <a:ext cx="81685" cy="44040"/>
                </a:xfrm>
                <a:custGeom>
                  <a:rect b="b" l="l" r="r" t="t"/>
                  <a:pathLst>
                    <a:path extrusionOk="0" h="785" w="1456">
                      <a:moveTo>
                        <a:pt x="622" y="0"/>
                      </a:moveTo>
                      <a:cubicBezTo>
                        <a:pt x="502" y="10"/>
                        <a:pt x="404" y="38"/>
                        <a:pt x="322" y="85"/>
                      </a:cubicBezTo>
                      <a:cubicBezTo>
                        <a:pt x="107" y="208"/>
                        <a:pt x="1" y="498"/>
                        <a:pt x="89" y="731"/>
                      </a:cubicBezTo>
                      <a:cubicBezTo>
                        <a:pt x="103" y="764"/>
                        <a:pt x="138" y="785"/>
                        <a:pt x="171" y="785"/>
                      </a:cubicBezTo>
                      <a:cubicBezTo>
                        <a:pt x="182" y="785"/>
                        <a:pt x="192" y="782"/>
                        <a:pt x="202" y="778"/>
                      </a:cubicBezTo>
                      <a:cubicBezTo>
                        <a:pt x="247" y="761"/>
                        <a:pt x="267" y="714"/>
                        <a:pt x="250" y="669"/>
                      </a:cubicBezTo>
                      <a:cubicBezTo>
                        <a:pt x="192" y="515"/>
                        <a:pt x="264" y="317"/>
                        <a:pt x="407" y="235"/>
                      </a:cubicBezTo>
                      <a:cubicBezTo>
                        <a:pt x="465" y="198"/>
                        <a:pt x="540" y="181"/>
                        <a:pt x="636" y="174"/>
                      </a:cubicBezTo>
                      <a:cubicBezTo>
                        <a:pt x="656" y="170"/>
                        <a:pt x="677" y="170"/>
                        <a:pt x="697" y="170"/>
                      </a:cubicBezTo>
                      <a:cubicBezTo>
                        <a:pt x="919" y="170"/>
                        <a:pt x="1137" y="260"/>
                        <a:pt x="1301" y="406"/>
                      </a:cubicBezTo>
                      <a:cubicBezTo>
                        <a:pt x="1318" y="420"/>
                        <a:pt x="1339" y="427"/>
                        <a:pt x="1359" y="427"/>
                      </a:cubicBezTo>
                      <a:cubicBezTo>
                        <a:pt x="1383" y="427"/>
                        <a:pt x="1408" y="416"/>
                        <a:pt x="1424" y="399"/>
                      </a:cubicBezTo>
                      <a:cubicBezTo>
                        <a:pt x="1455" y="365"/>
                        <a:pt x="1452" y="311"/>
                        <a:pt x="1417" y="276"/>
                      </a:cubicBezTo>
                      <a:cubicBezTo>
                        <a:pt x="1219" y="99"/>
                        <a:pt x="960" y="0"/>
                        <a:pt x="694" y="0"/>
                      </a:cubicBezTo>
                      <a:close/>
                    </a:path>
                  </a:pathLst>
                </a:custGeom>
                <a:solidFill>
                  <a:srgbClr val="4C3B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4"/>
                <p:cNvSpPr/>
                <p:nvPr/>
              </p:nvSpPr>
              <p:spPr>
                <a:xfrm flipH="1">
                  <a:off x="2982003" y="3604621"/>
                  <a:ext cx="63508" cy="121125"/>
                </a:xfrm>
                <a:custGeom>
                  <a:rect b="b" l="l" r="r" t="t"/>
                  <a:pathLst>
                    <a:path extrusionOk="0" h="2159" w="1132">
                      <a:moveTo>
                        <a:pt x="486" y="0"/>
                      </a:moveTo>
                      <a:cubicBezTo>
                        <a:pt x="332" y="0"/>
                        <a:pt x="169" y="4"/>
                        <a:pt x="1" y="11"/>
                      </a:cubicBezTo>
                      <a:cubicBezTo>
                        <a:pt x="134" y="720"/>
                        <a:pt x="124" y="1472"/>
                        <a:pt x="745" y="1899"/>
                      </a:cubicBezTo>
                      <a:cubicBezTo>
                        <a:pt x="786" y="1926"/>
                        <a:pt x="834" y="1953"/>
                        <a:pt x="881" y="1980"/>
                      </a:cubicBezTo>
                      <a:cubicBezTo>
                        <a:pt x="963" y="2025"/>
                        <a:pt x="1049" y="2086"/>
                        <a:pt x="1131" y="2158"/>
                      </a:cubicBezTo>
                      <a:cubicBezTo>
                        <a:pt x="1127" y="1905"/>
                        <a:pt x="1121" y="1653"/>
                        <a:pt x="1111" y="1404"/>
                      </a:cubicBezTo>
                      <a:cubicBezTo>
                        <a:pt x="1111" y="1332"/>
                        <a:pt x="1107" y="1264"/>
                        <a:pt x="1103" y="1192"/>
                      </a:cubicBezTo>
                      <a:cubicBezTo>
                        <a:pt x="1083" y="793"/>
                        <a:pt x="1053" y="400"/>
                        <a:pt x="1004" y="17"/>
                      </a:cubicBezTo>
                      <a:cubicBezTo>
                        <a:pt x="854" y="8"/>
                        <a:pt x="684" y="0"/>
                        <a:pt x="486" y="0"/>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4"/>
                <p:cNvSpPr/>
                <p:nvPr/>
              </p:nvSpPr>
              <p:spPr>
                <a:xfrm flipH="1">
                  <a:off x="2911362" y="3595813"/>
                  <a:ext cx="273892" cy="220707"/>
                </a:xfrm>
                <a:custGeom>
                  <a:rect b="b" l="l" r="r" t="t"/>
                  <a:pathLst>
                    <a:path extrusionOk="0" h="3934" w="4882">
                      <a:moveTo>
                        <a:pt x="2977" y="157"/>
                      </a:moveTo>
                      <a:cubicBezTo>
                        <a:pt x="3175" y="157"/>
                        <a:pt x="3345" y="165"/>
                        <a:pt x="3495" y="174"/>
                      </a:cubicBezTo>
                      <a:cubicBezTo>
                        <a:pt x="3884" y="202"/>
                        <a:pt x="4124" y="260"/>
                        <a:pt x="4270" y="311"/>
                      </a:cubicBezTo>
                      <a:cubicBezTo>
                        <a:pt x="4270" y="311"/>
                        <a:pt x="4270" y="311"/>
                        <a:pt x="4270" y="311"/>
                      </a:cubicBezTo>
                      <a:lnTo>
                        <a:pt x="4270" y="311"/>
                      </a:lnTo>
                      <a:cubicBezTo>
                        <a:pt x="4294" y="318"/>
                        <a:pt x="4315" y="332"/>
                        <a:pt x="4335" y="349"/>
                      </a:cubicBezTo>
                      <a:cubicBezTo>
                        <a:pt x="4369" y="376"/>
                        <a:pt x="4396" y="410"/>
                        <a:pt x="4410" y="455"/>
                      </a:cubicBezTo>
                      <a:cubicBezTo>
                        <a:pt x="4410" y="455"/>
                        <a:pt x="4410" y="455"/>
                        <a:pt x="4410" y="455"/>
                      </a:cubicBezTo>
                      <a:lnTo>
                        <a:pt x="4410" y="455"/>
                      </a:lnTo>
                      <a:cubicBezTo>
                        <a:pt x="4410" y="458"/>
                        <a:pt x="4414" y="461"/>
                        <a:pt x="4414" y="465"/>
                      </a:cubicBezTo>
                      <a:cubicBezTo>
                        <a:pt x="4510" y="751"/>
                        <a:pt x="4728" y="1471"/>
                        <a:pt x="4728" y="2164"/>
                      </a:cubicBezTo>
                      <a:cubicBezTo>
                        <a:pt x="4728" y="2503"/>
                        <a:pt x="4677" y="2837"/>
                        <a:pt x="4537" y="3107"/>
                      </a:cubicBezTo>
                      <a:cubicBezTo>
                        <a:pt x="4458" y="3261"/>
                        <a:pt x="4356" y="3384"/>
                        <a:pt x="4229" y="3483"/>
                      </a:cubicBezTo>
                      <a:cubicBezTo>
                        <a:pt x="4114" y="3574"/>
                        <a:pt x="3974" y="3647"/>
                        <a:pt x="3813" y="3694"/>
                      </a:cubicBezTo>
                      <a:cubicBezTo>
                        <a:pt x="3629" y="3749"/>
                        <a:pt x="3434" y="3776"/>
                        <a:pt x="3240" y="3776"/>
                      </a:cubicBezTo>
                      <a:cubicBezTo>
                        <a:pt x="3062" y="3776"/>
                        <a:pt x="2881" y="3752"/>
                        <a:pt x="2696" y="3708"/>
                      </a:cubicBezTo>
                      <a:cubicBezTo>
                        <a:pt x="2628" y="3691"/>
                        <a:pt x="2557" y="3670"/>
                        <a:pt x="2488" y="3647"/>
                      </a:cubicBezTo>
                      <a:cubicBezTo>
                        <a:pt x="2048" y="3496"/>
                        <a:pt x="1611" y="3216"/>
                        <a:pt x="1229" y="2837"/>
                      </a:cubicBezTo>
                      <a:cubicBezTo>
                        <a:pt x="642" y="2257"/>
                        <a:pt x="253" y="1523"/>
                        <a:pt x="157" y="820"/>
                      </a:cubicBezTo>
                      <a:lnTo>
                        <a:pt x="157" y="792"/>
                      </a:lnTo>
                      <a:cubicBezTo>
                        <a:pt x="157" y="697"/>
                        <a:pt x="215" y="611"/>
                        <a:pt x="308" y="578"/>
                      </a:cubicBezTo>
                      <a:cubicBezTo>
                        <a:pt x="652" y="447"/>
                        <a:pt x="1393" y="222"/>
                        <a:pt x="2485" y="168"/>
                      </a:cubicBezTo>
                      <a:lnTo>
                        <a:pt x="2492" y="168"/>
                      </a:lnTo>
                      <a:cubicBezTo>
                        <a:pt x="2660" y="161"/>
                        <a:pt x="2823" y="157"/>
                        <a:pt x="2977" y="157"/>
                      </a:cubicBezTo>
                      <a:close/>
                      <a:moveTo>
                        <a:pt x="2977" y="1"/>
                      </a:moveTo>
                      <a:cubicBezTo>
                        <a:pt x="2823" y="1"/>
                        <a:pt x="2660" y="4"/>
                        <a:pt x="2479" y="14"/>
                      </a:cubicBezTo>
                      <a:cubicBezTo>
                        <a:pt x="1625" y="55"/>
                        <a:pt x="987" y="198"/>
                        <a:pt x="566" y="324"/>
                      </a:cubicBezTo>
                      <a:cubicBezTo>
                        <a:pt x="440" y="362"/>
                        <a:pt x="338" y="400"/>
                        <a:pt x="253" y="431"/>
                      </a:cubicBezTo>
                      <a:cubicBezTo>
                        <a:pt x="222" y="441"/>
                        <a:pt x="198" y="458"/>
                        <a:pt x="171" y="472"/>
                      </a:cubicBezTo>
                      <a:cubicBezTo>
                        <a:pt x="65" y="543"/>
                        <a:pt x="0" y="663"/>
                        <a:pt x="0" y="792"/>
                      </a:cubicBezTo>
                      <a:cubicBezTo>
                        <a:pt x="0" y="806"/>
                        <a:pt x="4" y="823"/>
                        <a:pt x="4" y="841"/>
                      </a:cubicBezTo>
                      <a:cubicBezTo>
                        <a:pt x="205" y="2339"/>
                        <a:pt x="1700" y="3933"/>
                        <a:pt x="3240" y="3933"/>
                      </a:cubicBezTo>
                      <a:cubicBezTo>
                        <a:pt x="3444" y="3933"/>
                        <a:pt x="3653" y="3902"/>
                        <a:pt x="3857" y="3841"/>
                      </a:cubicBezTo>
                      <a:cubicBezTo>
                        <a:pt x="4656" y="3606"/>
                        <a:pt x="4881" y="2895"/>
                        <a:pt x="4881" y="2168"/>
                      </a:cubicBezTo>
                      <a:cubicBezTo>
                        <a:pt x="4881" y="1448"/>
                        <a:pt x="4663" y="714"/>
                        <a:pt x="4557" y="403"/>
                      </a:cubicBezTo>
                      <a:cubicBezTo>
                        <a:pt x="4519" y="291"/>
                        <a:pt x="4431" y="202"/>
                        <a:pt x="4322" y="165"/>
                      </a:cubicBezTo>
                      <a:cubicBezTo>
                        <a:pt x="4117" y="93"/>
                        <a:pt x="3714" y="1"/>
                        <a:pt x="2977" y="1"/>
                      </a:cubicBezTo>
                      <a:close/>
                    </a:path>
                  </a:pathLst>
                </a:custGeom>
                <a:solidFill>
                  <a:srgbClr val="CC0000"/>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4"/>
                <p:cNvSpPr/>
                <p:nvPr/>
              </p:nvSpPr>
              <p:spPr>
                <a:xfrm flipH="1">
                  <a:off x="3131228" y="3693482"/>
                  <a:ext cx="60927" cy="62498"/>
                </a:xfrm>
                <a:custGeom>
                  <a:rect b="b" l="l" r="r" t="t"/>
                  <a:pathLst>
                    <a:path extrusionOk="0" h="1114" w="1086">
                      <a:moveTo>
                        <a:pt x="0" y="229"/>
                      </a:moveTo>
                      <a:lnTo>
                        <a:pt x="0" y="229"/>
                      </a:lnTo>
                      <a:cubicBezTo>
                        <a:pt x="10" y="277"/>
                        <a:pt x="50" y="317"/>
                        <a:pt x="95" y="335"/>
                      </a:cubicBezTo>
                      <a:lnTo>
                        <a:pt x="95" y="335"/>
                      </a:lnTo>
                      <a:lnTo>
                        <a:pt x="0" y="229"/>
                      </a:lnTo>
                      <a:close/>
                      <a:moveTo>
                        <a:pt x="770" y="1"/>
                      </a:moveTo>
                      <a:cubicBezTo>
                        <a:pt x="694" y="1"/>
                        <a:pt x="647" y="80"/>
                        <a:pt x="601" y="140"/>
                      </a:cubicBezTo>
                      <a:cubicBezTo>
                        <a:pt x="519" y="250"/>
                        <a:pt x="396" y="324"/>
                        <a:pt x="259" y="349"/>
                      </a:cubicBezTo>
                      <a:cubicBezTo>
                        <a:pt x="238" y="352"/>
                        <a:pt x="215" y="354"/>
                        <a:pt x="192" y="354"/>
                      </a:cubicBezTo>
                      <a:cubicBezTo>
                        <a:pt x="162" y="354"/>
                        <a:pt x="132" y="350"/>
                        <a:pt x="103" y="338"/>
                      </a:cubicBezTo>
                      <a:cubicBezTo>
                        <a:pt x="100" y="337"/>
                        <a:pt x="97" y="336"/>
                        <a:pt x="95" y="335"/>
                      </a:cubicBezTo>
                      <a:lnTo>
                        <a:pt x="95" y="335"/>
                      </a:lnTo>
                      <a:lnTo>
                        <a:pt x="789" y="1113"/>
                      </a:lnTo>
                      <a:cubicBezTo>
                        <a:pt x="884" y="871"/>
                        <a:pt x="1086" y="656"/>
                        <a:pt x="1072" y="396"/>
                      </a:cubicBezTo>
                      <a:cubicBezTo>
                        <a:pt x="1065" y="247"/>
                        <a:pt x="976" y="103"/>
                        <a:pt x="847" y="28"/>
                      </a:cubicBezTo>
                      <a:cubicBezTo>
                        <a:pt x="826" y="14"/>
                        <a:pt x="799" y="4"/>
                        <a:pt x="775" y="1"/>
                      </a:cubicBezTo>
                      <a:cubicBezTo>
                        <a:pt x="774" y="1"/>
                        <a:pt x="772" y="1"/>
                        <a:pt x="770"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4"/>
                <p:cNvSpPr/>
                <p:nvPr/>
              </p:nvSpPr>
              <p:spPr>
                <a:xfrm flipH="1">
                  <a:off x="3131620" y="3693089"/>
                  <a:ext cx="60927" cy="63115"/>
                </a:xfrm>
                <a:custGeom>
                  <a:rect b="b" l="l" r="r" t="t"/>
                  <a:pathLst>
                    <a:path extrusionOk="0" h="1125" w="1086">
                      <a:moveTo>
                        <a:pt x="775" y="0"/>
                      </a:moveTo>
                      <a:cubicBezTo>
                        <a:pt x="737" y="0"/>
                        <a:pt x="704" y="21"/>
                        <a:pt x="676" y="49"/>
                      </a:cubicBezTo>
                      <a:cubicBezTo>
                        <a:pt x="649" y="79"/>
                        <a:pt x="625" y="113"/>
                        <a:pt x="605" y="144"/>
                      </a:cubicBezTo>
                      <a:cubicBezTo>
                        <a:pt x="523" y="249"/>
                        <a:pt x="400" y="325"/>
                        <a:pt x="266" y="349"/>
                      </a:cubicBezTo>
                      <a:cubicBezTo>
                        <a:pt x="243" y="352"/>
                        <a:pt x="222" y="356"/>
                        <a:pt x="198" y="356"/>
                      </a:cubicBezTo>
                      <a:cubicBezTo>
                        <a:pt x="168" y="356"/>
                        <a:pt x="140" y="349"/>
                        <a:pt x="113" y="342"/>
                      </a:cubicBezTo>
                      <a:cubicBezTo>
                        <a:pt x="66" y="322"/>
                        <a:pt x="25" y="284"/>
                        <a:pt x="14" y="233"/>
                      </a:cubicBezTo>
                      <a:cubicBezTo>
                        <a:pt x="14" y="230"/>
                        <a:pt x="12" y="228"/>
                        <a:pt x="10" y="228"/>
                      </a:cubicBezTo>
                      <a:cubicBezTo>
                        <a:pt x="9" y="228"/>
                        <a:pt x="8" y="228"/>
                        <a:pt x="7" y="229"/>
                      </a:cubicBezTo>
                      <a:cubicBezTo>
                        <a:pt x="4" y="229"/>
                        <a:pt x="0" y="233"/>
                        <a:pt x="0" y="236"/>
                      </a:cubicBezTo>
                      <a:cubicBezTo>
                        <a:pt x="11" y="290"/>
                        <a:pt x="58" y="335"/>
                        <a:pt x="110" y="352"/>
                      </a:cubicBezTo>
                      <a:cubicBezTo>
                        <a:pt x="137" y="362"/>
                        <a:pt x="168" y="369"/>
                        <a:pt x="198" y="369"/>
                      </a:cubicBezTo>
                      <a:cubicBezTo>
                        <a:pt x="222" y="369"/>
                        <a:pt x="246" y="366"/>
                        <a:pt x="270" y="362"/>
                      </a:cubicBezTo>
                      <a:cubicBezTo>
                        <a:pt x="406" y="339"/>
                        <a:pt x="529" y="260"/>
                        <a:pt x="614" y="151"/>
                      </a:cubicBezTo>
                      <a:cubicBezTo>
                        <a:pt x="635" y="120"/>
                        <a:pt x="660" y="86"/>
                        <a:pt x="687" y="59"/>
                      </a:cubicBezTo>
                      <a:cubicBezTo>
                        <a:pt x="714" y="35"/>
                        <a:pt x="741" y="14"/>
                        <a:pt x="775" y="14"/>
                      </a:cubicBezTo>
                      <a:lnTo>
                        <a:pt x="782" y="14"/>
                      </a:lnTo>
                      <a:cubicBezTo>
                        <a:pt x="806" y="18"/>
                        <a:pt x="830" y="28"/>
                        <a:pt x="850" y="41"/>
                      </a:cubicBezTo>
                      <a:cubicBezTo>
                        <a:pt x="980" y="113"/>
                        <a:pt x="1065" y="257"/>
                        <a:pt x="1072" y="403"/>
                      </a:cubicBezTo>
                      <a:lnTo>
                        <a:pt x="1072" y="427"/>
                      </a:lnTo>
                      <a:cubicBezTo>
                        <a:pt x="1072" y="550"/>
                        <a:pt x="1024" y="663"/>
                        <a:pt x="967" y="775"/>
                      </a:cubicBezTo>
                      <a:cubicBezTo>
                        <a:pt x="905" y="888"/>
                        <a:pt x="837" y="997"/>
                        <a:pt x="789" y="1117"/>
                      </a:cubicBezTo>
                      <a:cubicBezTo>
                        <a:pt x="786" y="1120"/>
                        <a:pt x="789" y="1124"/>
                        <a:pt x="792" y="1124"/>
                      </a:cubicBezTo>
                      <a:cubicBezTo>
                        <a:pt x="793" y="1125"/>
                        <a:pt x="794" y="1125"/>
                        <a:pt x="795" y="1125"/>
                      </a:cubicBezTo>
                      <a:cubicBezTo>
                        <a:pt x="798" y="1125"/>
                        <a:pt x="800" y="1123"/>
                        <a:pt x="803" y="1120"/>
                      </a:cubicBezTo>
                      <a:cubicBezTo>
                        <a:pt x="847" y="1004"/>
                        <a:pt x="918" y="895"/>
                        <a:pt x="977" y="782"/>
                      </a:cubicBezTo>
                      <a:cubicBezTo>
                        <a:pt x="1038" y="670"/>
                        <a:pt x="1086" y="553"/>
                        <a:pt x="1086" y="427"/>
                      </a:cubicBezTo>
                      <a:lnTo>
                        <a:pt x="1086" y="403"/>
                      </a:lnTo>
                      <a:cubicBezTo>
                        <a:pt x="1079" y="249"/>
                        <a:pt x="991" y="106"/>
                        <a:pt x="857" y="28"/>
                      </a:cubicBezTo>
                      <a:cubicBezTo>
                        <a:pt x="837" y="14"/>
                        <a:pt x="809" y="4"/>
                        <a:pt x="782" y="0"/>
                      </a:cubicBezTo>
                      <a:close/>
                    </a:path>
                  </a:pathLst>
                </a:custGeom>
                <a:solidFill>
                  <a:srgbClr val="C6856D"/>
                </a:solidFill>
                <a:ln cap="flat" cmpd="sng" w="9525">
                  <a:solidFill>
                    <a:srgbClr val="C6856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4"/>
                <p:cNvSpPr/>
                <p:nvPr/>
              </p:nvSpPr>
              <p:spPr>
                <a:xfrm flipH="1">
                  <a:off x="2947167" y="3628968"/>
                  <a:ext cx="27827" cy="82415"/>
                </a:xfrm>
                <a:custGeom>
                  <a:rect b="b" l="l" r="r" t="t"/>
                  <a:pathLst>
                    <a:path extrusionOk="0" h="1469" w="496">
                      <a:moveTo>
                        <a:pt x="35" y="0"/>
                      </a:moveTo>
                      <a:cubicBezTo>
                        <a:pt x="20" y="0"/>
                        <a:pt x="1" y="13"/>
                        <a:pt x="14" y="24"/>
                      </a:cubicBezTo>
                      <a:cubicBezTo>
                        <a:pt x="212" y="188"/>
                        <a:pt x="317" y="427"/>
                        <a:pt x="376" y="672"/>
                      </a:cubicBezTo>
                      <a:cubicBezTo>
                        <a:pt x="407" y="798"/>
                        <a:pt x="427" y="925"/>
                        <a:pt x="440" y="1055"/>
                      </a:cubicBezTo>
                      <a:cubicBezTo>
                        <a:pt x="454" y="1192"/>
                        <a:pt x="458" y="1328"/>
                        <a:pt x="413" y="1458"/>
                      </a:cubicBezTo>
                      <a:cubicBezTo>
                        <a:pt x="410" y="1465"/>
                        <a:pt x="417" y="1469"/>
                        <a:pt x="426" y="1469"/>
                      </a:cubicBezTo>
                      <a:cubicBezTo>
                        <a:pt x="436" y="1469"/>
                        <a:pt x="451" y="1463"/>
                        <a:pt x="454" y="1454"/>
                      </a:cubicBezTo>
                      <a:cubicBezTo>
                        <a:pt x="495" y="1328"/>
                        <a:pt x="495" y="1198"/>
                        <a:pt x="481" y="1069"/>
                      </a:cubicBezTo>
                      <a:cubicBezTo>
                        <a:pt x="468" y="925"/>
                        <a:pt x="448" y="778"/>
                        <a:pt x="410" y="639"/>
                      </a:cubicBezTo>
                      <a:cubicBezTo>
                        <a:pt x="352" y="396"/>
                        <a:pt x="239" y="164"/>
                        <a:pt x="45" y="4"/>
                      </a:cubicBezTo>
                      <a:cubicBezTo>
                        <a:pt x="42" y="1"/>
                        <a:pt x="39" y="0"/>
                        <a:pt x="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4"/>
                <p:cNvSpPr/>
                <p:nvPr/>
              </p:nvSpPr>
              <p:spPr>
                <a:xfrm flipH="1">
                  <a:off x="3306260" y="3675923"/>
                  <a:ext cx="25246" cy="67323"/>
                </a:xfrm>
                <a:custGeom>
                  <a:rect b="b" l="l" r="r" t="t"/>
                  <a:pathLst>
                    <a:path extrusionOk="0" h="1200" w="450">
                      <a:moveTo>
                        <a:pt x="37" y="1"/>
                      </a:moveTo>
                      <a:cubicBezTo>
                        <a:pt x="24" y="1"/>
                        <a:pt x="1" y="12"/>
                        <a:pt x="9" y="20"/>
                      </a:cubicBezTo>
                      <a:cubicBezTo>
                        <a:pt x="282" y="341"/>
                        <a:pt x="408" y="774"/>
                        <a:pt x="347" y="1194"/>
                      </a:cubicBezTo>
                      <a:cubicBezTo>
                        <a:pt x="347" y="1198"/>
                        <a:pt x="351" y="1199"/>
                        <a:pt x="357" y="1199"/>
                      </a:cubicBezTo>
                      <a:cubicBezTo>
                        <a:pt x="369" y="1199"/>
                        <a:pt x="386" y="1194"/>
                        <a:pt x="388" y="1187"/>
                      </a:cubicBezTo>
                      <a:cubicBezTo>
                        <a:pt x="449" y="764"/>
                        <a:pt x="323" y="330"/>
                        <a:pt x="44" y="2"/>
                      </a:cubicBezTo>
                      <a:cubicBezTo>
                        <a:pt x="42" y="1"/>
                        <a:pt x="40" y="1"/>
                        <a:pt x="37" y="1"/>
                      </a:cubicBezTo>
                      <a:close/>
                    </a:path>
                  </a:pathLst>
                </a:custGeom>
                <a:solidFill>
                  <a:srgbClr val="F9EC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7" name="Google Shape;2357;p44"/>
                <p:cNvGrpSpPr/>
                <p:nvPr/>
              </p:nvGrpSpPr>
              <p:grpSpPr>
                <a:xfrm flipH="1" rot="3308548">
                  <a:off x="2555977" y="4416296"/>
                  <a:ext cx="126273" cy="143584"/>
                  <a:chOff x="81350" y="1495100"/>
                  <a:chExt cx="272032" cy="295926"/>
                </a:xfrm>
              </p:grpSpPr>
              <p:sp>
                <p:nvSpPr>
                  <p:cNvPr id="2358" name="Google Shape;2358;p44"/>
                  <p:cNvSpPr/>
                  <p:nvPr/>
                </p:nvSpPr>
                <p:spPr>
                  <a:xfrm>
                    <a:off x="93039" y="1518564"/>
                    <a:ext cx="260343" cy="272462"/>
                  </a:xfrm>
                  <a:custGeom>
                    <a:rect b="b" l="l" r="r" t="t"/>
                    <a:pathLst>
                      <a:path extrusionOk="0" h="3170" w="3029">
                        <a:moveTo>
                          <a:pt x="1959" y="1"/>
                        </a:moveTo>
                        <a:cubicBezTo>
                          <a:pt x="1716" y="1"/>
                          <a:pt x="1492" y="349"/>
                          <a:pt x="1390" y="409"/>
                        </a:cubicBezTo>
                        <a:cubicBezTo>
                          <a:pt x="1377" y="416"/>
                          <a:pt x="1362" y="419"/>
                          <a:pt x="1345" y="419"/>
                        </a:cubicBezTo>
                        <a:cubicBezTo>
                          <a:pt x="1245" y="419"/>
                          <a:pt x="1079" y="306"/>
                          <a:pt x="909" y="306"/>
                        </a:cubicBezTo>
                        <a:cubicBezTo>
                          <a:pt x="853" y="306"/>
                          <a:pt x="797" y="319"/>
                          <a:pt x="742" y="351"/>
                        </a:cubicBezTo>
                        <a:cubicBezTo>
                          <a:pt x="496" y="498"/>
                          <a:pt x="591" y="856"/>
                          <a:pt x="523" y="904"/>
                        </a:cubicBezTo>
                        <a:cubicBezTo>
                          <a:pt x="451" y="952"/>
                          <a:pt x="96" y="870"/>
                          <a:pt x="46" y="1396"/>
                        </a:cubicBezTo>
                        <a:cubicBezTo>
                          <a:pt x="1" y="1897"/>
                          <a:pt x="202" y="2689"/>
                          <a:pt x="796" y="2860"/>
                        </a:cubicBezTo>
                        <a:cubicBezTo>
                          <a:pt x="861" y="2877"/>
                          <a:pt x="919" y="2907"/>
                          <a:pt x="967" y="2952"/>
                        </a:cubicBezTo>
                        <a:cubicBezTo>
                          <a:pt x="1063" y="3038"/>
                          <a:pt x="1251" y="3170"/>
                          <a:pt x="1518" y="3170"/>
                        </a:cubicBezTo>
                        <a:cubicBezTo>
                          <a:pt x="1709" y="3170"/>
                          <a:pt x="1941" y="3102"/>
                          <a:pt x="2209" y="2901"/>
                        </a:cubicBezTo>
                        <a:cubicBezTo>
                          <a:pt x="3029" y="2283"/>
                          <a:pt x="2612" y="1822"/>
                          <a:pt x="2619" y="1764"/>
                        </a:cubicBezTo>
                        <a:cubicBezTo>
                          <a:pt x="2622" y="1703"/>
                          <a:pt x="2975" y="1491"/>
                          <a:pt x="2885" y="1191"/>
                        </a:cubicBezTo>
                        <a:cubicBezTo>
                          <a:pt x="2800" y="890"/>
                          <a:pt x="2408" y="917"/>
                          <a:pt x="2397" y="853"/>
                        </a:cubicBezTo>
                        <a:cubicBezTo>
                          <a:pt x="2390" y="791"/>
                          <a:pt x="2612" y="269"/>
                          <a:pt x="2063" y="23"/>
                        </a:cubicBezTo>
                        <a:cubicBezTo>
                          <a:pt x="2028" y="8"/>
                          <a:pt x="1993" y="1"/>
                          <a:pt x="1959" y="1"/>
                        </a:cubicBezTo>
                        <a:close/>
                      </a:path>
                    </a:pathLst>
                  </a:custGeom>
                  <a:solidFill>
                    <a:srgbClr val="A57D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4"/>
                  <p:cNvSpPr/>
                  <p:nvPr/>
                </p:nvSpPr>
                <p:spPr>
                  <a:xfrm>
                    <a:off x="175465" y="1537215"/>
                    <a:ext cx="86122" cy="208085"/>
                  </a:xfrm>
                  <a:custGeom>
                    <a:rect b="b" l="l" r="r" t="t"/>
                    <a:pathLst>
                      <a:path extrusionOk="0" h="2421" w="1002">
                        <a:moveTo>
                          <a:pt x="1001" y="1"/>
                        </a:moveTo>
                        <a:cubicBezTo>
                          <a:pt x="899" y="196"/>
                          <a:pt x="807" y="393"/>
                          <a:pt x="715" y="591"/>
                        </a:cubicBezTo>
                        <a:cubicBezTo>
                          <a:pt x="623" y="790"/>
                          <a:pt x="533" y="987"/>
                          <a:pt x="448" y="1189"/>
                        </a:cubicBezTo>
                        <a:cubicBezTo>
                          <a:pt x="363" y="1390"/>
                          <a:pt x="278" y="1592"/>
                          <a:pt x="202" y="1796"/>
                        </a:cubicBezTo>
                        <a:cubicBezTo>
                          <a:pt x="127" y="2001"/>
                          <a:pt x="42" y="2206"/>
                          <a:pt x="1" y="2421"/>
                        </a:cubicBezTo>
                        <a:cubicBezTo>
                          <a:pt x="29" y="2315"/>
                          <a:pt x="73" y="2216"/>
                          <a:pt x="114" y="2114"/>
                        </a:cubicBezTo>
                        <a:cubicBezTo>
                          <a:pt x="158" y="2014"/>
                          <a:pt x="199" y="1912"/>
                          <a:pt x="243" y="1814"/>
                        </a:cubicBezTo>
                        <a:lnTo>
                          <a:pt x="503" y="1212"/>
                        </a:lnTo>
                        <a:cubicBezTo>
                          <a:pt x="588" y="1011"/>
                          <a:pt x="674" y="810"/>
                          <a:pt x="755" y="609"/>
                        </a:cubicBezTo>
                        <a:cubicBezTo>
                          <a:pt x="837" y="407"/>
                          <a:pt x="923" y="205"/>
                          <a:pt x="1001" y="1"/>
                        </a:cubicBezTo>
                        <a:close/>
                      </a:path>
                    </a:pathLst>
                  </a:custGeom>
                  <a:solidFill>
                    <a:srgbClr val="A57D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4"/>
                  <p:cNvSpPr/>
                  <p:nvPr/>
                </p:nvSpPr>
                <p:spPr>
                  <a:xfrm>
                    <a:off x="141515" y="1656342"/>
                    <a:ext cx="128839" cy="69362"/>
                  </a:xfrm>
                  <a:custGeom>
                    <a:rect b="b" l="l" r="r" t="t"/>
                    <a:pathLst>
                      <a:path extrusionOk="0" h="807" w="1499">
                        <a:moveTo>
                          <a:pt x="0" y="1"/>
                        </a:moveTo>
                        <a:cubicBezTo>
                          <a:pt x="72" y="137"/>
                          <a:pt x="144" y="270"/>
                          <a:pt x="219" y="400"/>
                        </a:cubicBezTo>
                        <a:cubicBezTo>
                          <a:pt x="294" y="533"/>
                          <a:pt x="372" y="663"/>
                          <a:pt x="451" y="792"/>
                        </a:cubicBezTo>
                        <a:lnTo>
                          <a:pt x="457" y="806"/>
                        </a:lnTo>
                        <a:lnTo>
                          <a:pt x="475" y="806"/>
                        </a:lnTo>
                        <a:cubicBezTo>
                          <a:pt x="645" y="796"/>
                          <a:pt x="816" y="782"/>
                          <a:pt x="987" y="768"/>
                        </a:cubicBezTo>
                        <a:lnTo>
                          <a:pt x="1243" y="745"/>
                        </a:lnTo>
                        <a:cubicBezTo>
                          <a:pt x="1328" y="735"/>
                          <a:pt x="1413" y="724"/>
                          <a:pt x="1499" y="721"/>
                        </a:cubicBezTo>
                        <a:cubicBezTo>
                          <a:pt x="1451" y="715"/>
                          <a:pt x="1402" y="714"/>
                          <a:pt x="1354" y="714"/>
                        </a:cubicBezTo>
                        <a:cubicBezTo>
                          <a:pt x="1317" y="714"/>
                          <a:pt x="1280" y="714"/>
                          <a:pt x="1243" y="714"/>
                        </a:cubicBezTo>
                        <a:lnTo>
                          <a:pt x="983" y="721"/>
                        </a:lnTo>
                        <a:cubicBezTo>
                          <a:pt x="819" y="724"/>
                          <a:pt x="654" y="734"/>
                          <a:pt x="489" y="747"/>
                        </a:cubicBezTo>
                        <a:lnTo>
                          <a:pt x="489" y="747"/>
                        </a:lnTo>
                        <a:cubicBezTo>
                          <a:pt x="414" y="622"/>
                          <a:pt x="338" y="497"/>
                          <a:pt x="256" y="379"/>
                        </a:cubicBezTo>
                        <a:cubicBezTo>
                          <a:pt x="174" y="250"/>
                          <a:pt x="89" y="127"/>
                          <a:pt x="0" y="1"/>
                        </a:cubicBezTo>
                        <a:close/>
                      </a:path>
                    </a:pathLst>
                  </a:custGeom>
                  <a:solidFill>
                    <a:srgbClr val="A57D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4"/>
                  <p:cNvSpPr/>
                  <p:nvPr/>
                </p:nvSpPr>
                <p:spPr>
                  <a:xfrm>
                    <a:off x="185779" y="1581823"/>
                    <a:ext cx="101335" cy="67557"/>
                  </a:xfrm>
                  <a:custGeom>
                    <a:rect b="b" l="l" r="r" t="t"/>
                    <a:pathLst>
                      <a:path extrusionOk="0" h="786" w="1179">
                        <a:moveTo>
                          <a:pt x="1" y="0"/>
                        </a:moveTo>
                        <a:lnTo>
                          <a:pt x="1" y="0"/>
                        </a:lnTo>
                        <a:cubicBezTo>
                          <a:pt x="45" y="130"/>
                          <a:pt x="93" y="260"/>
                          <a:pt x="144" y="386"/>
                        </a:cubicBezTo>
                        <a:cubicBezTo>
                          <a:pt x="191" y="512"/>
                          <a:pt x="246" y="639"/>
                          <a:pt x="298" y="762"/>
                        </a:cubicBezTo>
                        <a:lnTo>
                          <a:pt x="308" y="786"/>
                        </a:lnTo>
                        <a:lnTo>
                          <a:pt x="335" y="779"/>
                        </a:lnTo>
                        <a:cubicBezTo>
                          <a:pt x="475" y="734"/>
                          <a:pt x="618" y="687"/>
                          <a:pt x="758" y="639"/>
                        </a:cubicBezTo>
                        <a:lnTo>
                          <a:pt x="970" y="561"/>
                        </a:lnTo>
                        <a:cubicBezTo>
                          <a:pt x="1039" y="533"/>
                          <a:pt x="1110" y="506"/>
                          <a:pt x="1179" y="475"/>
                        </a:cubicBezTo>
                        <a:lnTo>
                          <a:pt x="1179" y="475"/>
                        </a:lnTo>
                        <a:lnTo>
                          <a:pt x="960" y="533"/>
                        </a:lnTo>
                        <a:lnTo>
                          <a:pt x="744" y="591"/>
                        </a:lnTo>
                        <a:cubicBezTo>
                          <a:pt x="609" y="630"/>
                          <a:pt x="474" y="671"/>
                          <a:pt x="343" y="716"/>
                        </a:cubicBezTo>
                        <a:lnTo>
                          <a:pt x="343" y="716"/>
                        </a:lnTo>
                        <a:cubicBezTo>
                          <a:pt x="292" y="600"/>
                          <a:pt x="240" y="482"/>
                          <a:pt x="185" y="369"/>
                        </a:cubicBezTo>
                        <a:cubicBezTo>
                          <a:pt x="127" y="243"/>
                          <a:pt x="65" y="123"/>
                          <a:pt x="1" y="0"/>
                        </a:cubicBezTo>
                        <a:close/>
                      </a:path>
                    </a:pathLst>
                  </a:custGeom>
                  <a:solidFill>
                    <a:srgbClr val="A57D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4"/>
                  <p:cNvSpPr/>
                  <p:nvPr/>
                </p:nvSpPr>
                <p:spPr>
                  <a:xfrm>
                    <a:off x="81350" y="1495100"/>
                    <a:ext cx="260343" cy="272633"/>
                  </a:xfrm>
                  <a:custGeom>
                    <a:rect b="b" l="l" r="r" t="t"/>
                    <a:pathLst>
                      <a:path extrusionOk="0" h="3172" w="3029">
                        <a:moveTo>
                          <a:pt x="1960" y="1"/>
                        </a:moveTo>
                        <a:cubicBezTo>
                          <a:pt x="1717" y="1"/>
                          <a:pt x="1491" y="352"/>
                          <a:pt x="1390" y="409"/>
                        </a:cubicBezTo>
                        <a:cubicBezTo>
                          <a:pt x="1377" y="416"/>
                          <a:pt x="1362" y="419"/>
                          <a:pt x="1346" y="419"/>
                        </a:cubicBezTo>
                        <a:cubicBezTo>
                          <a:pt x="1245" y="419"/>
                          <a:pt x="1079" y="306"/>
                          <a:pt x="910" y="306"/>
                        </a:cubicBezTo>
                        <a:cubicBezTo>
                          <a:pt x="854" y="306"/>
                          <a:pt x="798" y="318"/>
                          <a:pt x="744" y="351"/>
                        </a:cubicBezTo>
                        <a:cubicBezTo>
                          <a:pt x="495" y="497"/>
                          <a:pt x="591" y="859"/>
                          <a:pt x="522" y="904"/>
                        </a:cubicBezTo>
                        <a:cubicBezTo>
                          <a:pt x="451" y="952"/>
                          <a:pt x="96" y="873"/>
                          <a:pt x="48" y="1398"/>
                        </a:cubicBezTo>
                        <a:cubicBezTo>
                          <a:pt x="1" y="1897"/>
                          <a:pt x="205" y="2693"/>
                          <a:pt x="796" y="2860"/>
                        </a:cubicBezTo>
                        <a:cubicBezTo>
                          <a:pt x="861" y="2877"/>
                          <a:pt x="919" y="2907"/>
                          <a:pt x="966" y="2952"/>
                        </a:cubicBezTo>
                        <a:cubicBezTo>
                          <a:pt x="1062" y="3039"/>
                          <a:pt x="1251" y="3172"/>
                          <a:pt x="1518" y="3172"/>
                        </a:cubicBezTo>
                        <a:cubicBezTo>
                          <a:pt x="1710" y="3172"/>
                          <a:pt x="1942" y="3103"/>
                          <a:pt x="2209" y="2901"/>
                        </a:cubicBezTo>
                        <a:cubicBezTo>
                          <a:pt x="3029" y="2283"/>
                          <a:pt x="2615" y="1822"/>
                          <a:pt x="2619" y="1764"/>
                        </a:cubicBezTo>
                        <a:cubicBezTo>
                          <a:pt x="2622" y="1706"/>
                          <a:pt x="2974" y="1491"/>
                          <a:pt x="2888" y="1190"/>
                        </a:cubicBezTo>
                        <a:cubicBezTo>
                          <a:pt x="2799" y="890"/>
                          <a:pt x="2407" y="917"/>
                          <a:pt x="2397" y="856"/>
                        </a:cubicBezTo>
                        <a:cubicBezTo>
                          <a:pt x="2390" y="791"/>
                          <a:pt x="2612" y="269"/>
                          <a:pt x="2062" y="23"/>
                        </a:cubicBezTo>
                        <a:cubicBezTo>
                          <a:pt x="2028" y="7"/>
                          <a:pt x="1993" y="1"/>
                          <a:pt x="1960"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4"/>
                  <p:cNvSpPr/>
                  <p:nvPr/>
                </p:nvSpPr>
                <p:spPr>
                  <a:xfrm>
                    <a:off x="163776" y="1513751"/>
                    <a:ext cx="86036" cy="208085"/>
                  </a:xfrm>
                  <a:custGeom>
                    <a:rect b="b" l="l" r="r" t="t"/>
                    <a:pathLst>
                      <a:path extrusionOk="0" h="2421" w="1001">
                        <a:moveTo>
                          <a:pt x="1000" y="1"/>
                        </a:moveTo>
                        <a:lnTo>
                          <a:pt x="1000" y="1"/>
                        </a:lnTo>
                        <a:cubicBezTo>
                          <a:pt x="898" y="195"/>
                          <a:pt x="806" y="393"/>
                          <a:pt x="714" y="592"/>
                        </a:cubicBezTo>
                        <a:cubicBezTo>
                          <a:pt x="622" y="789"/>
                          <a:pt x="533" y="990"/>
                          <a:pt x="447" y="1189"/>
                        </a:cubicBezTo>
                        <a:cubicBezTo>
                          <a:pt x="362" y="1390"/>
                          <a:pt x="277" y="1591"/>
                          <a:pt x="202" y="1796"/>
                        </a:cubicBezTo>
                        <a:cubicBezTo>
                          <a:pt x="127" y="2001"/>
                          <a:pt x="42" y="2205"/>
                          <a:pt x="1" y="2421"/>
                        </a:cubicBezTo>
                        <a:cubicBezTo>
                          <a:pt x="28" y="2315"/>
                          <a:pt x="75" y="2216"/>
                          <a:pt x="116" y="2117"/>
                        </a:cubicBezTo>
                        <a:cubicBezTo>
                          <a:pt x="157" y="2015"/>
                          <a:pt x="198" y="1915"/>
                          <a:pt x="243" y="1813"/>
                        </a:cubicBezTo>
                        <a:lnTo>
                          <a:pt x="502" y="1213"/>
                        </a:lnTo>
                        <a:cubicBezTo>
                          <a:pt x="588" y="1011"/>
                          <a:pt x="673" y="813"/>
                          <a:pt x="755" y="608"/>
                        </a:cubicBezTo>
                        <a:cubicBezTo>
                          <a:pt x="841" y="407"/>
                          <a:pt x="923" y="206"/>
                          <a:pt x="1000"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4"/>
                  <p:cNvSpPr/>
                  <p:nvPr/>
                </p:nvSpPr>
                <p:spPr>
                  <a:xfrm>
                    <a:off x="129998" y="1633221"/>
                    <a:ext cx="128581" cy="69276"/>
                  </a:xfrm>
                  <a:custGeom>
                    <a:rect b="b" l="l" r="r" t="t"/>
                    <a:pathLst>
                      <a:path extrusionOk="0" h="806" w="1496">
                        <a:moveTo>
                          <a:pt x="1" y="0"/>
                        </a:moveTo>
                        <a:lnTo>
                          <a:pt x="1" y="0"/>
                        </a:lnTo>
                        <a:cubicBezTo>
                          <a:pt x="70" y="133"/>
                          <a:pt x="141" y="267"/>
                          <a:pt x="216" y="399"/>
                        </a:cubicBezTo>
                        <a:cubicBezTo>
                          <a:pt x="292" y="529"/>
                          <a:pt x="369" y="659"/>
                          <a:pt x="448" y="788"/>
                        </a:cubicBezTo>
                        <a:lnTo>
                          <a:pt x="455" y="806"/>
                        </a:lnTo>
                        <a:lnTo>
                          <a:pt x="476" y="802"/>
                        </a:lnTo>
                        <a:cubicBezTo>
                          <a:pt x="646" y="792"/>
                          <a:pt x="813" y="779"/>
                          <a:pt x="984" y="765"/>
                        </a:cubicBezTo>
                        <a:lnTo>
                          <a:pt x="1240" y="741"/>
                        </a:lnTo>
                        <a:cubicBezTo>
                          <a:pt x="1325" y="734"/>
                          <a:pt x="1411" y="720"/>
                          <a:pt x="1496" y="717"/>
                        </a:cubicBezTo>
                        <a:cubicBezTo>
                          <a:pt x="1451" y="712"/>
                          <a:pt x="1405" y="711"/>
                          <a:pt x="1360" y="711"/>
                        </a:cubicBezTo>
                        <a:cubicBezTo>
                          <a:pt x="1342" y="711"/>
                          <a:pt x="1324" y="711"/>
                          <a:pt x="1306" y="711"/>
                        </a:cubicBezTo>
                        <a:cubicBezTo>
                          <a:pt x="1284" y="711"/>
                          <a:pt x="1262" y="711"/>
                          <a:pt x="1240" y="710"/>
                        </a:cubicBezTo>
                        <a:lnTo>
                          <a:pt x="984" y="717"/>
                        </a:lnTo>
                        <a:cubicBezTo>
                          <a:pt x="815" y="724"/>
                          <a:pt x="653" y="733"/>
                          <a:pt x="487" y="743"/>
                        </a:cubicBezTo>
                        <a:lnTo>
                          <a:pt x="487" y="743"/>
                        </a:lnTo>
                        <a:cubicBezTo>
                          <a:pt x="412" y="618"/>
                          <a:pt x="336" y="497"/>
                          <a:pt x="254" y="376"/>
                        </a:cubicBezTo>
                        <a:cubicBezTo>
                          <a:pt x="172" y="249"/>
                          <a:pt x="87" y="123"/>
                          <a:pt x="1"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4"/>
                  <p:cNvSpPr/>
                  <p:nvPr/>
                </p:nvSpPr>
                <p:spPr>
                  <a:xfrm>
                    <a:off x="174004" y="1558617"/>
                    <a:ext cx="101335" cy="67643"/>
                  </a:xfrm>
                  <a:custGeom>
                    <a:rect b="b" l="l" r="r" t="t"/>
                    <a:pathLst>
                      <a:path extrusionOk="0" h="787" w="1179">
                        <a:moveTo>
                          <a:pt x="1" y="1"/>
                        </a:moveTo>
                        <a:cubicBezTo>
                          <a:pt x="46" y="131"/>
                          <a:pt x="93" y="257"/>
                          <a:pt x="144" y="383"/>
                        </a:cubicBezTo>
                        <a:cubicBezTo>
                          <a:pt x="192" y="509"/>
                          <a:pt x="247" y="636"/>
                          <a:pt x="298" y="762"/>
                        </a:cubicBezTo>
                        <a:lnTo>
                          <a:pt x="308" y="786"/>
                        </a:lnTo>
                        <a:lnTo>
                          <a:pt x="336" y="776"/>
                        </a:lnTo>
                        <a:cubicBezTo>
                          <a:pt x="476" y="731"/>
                          <a:pt x="619" y="687"/>
                          <a:pt x="759" y="636"/>
                        </a:cubicBezTo>
                        <a:lnTo>
                          <a:pt x="971" y="557"/>
                        </a:lnTo>
                        <a:cubicBezTo>
                          <a:pt x="1039" y="530"/>
                          <a:pt x="1111" y="506"/>
                          <a:pt x="1179" y="472"/>
                        </a:cubicBezTo>
                        <a:lnTo>
                          <a:pt x="1179" y="472"/>
                        </a:lnTo>
                        <a:lnTo>
                          <a:pt x="960" y="530"/>
                        </a:lnTo>
                        <a:lnTo>
                          <a:pt x="745" y="591"/>
                        </a:lnTo>
                        <a:cubicBezTo>
                          <a:pt x="610" y="630"/>
                          <a:pt x="475" y="672"/>
                          <a:pt x="342" y="713"/>
                        </a:cubicBezTo>
                        <a:lnTo>
                          <a:pt x="342" y="713"/>
                        </a:lnTo>
                        <a:cubicBezTo>
                          <a:pt x="291" y="596"/>
                          <a:pt x="239" y="481"/>
                          <a:pt x="185" y="366"/>
                        </a:cubicBezTo>
                        <a:cubicBezTo>
                          <a:pt x="128" y="243"/>
                          <a:pt x="66" y="120"/>
                          <a:pt x="1"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44"/>
                <p:cNvGrpSpPr/>
                <p:nvPr/>
              </p:nvGrpSpPr>
              <p:grpSpPr>
                <a:xfrm flipH="1">
                  <a:off x="1969569" y="4108306"/>
                  <a:ext cx="934297" cy="644626"/>
                  <a:chOff x="1753081" y="1351125"/>
                  <a:chExt cx="1004513" cy="693072"/>
                </a:xfrm>
              </p:grpSpPr>
              <p:sp>
                <p:nvSpPr>
                  <p:cNvPr id="2367" name="Google Shape;2367;p44"/>
                  <p:cNvSpPr/>
                  <p:nvPr/>
                </p:nvSpPr>
                <p:spPr>
                  <a:xfrm>
                    <a:off x="1830857" y="1351125"/>
                    <a:ext cx="594466" cy="685373"/>
                  </a:xfrm>
                  <a:custGeom>
                    <a:rect b="b" l="l" r="r" t="t"/>
                    <a:pathLst>
                      <a:path extrusionOk="0" h="6054" w="5251">
                        <a:moveTo>
                          <a:pt x="3304" y="1"/>
                        </a:moveTo>
                        <a:cubicBezTo>
                          <a:pt x="2361" y="1"/>
                          <a:pt x="0" y="2712"/>
                          <a:pt x="547" y="5458"/>
                        </a:cubicBezTo>
                        <a:cubicBezTo>
                          <a:pt x="629" y="5875"/>
                          <a:pt x="798" y="6053"/>
                          <a:pt x="1019" y="6053"/>
                        </a:cubicBezTo>
                        <a:cubicBezTo>
                          <a:pt x="2285" y="6053"/>
                          <a:pt x="5250" y="225"/>
                          <a:pt x="3356" y="4"/>
                        </a:cubicBezTo>
                        <a:cubicBezTo>
                          <a:pt x="3339" y="2"/>
                          <a:pt x="3322" y="1"/>
                          <a:pt x="3304"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4"/>
                  <p:cNvSpPr/>
                  <p:nvPr/>
                </p:nvSpPr>
                <p:spPr>
                  <a:xfrm>
                    <a:off x="1923576" y="1372748"/>
                    <a:ext cx="300006" cy="579748"/>
                  </a:xfrm>
                  <a:custGeom>
                    <a:rect b="b" l="l" r="r" t="t"/>
                    <a:pathLst>
                      <a:path extrusionOk="0" h="5121" w="2650">
                        <a:moveTo>
                          <a:pt x="2649" y="1407"/>
                        </a:moveTo>
                        <a:cubicBezTo>
                          <a:pt x="2648" y="1407"/>
                          <a:pt x="2646" y="1407"/>
                          <a:pt x="2644" y="1408"/>
                        </a:cubicBezTo>
                        <a:lnTo>
                          <a:pt x="2644" y="1408"/>
                        </a:lnTo>
                        <a:cubicBezTo>
                          <a:pt x="2646" y="1407"/>
                          <a:pt x="2648" y="1407"/>
                          <a:pt x="2649" y="1407"/>
                        </a:cubicBezTo>
                        <a:close/>
                        <a:moveTo>
                          <a:pt x="2530" y="0"/>
                        </a:moveTo>
                        <a:cubicBezTo>
                          <a:pt x="2260" y="397"/>
                          <a:pt x="2052" y="827"/>
                          <a:pt x="1827" y="1246"/>
                        </a:cubicBezTo>
                        <a:cubicBezTo>
                          <a:pt x="1605" y="1667"/>
                          <a:pt x="1394" y="2093"/>
                          <a:pt x="1185" y="2519"/>
                        </a:cubicBezTo>
                        <a:cubicBezTo>
                          <a:pt x="1182" y="2527"/>
                          <a:pt x="1178" y="2530"/>
                          <a:pt x="1178" y="2533"/>
                        </a:cubicBezTo>
                        <a:cubicBezTo>
                          <a:pt x="1141" y="2318"/>
                          <a:pt x="1107" y="2100"/>
                          <a:pt x="1063" y="1884"/>
                        </a:cubicBezTo>
                        <a:cubicBezTo>
                          <a:pt x="1008" y="1598"/>
                          <a:pt x="949" y="1314"/>
                          <a:pt x="881" y="1032"/>
                        </a:cubicBezTo>
                        <a:lnTo>
                          <a:pt x="881" y="1032"/>
                        </a:lnTo>
                        <a:cubicBezTo>
                          <a:pt x="899" y="1322"/>
                          <a:pt x="929" y="1612"/>
                          <a:pt x="963" y="1902"/>
                        </a:cubicBezTo>
                        <a:cubicBezTo>
                          <a:pt x="994" y="2182"/>
                          <a:pt x="1035" y="2465"/>
                          <a:pt x="1076" y="2745"/>
                        </a:cubicBezTo>
                        <a:cubicBezTo>
                          <a:pt x="970" y="2967"/>
                          <a:pt x="864" y="3192"/>
                          <a:pt x="759" y="3417"/>
                        </a:cubicBezTo>
                        <a:cubicBezTo>
                          <a:pt x="598" y="2970"/>
                          <a:pt x="428" y="2527"/>
                          <a:pt x="223" y="2093"/>
                        </a:cubicBezTo>
                        <a:lnTo>
                          <a:pt x="223" y="2093"/>
                        </a:lnTo>
                        <a:cubicBezTo>
                          <a:pt x="346" y="2601"/>
                          <a:pt x="506" y="3096"/>
                          <a:pt x="677" y="3592"/>
                        </a:cubicBezTo>
                        <a:cubicBezTo>
                          <a:pt x="642" y="3666"/>
                          <a:pt x="609" y="3738"/>
                          <a:pt x="574" y="3813"/>
                        </a:cubicBezTo>
                        <a:lnTo>
                          <a:pt x="281" y="4465"/>
                        </a:lnTo>
                        <a:cubicBezTo>
                          <a:pt x="188" y="4684"/>
                          <a:pt x="89" y="4903"/>
                          <a:pt x="1" y="5121"/>
                        </a:cubicBezTo>
                        <a:cubicBezTo>
                          <a:pt x="120" y="4916"/>
                          <a:pt x="229" y="4704"/>
                          <a:pt x="342" y="4493"/>
                        </a:cubicBezTo>
                        <a:lnTo>
                          <a:pt x="670" y="3858"/>
                        </a:lnTo>
                        <a:cubicBezTo>
                          <a:pt x="707" y="3786"/>
                          <a:pt x="745" y="3711"/>
                          <a:pt x="779" y="3639"/>
                        </a:cubicBezTo>
                        <a:cubicBezTo>
                          <a:pt x="1028" y="3516"/>
                          <a:pt x="1277" y="3390"/>
                          <a:pt x="1520" y="3260"/>
                        </a:cubicBezTo>
                        <a:cubicBezTo>
                          <a:pt x="1643" y="3195"/>
                          <a:pt x="1765" y="3127"/>
                          <a:pt x="1885" y="3059"/>
                        </a:cubicBezTo>
                        <a:cubicBezTo>
                          <a:pt x="2005" y="2987"/>
                          <a:pt x="2124" y="2922"/>
                          <a:pt x="2240" y="2847"/>
                        </a:cubicBezTo>
                        <a:lnTo>
                          <a:pt x="2240" y="2847"/>
                        </a:lnTo>
                        <a:cubicBezTo>
                          <a:pt x="2107" y="2895"/>
                          <a:pt x="1981" y="2950"/>
                          <a:pt x="1847" y="3001"/>
                        </a:cubicBezTo>
                        <a:cubicBezTo>
                          <a:pt x="1721" y="3055"/>
                          <a:pt x="1592" y="3110"/>
                          <a:pt x="1465" y="3168"/>
                        </a:cubicBezTo>
                        <a:cubicBezTo>
                          <a:pt x="1267" y="3253"/>
                          <a:pt x="1076" y="3346"/>
                          <a:pt x="881" y="3438"/>
                        </a:cubicBezTo>
                        <a:cubicBezTo>
                          <a:pt x="987" y="3226"/>
                          <a:pt x="1096" y="3011"/>
                          <a:pt x="1203" y="2796"/>
                        </a:cubicBezTo>
                        <a:lnTo>
                          <a:pt x="1912" y="2089"/>
                        </a:lnTo>
                        <a:cubicBezTo>
                          <a:pt x="2028" y="1970"/>
                          <a:pt x="2148" y="1851"/>
                          <a:pt x="2271" y="1735"/>
                        </a:cubicBezTo>
                        <a:cubicBezTo>
                          <a:pt x="2329" y="1676"/>
                          <a:pt x="2391" y="1615"/>
                          <a:pt x="2452" y="1557"/>
                        </a:cubicBezTo>
                        <a:cubicBezTo>
                          <a:pt x="2482" y="1530"/>
                          <a:pt x="2513" y="1499"/>
                          <a:pt x="2544" y="1475"/>
                        </a:cubicBezTo>
                        <a:cubicBezTo>
                          <a:pt x="2577" y="1449"/>
                          <a:pt x="2603" y="1416"/>
                          <a:pt x="2644" y="1408"/>
                        </a:cubicBezTo>
                        <a:lnTo>
                          <a:pt x="2644" y="1408"/>
                        </a:lnTo>
                        <a:cubicBezTo>
                          <a:pt x="2561" y="1423"/>
                          <a:pt x="2495" y="1483"/>
                          <a:pt x="2424" y="1526"/>
                        </a:cubicBezTo>
                        <a:cubicBezTo>
                          <a:pt x="2356" y="1577"/>
                          <a:pt x="2288" y="1629"/>
                          <a:pt x="2223" y="1680"/>
                        </a:cubicBezTo>
                        <a:cubicBezTo>
                          <a:pt x="2093" y="1789"/>
                          <a:pt x="1964" y="1898"/>
                          <a:pt x="1838" y="2011"/>
                        </a:cubicBezTo>
                        <a:cubicBezTo>
                          <a:pt x="1680" y="2151"/>
                          <a:pt x="1526" y="2291"/>
                          <a:pt x="1376" y="2437"/>
                        </a:cubicBezTo>
                        <a:cubicBezTo>
                          <a:pt x="1561" y="2056"/>
                          <a:pt x="1742" y="1676"/>
                          <a:pt x="1919" y="1290"/>
                        </a:cubicBezTo>
                        <a:lnTo>
                          <a:pt x="2223" y="646"/>
                        </a:lnTo>
                        <a:cubicBezTo>
                          <a:pt x="2322" y="430"/>
                          <a:pt x="2414" y="208"/>
                          <a:pt x="2530"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4"/>
                  <p:cNvSpPr/>
                  <p:nvPr/>
                </p:nvSpPr>
                <p:spPr>
                  <a:xfrm>
                    <a:off x="1919727" y="1439882"/>
                    <a:ext cx="837867" cy="604315"/>
                  </a:xfrm>
                  <a:custGeom>
                    <a:rect b="b" l="l" r="r" t="t"/>
                    <a:pathLst>
                      <a:path extrusionOk="0" h="5338" w="7401">
                        <a:moveTo>
                          <a:pt x="6147" y="0"/>
                        </a:moveTo>
                        <a:cubicBezTo>
                          <a:pt x="6107" y="0"/>
                          <a:pt x="6061" y="5"/>
                          <a:pt x="6009" y="15"/>
                        </a:cubicBezTo>
                        <a:cubicBezTo>
                          <a:pt x="4339" y="336"/>
                          <a:pt x="62" y="5207"/>
                          <a:pt x="0" y="5235"/>
                        </a:cubicBezTo>
                        <a:lnTo>
                          <a:pt x="131" y="5337"/>
                        </a:lnTo>
                        <a:cubicBezTo>
                          <a:pt x="3150" y="4662"/>
                          <a:pt x="7400" y="0"/>
                          <a:pt x="6147"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4"/>
                  <p:cNvSpPr/>
                  <p:nvPr/>
                </p:nvSpPr>
                <p:spPr>
                  <a:xfrm>
                    <a:off x="1980860" y="1462411"/>
                    <a:ext cx="629900" cy="547710"/>
                  </a:xfrm>
                  <a:custGeom>
                    <a:rect b="b" l="l" r="r" t="t"/>
                    <a:pathLst>
                      <a:path extrusionOk="0" h="4838" w="5564">
                        <a:moveTo>
                          <a:pt x="5564" y="0"/>
                        </a:moveTo>
                        <a:lnTo>
                          <a:pt x="5564" y="0"/>
                        </a:lnTo>
                        <a:cubicBezTo>
                          <a:pt x="5325" y="191"/>
                          <a:pt x="5086" y="386"/>
                          <a:pt x="4847" y="580"/>
                        </a:cubicBezTo>
                        <a:lnTo>
                          <a:pt x="4270" y="1062"/>
                        </a:lnTo>
                        <a:cubicBezTo>
                          <a:pt x="4277" y="993"/>
                          <a:pt x="4277" y="925"/>
                          <a:pt x="4277" y="857"/>
                        </a:cubicBezTo>
                        <a:cubicBezTo>
                          <a:pt x="4277" y="765"/>
                          <a:pt x="4274" y="670"/>
                          <a:pt x="4256" y="574"/>
                        </a:cubicBezTo>
                        <a:cubicBezTo>
                          <a:pt x="4223" y="662"/>
                          <a:pt x="4199" y="755"/>
                          <a:pt x="4182" y="850"/>
                        </a:cubicBezTo>
                        <a:cubicBezTo>
                          <a:pt x="4161" y="943"/>
                          <a:pt x="4151" y="1034"/>
                          <a:pt x="4141" y="1127"/>
                        </a:cubicBezTo>
                        <a:lnTo>
                          <a:pt x="4133" y="1178"/>
                        </a:lnTo>
                        <a:cubicBezTo>
                          <a:pt x="3912" y="1366"/>
                          <a:pt x="3690" y="1554"/>
                          <a:pt x="3468" y="1745"/>
                        </a:cubicBezTo>
                        <a:cubicBezTo>
                          <a:pt x="3462" y="1707"/>
                          <a:pt x="3458" y="1669"/>
                          <a:pt x="3451" y="1632"/>
                        </a:cubicBezTo>
                        <a:cubicBezTo>
                          <a:pt x="3434" y="1546"/>
                          <a:pt x="3413" y="1458"/>
                          <a:pt x="3380" y="1373"/>
                        </a:cubicBezTo>
                        <a:cubicBezTo>
                          <a:pt x="3359" y="1464"/>
                          <a:pt x="3349" y="1554"/>
                          <a:pt x="3349" y="1642"/>
                        </a:cubicBezTo>
                        <a:cubicBezTo>
                          <a:pt x="3345" y="1710"/>
                          <a:pt x="3349" y="1776"/>
                          <a:pt x="3352" y="1844"/>
                        </a:cubicBezTo>
                        <a:cubicBezTo>
                          <a:pt x="3147" y="2017"/>
                          <a:pt x="2946" y="2195"/>
                          <a:pt x="2741" y="2370"/>
                        </a:cubicBezTo>
                        <a:cubicBezTo>
                          <a:pt x="2707" y="2400"/>
                          <a:pt x="2673" y="2431"/>
                          <a:pt x="2638" y="2458"/>
                        </a:cubicBezTo>
                        <a:cubicBezTo>
                          <a:pt x="2618" y="2353"/>
                          <a:pt x="2591" y="2243"/>
                          <a:pt x="2547" y="2137"/>
                        </a:cubicBezTo>
                        <a:cubicBezTo>
                          <a:pt x="2523" y="2277"/>
                          <a:pt x="2523" y="2417"/>
                          <a:pt x="2529" y="2554"/>
                        </a:cubicBezTo>
                        <a:cubicBezTo>
                          <a:pt x="2277" y="2779"/>
                          <a:pt x="2021" y="3001"/>
                          <a:pt x="1768" y="3226"/>
                        </a:cubicBezTo>
                        <a:cubicBezTo>
                          <a:pt x="1762" y="3090"/>
                          <a:pt x="1744" y="2950"/>
                          <a:pt x="1707" y="2813"/>
                        </a:cubicBezTo>
                        <a:cubicBezTo>
                          <a:pt x="1659" y="2987"/>
                          <a:pt x="1649" y="3161"/>
                          <a:pt x="1645" y="3336"/>
                        </a:cubicBezTo>
                        <a:cubicBezTo>
                          <a:pt x="1549" y="3421"/>
                          <a:pt x="1454" y="3506"/>
                          <a:pt x="1359" y="3591"/>
                        </a:cubicBezTo>
                        <a:cubicBezTo>
                          <a:pt x="1229" y="3708"/>
                          <a:pt x="1102" y="3824"/>
                          <a:pt x="973" y="3939"/>
                        </a:cubicBezTo>
                        <a:cubicBezTo>
                          <a:pt x="966" y="3871"/>
                          <a:pt x="952" y="3803"/>
                          <a:pt x="932" y="3738"/>
                        </a:cubicBezTo>
                        <a:cubicBezTo>
                          <a:pt x="894" y="3834"/>
                          <a:pt x="877" y="3933"/>
                          <a:pt x="867" y="4032"/>
                        </a:cubicBezTo>
                        <a:lnTo>
                          <a:pt x="867" y="4035"/>
                        </a:lnTo>
                        <a:cubicBezTo>
                          <a:pt x="577" y="4298"/>
                          <a:pt x="283" y="4565"/>
                          <a:pt x="0" y="4837"/>
                        </a:cubicBezTo>
                        <a:lnTo>
                          <a:pt x="713" y="4257"/>
                        </a:lnTo>
                        <a:lnTo>
                          <a:pt x="915" y="4090"/>
                        </a:lnTo>
                        <a:lnTo>
                          <a:pt x="922" y="4090"/>
                        </a:lnTo>
                        <a:cubicBezTo>
                          <a:pt x="985" y="4097"/>
                          <a:pt x="1048" y="4100"/>
                          <a:pt x="1110" y="4100"/>
                        </a:cubicBezTo>
                        <a:cubicBezTo>
                          <a:pt x="1144" y="4100"/>
                          <a:pt x="1178" y="4099"/>
                          <a:pt x="1212" y="4097"/>
                        </a:cubicBezTo>
                        <a:cubicBezTo>
                          <a:pt x="1307" y="4090"/>
                          <a:pt x="1406" y="4080"/>
                          <a:pt x="1502" y="4049"/>
                        </a:cubicBezTo>
                        <a:cubicBezTo>
                          <a:pt x="1406" y="4012"/>
                          <a:pt x="1311" y="3994"/>
                          <a:pt x="1215" y="3984"/>
                        </a:cubicBezTo>
                        <a:cubicBezTo>
                          <a:pt x="1160" y="3977"/>
                          <a:pt x="1106" y="3974"/>
                          <a:pt x="1055" y="3974"/>
                        </a:cubicBezTo>
                        <a:lnTo>
                          <a:pt x="1423" y="3663"/>
                        </a:lnTo>
                        <a:cubicBezTo>
                          <a:pt x="1519" y="3581"/>
                          <a:pt x="1618" y="3499"/>
                          <a:pt x="1713" y="3414"/>
                        </a:cubicBezTo>
                        <a:cubicBezTo>
                          <a:pt x="1806" y="3424"/>
                          <a:pt x="1898" y="3427"/>
                          <a:pt x="1990" y="3427"/>
                        </a:cubicBezTo>
                        <a:cubicBezTo>
                          <a:pt x="2085" y="3427"/>
                          <a:pt x="2184" y="3424"/>
                          <a:pt x="2280" y="3404"/>
                        </a:cubicBezTo>
                        <a:cubicBezTo>
                          <a:pt x="2188" y="3369"/>
                          <a:pt x="2096" y="3345"/>
                          <a:pt x="2000" y="3328"/>
                        </a:cubicBezTo>
                        <a:cubicBezTo>
                          <a:pt x="1949" y="3318"/>
                          <a:pt x="1898" y="3308"/>
                          <a:pt x="1847" y="3301"/>
                        </a:cubicBezTo>
                        <a:cubicBezTo>
                          <a:pt x="2102" y="3082"/>
                          <a:pt x="2359" y="2865"/>
                          <a:pt x="2611" y="2646"/>
                        </a:cubicBezTo>
                        <a:cubicBezTo>
                          <a:pt x="2704" y="2663"/>
                          <a:pt x="2796" y="2677"/>
                          <a:pt x="2888" y="2687"/>
                        </a:cubicBezTo>
                        <a:cubicBezTo>
                          <a:pt x="2940" y="2690"/>
                          <a:pt x="2993" y="2693"/>
                          <a:pt x="3045" y="2693"/>
                        </a:cubicBezTo>
                        <a:cubicBezTo>
                          <a:pt x="3096" y="2693"/>
                          <a:pt x="3147" y="2690"/>
                          <a:pt x="3199" y="2683"/>
                        </a:cubicBezTo>
                        <a:cubicBezTo>
                          <a:pt x="3103" y="2636"/>
                          <a:pt x="3004" y="2608"/>
                          <a:pt x="2905" y="2578"/>
                        </a:cubicBezTo>
                        <a:cubicBezTo>
                          <a:pt x="2850" y="2564"/>
                          <a:pt x="2792" y="2554"/>
                          <a:pt x="2734" y="2540"/>
                        </a:cubicBezTo>
                        <a:cubicBezTo>
                          <a:pt x="2765" y="2516"/>
                          <a:pt x="2792" y="2493"/>
                          <a:pt x="2823" y="2465"/>
                        </a:cubicBezTo>
                        <a:cubicBezTo>
                          <a:pt x="3014" y="2298"/>
                          <a:pt x="3205" y="2130"/>
                          <a:pt x="3396" y="1960"/>
                        </a:cubicBezTo>
                        <a:lnTo>
                          <a:pt x="3403" y="1963"/>
                        </a:lnTo>
                        <a:cubicBezTo>
                          <a:pt x="3522" y="1987"/>
                          <a:pt x="3640" y="2005"/>
                          <a:pt x="3764" y="2005"/>
                        </a:cubicBezTo>
                        <a:cubicBezTo>
                          <a:pt x="3797" y="2005"/>
                          <a:pt x="3830" y="2004"/>
                          <a:pt x="3864" y="2001"/>
                        </a:cubicBezTo>
                        <a:cubicBezTo>
                          <a:pt x="3752" y="1935"/>
                          <a:pt x="3632" y="1895"/>
                          <a:pt x="3512" y="1861"/>
                        </a:cubicBezTo>
                        <a:cubicBezTo>
                          <a:pt x="3744" y="1656"/>
                          <a:pt x="3977" y="1451"/>
                          <a:pt x="4206" y="1246"/>
                        </a:cubicBezTo>
                        <a:lnTo>
                          <a:pt x="4250" y="1206"/>
                        </a:lnTo>
                        <a:cubicBezTo>
                          <a:pt x="4332" y="1223"/>
                          <a:pt x="4414" y="1233"/>
                          <a:pt x="4496" y="1243"/>
                        </a:cubicBezTo>
                        <a:cubicBezTo>
                          <a:pt x="4562" y="1250"/>
                          <a:pt x="4629" y="1253"/>
                          <a:pt x="4697" y="1253"/>
                        </a:cubicBezTo>
                        <a:cubicBezTo>
                          <a:pt x="4734" y="1253"/>
                          <a:pt x="4772" y="1252"/>
                          <a:pt x="4809" y="1250"/>
                        </a:cubicBezTo>
                        <a:cubicBezTo>
                          <a:pt x="4714" y="1202"/>
                          <a:pt x="4615" y="1168"/>
                          <a:pt x="4516" y="1141"/>
                        </a:cubicBezTo>
                        <a:cubicBezTo>
                          <a:pt x="4465" y="1127"/>
                          <a:pt x="4414" y="1113"/>
                          <a:pt x="4366" y="1103"/>
                        </a:cubicBezTo>
                        <a:lnTo>
                          <a:pt x="4888" y="629"/>
                        </a:lnTo>
                        <a:cubicBezTo>
                          <a:pt x="5113" y="417"/>
                          <a:pt x="5342" y="212"/>
                          <a:pt x="5564"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4"/>
                  <p:cNvSpPr/>
                  <p:nvPr/>
                </p:nvSpPr>
                <p:spPr>
                  <a:xfrm>
                    <a:off x="1753081" y="1783928"/>
                    <a:ext cx="261402" cy="172079"/>
                  </a:xfrm>
                  <a:custGeom>
                    <a:rect b="b" l="l" r="r" t="t"/>
                    <a:pathLst>
                      <a:path extrusionOk="0" h="1520" w="2309">
                        <a:moveTo>
                          <a:pt x="1118" y="1"/>
                        </a:moveTo>
                        <a:cubicBezTo>
                          <a:pt x="124" y="1"/>
                          <a:pt x="1" y="836"/>
                          <a:pt x="1" y="1271"/>
                        </a:cubicBezTo>
                        <a:cubicBezTo>
                          <a:pt x="5" y="1407"/>
                          <a:pt x="114" y="1520"/>
                          <a:pt x="254" y="1520"/>
                        </a:cubicBezTo>
                        <a:lnTo>
                          <a:pt x="1056" y="1520"/>
                        </a:lnTo>
                        <a:cubicBezTo>
                          <a:pt x="1201" y="1513"/>
                          <a:pt x="1381" y="1510"/>
                          <a:pt x="1559" y="1510"/>
                        </a:cubicBezTo>
                        <a:cubicBezTo>
                          <a:pt x="1736" y="1510"/>
                          <a:pt x="1911" y="1513"/>
                          <a:pt x="2046" y="1516"/>
                        </a:cubicBezTo>
                        <a:cubicBezTo>
                          <a:pt x="2189" y="1516"/>
                          <a:pt x="2309" y="1397"/>
                          <a:pt x="2302" y="1250"/>
                        </a:cubicBezTo>
                        <a:cubicBezTo>
                          <a:pt x="2274" y="813"/>
                          <a:pt x="2097" y="1"/>
                          <a:pt x="1118"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4"/>
                  <p:cNvSpPr/>
                  <p:nvPr/>
                </p:nvSpPr>
                <p:spPr>
                  <a:xfrm>
                    <a:off x="1829838" y="1954762"/>
                    <a:ext cx="111172" cy="86266"/>
                  </a:xfrm>
                  <a:custGeom>
                    <a:rect b="b" l="l" r="r" t="t"/>
                    <a:pathLst>
                      <a:path extrusionOk="0" h="762" w="982">
                        <a:moveTo>
                          <a:pt x="846" y="0"/>
                        </a:moveTo>
                        <a:lnTo>
                          <a:pt x="142" y="11"/>
                        </a:lnTo>
                        <a:cubicBezTo>
                          <a:pt x="142" y="11"/>
                          <a:pt x="1" y="761"/>
                          <a:pt x="480" y="761"/>
                        </a:cubicBezTo>
                        <a:cubicBezTo>
                          <a:pt x="484" y="761"/>
                          <a:pt x="487" y="761"/>
                          <a:pt x="490" y="761"/>
                        </a:cubicBezTo>
                        <a:cubicBezTo>
                          <a:pt x="982" y="748"/>
                          <a:pt x="846" y="0"/>
                          <a:pt x="846" y="0"/>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4"/>
                  <p:cNvSpPr/>
                  <p:nvPr/>
                </p:nvSpPr>
                <p:spPr>
                  <a:xfrm>
                    <a:off x="1846706" y="1875515"/>
                    <a:ext cx="39171" cy="39171"/>
                  </a:xfrm>
                  <a:custGeom>
                    <a:rect b="b" l="l" r="r" t="t"/>
                    <a:pathLst>
                      <a:path extrusionOk="0" h="346" w="346">
                        <a:moveTo>
                          <a:pt x="171" y="0"/>
                        </a:moveTo>
                        <a:cubicBezTo>
                          <a:pt x="79" y="0"/>
                          <a:pt x="1" y="79"/>
                          <a:pt x="1" y="175"/>
                        </a:cubicBezTo>
                        <a:cubicBezTo>
                          <a:pt x="1" y="267"/>
                          <a:pt x="79" y="345"/>
                          <a:pt x="171" y="345"/>
                        </a:cubicBezTo>
                        <a:cubicBezTo>
                          <a:pt x="267" y="345"/>
                          <a:pt x="346" y="267"/>
                          <a:pt x="346" y="175"/>
                        </a:cubicBezTo>
                        <a:cubicBezTo>
                          <a:pt x="346" y="79"/>
                          <a:pt x="267" y="0"/>
                          <a:pt x="171" y="0"/>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4"/>
                  <p:cNvSpPr/>
                  <p:nvPr/>
                </p:nvSpPr>
                <p:spPr>
                  <a:xfrm>
                    <a:off x="1860970" y="1803966"/>
                    <a:ext cx="39963" cy="30340"/>
                  </a:xfrm>
                  <a:custGeom>
                    <a:rect b="b" l="l" r="r" t="t"/>
                    <a:pathLst>
                      <a:path extrusionOk="0" h="268" w="353">
                        <a:moveTo>
                          <a:pt x="174" y="1"/>
                        </a:moveTo>
                        <a:cubicBezTo>
                          <a:pt x="79" y="1"/>
                          <a:pt x="1" y="59"/>
                          <a:pt x="1" y="134"/>
                        </a:cubicBezTo>
                        <a:cubicBezTo>
                          <a:pt x="1" y="209"/>
                          <a:pt x="79" y="267"/>
                          <a:pt x="174" y="267"/>
                        </a:cubicBezTo>
                        <a:cubicBezTo>
                          <a:pt x="274" y="267"/>
                          <a:pt x="352" y="209"/>
                          <a:pt x="352" y="134"/>
                        </a:cubicBezTo>
                        <a:cubicBezTo>
                          <a:pt x="352" y="59"/>
                          <a:pt x="274" y="1"/>
                          <a:pt x="174" y="1"/>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4"/>
                  <p:cNvSpPr/>
                  <p:nvPr/>
                </p:nvSpPr>
                <p:spPr>
                  <a:xfrm>
                    <a:off x="1944520" y="1846080"/>
                    <a:ext cx="34529" cy="32265"/>
                  </a:xfrm>
                  <a:custGeom>
                    <a:rect b="b" l="l" r="r" t="t"/>
                    <a:pathLst>
                      <a:path extrusionOk="0" h="285" w="305">
                        <a:moveTo>
                          <a:pt x="150" y="1"/>
                        </a:moveTo>
                        <a:cubicBezTo>
                          <a:pt x="68" y="1"/>
                          <a:pt x="0" y="66"/>
                          <a:pt x="0" y="144"/>
                        </a:cubicBezTo>
                        <a:cubicBezTo>
                          <a:pt x="0" y="219"/>
                          <a:pt x="68" y="284"/>
                          <a:pt x="150" y="284"/>
                        </a:cubicBezTo>
                        <a:cubicBezTo>
                          <a:pt x="235" y="284"/>
                          <a:pt x="304" y="219"/>
                          <a:pt x="304" y="144"/>
                        </a:cubicBezTo>
                        <a:cubicBezTo>
                          <a:pt x="304" y="66"/>
                          <a:pt x="235" y="1"/>
                          <a:pt x="150" y="1"/>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6" name="Google Shape;2376;p44"/>
                <p:cNvGrpSpPr/>
                <p:nvPr/>
              </p:nvGrpSpPr>
              <p:grpSpPr>
                <a:xfrm rot="-1374173">
                  <a:off x="2046149" y="3570077"/>
                  <a:ext cx="592309" cy="335290"/>
                  <a:chOff x="3281100" y="1563400"/>
                  <a:chExt cx="741425" cy="419700"/>
                </a:xfrm>
              </p:grpSpPr>
              <p:sp>
                <p:nvSpPr>
                  <p:cNvPr id="2377" name="Google Shape;2377;p44"/>
                  <p:cNvSpPr/>
                  <p:nvPr/>
                </p:nvSpPr>
                <p:spPr>
                  <a:xfrm>
                    <a:off x="3281100" y="1563400"/>
                    <a:ext cx="741425" cy="419700"/>
                  </a:xfrm>
                  <a:custGeom>
                    <a:rect b="b" l="l" r="r" t="t"/>
                    <a:pathLst>
                      <a:path extrusionOk="0" h="16788" w="29657">
                        <a:moveTo>
                          <a:pt x="0" y="1"/>
                        </a:moveTo>
                        <a:lnTo>
                          <a:pt x="0" y="16788"/>
                        </a:lnTo>
                        <a:lnTo>
                          <a:pt x="29656" y="16788"/>
                        </a:lnTo>
                        <a:lnTo>
                          <a:pt x="29656" y="1"/>
                        </a:ln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4"/>
                  <p:cNvSpPr/>
                  <p:nvPr/>
                </p:nvSpPr>
                <p:spPr>
                  <a:xfrm>
                    <a:off x="3378050" y="1606675"/>
                    <a:ext cx="547525" cy="333075"/>
                  </a:xfrm>
                  <a:custGeom>
                    <a:rect b="b" l="l" r="r" t="t"/>
                    <a:pathLst>
                      <a:path extrusionOk="0" h="13323" w="21901">
                        <a:moveTo>
                          <a:pt x="10949" y="1"/>
                        </a:moveTo>
                        <a:lnTo>
                          <a:pt x="0" y="6661"/>
                        </a:lnTo>
                        <a:lnTo>
                          <a:pt x="10949" y="13323"/>
                        </a:lnTo>
                        <a:lnTo>
                          <a:pt x="21900" y="6661"/>
                        </a:lnTo>
                        <a:lnTo>
                          <a:pt x="10949" y="1"/>
                        </a:ln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4"/>
                  <p:cNvSpPr/>
                  <p:nvPr/>
                </p:nvSpPr>
                <p:spPr>
                  <a:xfrm>
                    <a:off x="3546925" y="1668400"/>
                    <a:ext cx="209750" cy="209725"/>
                  </a:xfrm>
                  <a:custGeom>
                    <a:rect b="b" l="l" r="r" t="t"/>
                    <a:pathLst>
                      <a:path extrusionOk="0" h="8389" w="8390">
                        <a:moveTo>
                          <a:pt x="4194" y="0"/>
                        </a:moveTo>
                        <a:cubicBezTo>
                          <a:pt x="1881" y="0"/>
                          <a:pt x="1" y="1879"/>
                          <a:pt x="1" y="4192"/>
                        </a:cubicBezTo>
                        <a:cubicBezTo>
                          <a:pt x="1" y="6508"/>
                          <a:pt x="1881" y="8388"/>
                          <a:pt x="4194" y="8388"/>
                        </a:cubicBezTo>
                        <a:cubicBezTo>
                          <a:pt x="6510" y="8388"/>
                          <a:pt x="8390" y="6508"/>
                          <a:pt x="8390" y="4192"/>
                        </a:cubicBezTo>
                        <a:cubicBezTo>
                          <a:pt x="8390" y="1879"/>
                          <a:pt x="6510" y="0"/>
                          <a:pt x="4194" y="0"/>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0" name="Google Shape;2380;p44"/>
              <p:cNvGrpSpPr/>
              <p:nvPr/>
            </p:nvGrpSpPr>
            <p:grpSpPr>
              <a:xfrm>
                <a:off x="4723861" y="3350425"/>
                <a:ext cx="2299236" cy="1409668"/>
                <a:chOff x="4723861" y="3350425"/>
                <a:chExt cx="2299236" cy="1409668"/>
              </a:xfrm>
            </p:grpSpPr>
            <p:sp>
              <p:nvSpPr>
                <p:cNvPr id="2381" name="Google Shape;2381;p44"/>
                <p:cNvSpPr/>
                <p:nvPr/>
              </p:nvSpPr>
              <p:spPr>
                <a:xfrm>
                  <a:off x="5396513" y="3827397"/>
                  <a:ext cx="1262452" cy="932089"/>
                </a:xfrm>
                <a:custGeom>
                  <a:rect b="b" l="l" r="r" t="t"/>
                  <a:pathLst>
                    <a:path extrusionOk="0" h="15577" w="21098">
                      <a:moveTo>
                        <a:pt x="1074" y="0"/>
                      </a:moveTo>
                      <a:lnTo>
                        <a:pt x="295" y="468"/>
                      </a:lnTo>
                      <a:cubicBezTo>
                        <a:pt x="295" y="468"/>
                        <a:pt x="1" y="7414"/>
                        <a:pt x="7135" y="7414"/>
                      </a:cubicBezTo>
                      <a:cubicBezTo>
                        <a:pt x="7482" y="7414"/>
                        <a:pt x="7848" y="7398"/>
                        <a:pt x="8232" y="7363"/>
                      </a:cubicBezTo>
                      <a:lnTo>
                        <a:pt x="8232" y="7363"/>
                      </a:lnTo>
                      <a:cubicBezTo>
                        <a:pt x="8232" y="7363"/>
                        <a:pt x="5712" y="12159"/>
                        <a:pt x="5712" y="15576"/>
                      </a:cubicBezTo>
                      <a:lnTo>
                        <a:pt x="20920" y="15576"/>
                      </a:lnTo>
                      <a:cubicBezTo>
                        <a:pt x="20988" y="15576"/>
                        <a:pt x="21097" y="6957"/>
                        <a:pt x="14482" y="5557"/>
                      </a:cubicBezTo>
                      <a:lnTo>
                        <a:pt x="11772" y="4957"/>
                      </a:lnTo>
                      <a:cubicBezTo>
                        <a:pt x="7423" y="4909"/>
                        <a:pt x="2688" y="3618"/>
                        <a:pt x="1074"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4"/>
                <p:cNvSpPr/>
                <p:nvPr/>
              </p:nvSpPr>
              <p:spPr>
                <a:xfrm>
                  <a:off x="5378142" y="3829371"/>
                  <a:ext cx="555711" cy="500840"/>
                </a:xfrm>
                <a:custGeom>
                  <a:rect b="b" l="l" r="r" t="t"/>
                  <a:pathLst>
                    <a:path extrusionOk="0" h="8370" w="9287">
                      <a:moveTo>
                        <a:pt x="612" y="1"/>
                      </a:moveTo>
                      <a:lnTo>
                        <a:pt x="612" y="1"/>
                      </a:lnTo>
                      <a:cubicBezTo>
                        <a:pt x="0" y="7151"/>
                        <a:pt x="3401" y="8369"/>
                        <a:pt x="5790" y="8369"/>
                      </a:cubicBezTo>
                      <a:cubicBezTo>
                        <a:pt x="7025" y="8369"/>
                        <a:pt x="7989" y="8044"/>
                        <a:pt x="7989" y="8044"/>
                      </a:cubicBezTo>
                      <a:lnTo>
                        <a:pt x="9287" y="6344"/>
                      </a:lnTo>
                      <a:lnTo>
                        <a:pt x="9287" y="6344"/>
                      </a:lnTo>
                      <a:cubicBezTo>
                        <a:pt x="9287" y="6344"/>
                        <a:pt x="8997" y="6403"/>
                        <a:pt x="8381" y="6403"/>
                      </a:cubicBezTo>
                      <a:cubicBezTo>
                        <a:pt x="7628" y="6403"/>
                        <a:pt x="6387" y="6314"/>
                        <a:pt x="4592" y="5920"/>
                      </a:cubicBezTo>
                      <a:cubicBezTo>
                        <a:pt x="1329" y="5203"/>
                        <a:pt x="612" y="1"/>
                        <a:pt x="612"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4"/>
                <p:cNvSpPr/>
                <p:nvPr/>
              </p:nvSpPr>
              <p:spPr>
                <a:xfrm>
                  <a:off x="6259562" y="4035754"/>
                  <a:ext cx="423530" cy="186095"/>
                </a:xfrm>
                <a:custGeom>
                  <a:rect b="b" l="l" r="r" t="t"/>
                  <a:pathLst>
                    <a:path extrusionOk="0" h="3110" w="7078">
                      <a:moveTo>
                        <a:pt x="6767" y="0"/>
                      </a:moveTo>
                      <a:cubicBezTo>
                        <a:pt x="6709" y="79"/>
                        <a:pt x="6647" y="153"/>
                        <a:pt x="6583" y="215"/>
                      </a:cubicBezTo>
                      <a:cubicBezTo>
                        <a:pt x="5094" y="1676"/>
                        <a:pt x="1267" y="1704"/>
                        <a:pt x="554" y="1830"/>
                      </a:cubicBezTo>
                      <a:cubicBezTo>
                        <a:pt x="489" y="1840"/>
                        <a:pt x="56" y="2007"/>
                        <a:pt x="1" y="2025"/>
                      </a:cubicBezTo>
                      <a:cubicBezTo>
                        <a:pt x="653" y="2151"/>
                        <a:pt x="1946" y="3014"/>
                        <a:pt x="3909" y="3096"/>
                      </a:cubicBezTo>
                      <a:cubicBezTo>
                        <a:pt x="4130" y="3105"/>
                        <a:pt x="4338" y="3109"/>
                        <a:pt x="4534" y="3109"/>
                      </a:cubicBezTo>
                      <a:cubicBezTo>
                        <a:pt x="6275" y="3109"/>
                        <a:pt x="7078" y="2792"/>
                        <a:pt x="7078" y="2792"/>
                      </a:cubicBezTo>
                      <a:lnTo>
                        <a:pt x="6767" y="0"/>
                      </a:lnTo>
                      <a:close/>
                    </a:path>
                  </a:pathLst>
                </a:custGeom>
                <a:solidFill>
                  <a:srgbClr val="4220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4"/>
                <p:cNvSpPr/>
                <p:nvPr/>
              </p:nvSpPr>
              <p:spPr>
                <a:xfrm>
                  <a:off x="5729334" y="3397996"/>
                  <a:ext cx="1033394" cy="781597"/>
                </a:xfrm>
                <a:custGeom>
                  <a:rect b="b" l="l" r="r" t="t"/>
                  <a:pathLst>
                    <a:path extrusionOk="0" h="13062" w="17270">
                      <a:moveTo>
                        <a:pt x="7914" y="0"/>
                      </a:moveTo>
                      <a:cubicBezTo>
                        <a:pt x="5704" y="0"/>
                        <a:pt x="4311" y="1144"/>
                        <a:pt x="3414" y="3015"/>
                      </a:cubicBezTo>
                      <a:cubicBezTo>
                        <a:pt x="3393" y="3063"/>
                        <a:pt x="3373" y="3110"/>
                        <a:pt x="3352" y="3159"/>
                      </a:cubicBezTo>
                      <a:cubicBezTo>
                        <a:pt x="3029" y="3957"/>
                        <a:pt x="3049" y="4930"/>
                        <a:pt x="2140" y="5281"/>
                      </a:cubicBezTo>
                      <a:cubicBezTo>
                        <a:pt x="1178" y="5657"/>
                        <a:pt x="1" y="7893"/>
                        <a:pt x="2639" y="9631"/>
                      </a:cubicBezTo>
                      <a:cubicBezTo>
                        <a:pt x="5277" y="11372"/>
                        <a:pt x="6179" y="12023"/>
                        <a:pt x="6179" y="12023"/>
                      </a:cubicBezTo>
                      <a:lnTo>
                        <a:pt x="6169" y="12139"/>
                      </a:lnTo>
                      <a:cubicBezTo>
                        <a:pt x="6155" y="12294"/>
                        <a:pt x="6220" y="12440"/>
                        <a:pt x="6347" y="12529"/>
                      </a:cubicBezTo>
                      <a:cubicBezTo>
                        <a:pt x="6561" y="12686"/>
                        <a:pt x="6954" y="12908"/>
                        <a:pt x="7514" y="12986"/>
                      </a:cubicBezTo>
                      <a:cubicBezTo>
                        <a:pt x="7910" y="13041"/>
                        <a:pt x="8231" y="13058"/>
                        <a:pt x="8466" y="13061"/>
                      </a:cubicBezTo>
                      <a:cubicBezTo>
                        <a:pt x="8469" y="13061"/>
                        <a:pt x="8472" y="13061"/>
                        <a:pt x="8475" y="13061"/>
                      </a:cubicBezTo>
                      <a:cubicBezTo>
                        <a:pt x="8666" y="13061"/>
                        <a:pt x="8836" y="12956"/>
                        <a:pt x="8937" y="12795"/>
                      </a:cubicBezTo>
                      <a:cubicBezTo>
                        <a:pt x="8985" y="12724"/>
                        <a:pt x="9080" y="12645"/>
                        <a:pt x="9265" y="12590"/>
                      </a:cubicBezTo>
                      <a:cubicBezTo>
                        <a:pt x="9316" y="12576"/>
                        <a:pt x="9374" y="12563"/>
                        <a:pt x="9439" y="12549"/>
                      </a:cubicBezTo>
                      <a:cubicBezTo>
                        <a:pt x="10156" y="12426"/>
                        <a:pt x="13955" y="12334"/>
                        <a:pt x="15444" y="10873"/>
                      </a:cubicBezTo>
                      <a:cubicBezTo>
                        <a:pt x="15508" y="10811"/>
                        <a:pt x="15570" y="10737"/>
                        <a:pt x="15628" y="10658"/>
                      </a:cubicBezTo>
                      <a:cubicBezTo>
                        <a:pt x="16972" y="8900"/>
                        <a:pt x="17270" y="3264"/>
                        <a:pt x="12453" y="1151"/>
                      </a:cubicBezTo>
                      <a:cubicBezTo>
                        <a:pt x="10646" y="359"/>
                        <a:pt x="9152" y="0"/>
                        <a:pt x="7914" y="0"/>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4"/>
                <p:cNvSpPr/>
                <p:nvPr/>
              </p:nvSpPr>
              <p:spPr>
                <a:xfrm>
                  <a:off x="6093331" y="4085360"/>
                  <a:ext cx="488214" cy="100168"/>
                </a:xfrm>
                <a:custGeom>
                  <a:rect b="b" l="l" r="r" t="t"/>
                  <a:pathLst>
                    <a:path extrusionOk="0" h="1674" w="8159">
                      <a:moveTo>
                        <a:pt x="8159" y="0"/>
                      </a:moveTo>
                      <a:lnTo>
                        <a:pt x="8159" y="0"/>
                      </a:lnTo>
                      <a:cubicBezTo>
                        <a:pt x="7571" y="424"/>
                        <a:pt x="3694" y="741"/>
                        <a:pt x="3117" y="847"/>
                      </a:cubicBezTo>
                      <a:cubicBezTo>
                        <a:pt x="2544" y="950"/>
                        <a:pt x="2816" y="1281"/>
                        <a:pt x="1864" y="1363"/>
                      </a:cubicBezTo>
                      <a:cubicBezTo>
                        <a:pt x="1816" y="1367"/>
                        <a:pt x="1768" y="1369"/>
                        <a:pt x="1720" y="1369"/>
                      </a:cubicBezTo>
                      <a:cubicBezTo>
                        <a:pt x="828" y="1369"/>
                        <a:pt x="32" y="652"/>
                        <a:pt x="1" y="643"/>
                      </a:cubicBezTo>
                      <a:lnTo>
                        <a:pt x="1" y="643"/>
                      </a:lnTo>
                      <a:lnTo>
                        <a:pt x="18" y="799"/>
                      </a:lnTo>
                      <a:cubicBezTo>
                        <a:pt x="31" y="1483"/>
                        <a:pt x="898" y="1673"/>
                        <a:pt x="1704" y="1673"/>
                      </a:cubicBezTo>
                      <a:cubicBezTo>
                        <a:pt x="2338" y="1673"/>
                        <a:pt x="2935" y="1556"/>
                        <a:pt x="3049" y="1468"/>
                      </a:cubicBezTo>
                      <a:cubicBezTo>
                        <a:pt x="3311" y="1267"/>
                        <a:pt x="4786" y="1314"/>
                        <a:pt x="6350" y="1079"/>
                      </a:cubicBezTo>
                      <a:cubicBezTo>
                        <a:pt x="7910" y="847"/>
                        <a:pt x="8159" y="0"/>
                        <a:pt x="8159" y="0"/>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4"/>
                <p:cNvSpPr/>
                <p:nvPr/>
              </p:nvSpPr>
              <p:spPr>
                <a:xfrm>
                  <a:off x="5902566" y="3370711"/>
                  <a:ext cx="464777" cy="314735"/>
                </a:xfrm>
                <a:custGeom>
                  <a:rect b="b" l="l" r="r" t="t"/>
                  <a:pathLst>
                    <a:path extrusionOk="0" h="4802" w="8046">
                      <a:moveTo>
                        <a:pt x="4926" y="0"/>
                      </a:moveTo>
                      <a:cubicBezTo>
                        <a:pt x="4504" y="0"/>
                        <a:pt x="4028" y="50"/>
                        <a:pt x="3492" y="167"/>
                      </a:cubicBezTo>
                      <a:cubicBezTo>
                        <a:pt x="631" y="792"/>
                        <a:pt x="0" y="4233"/>
                        <a:pt x="631" y="4721"/>
                      </a:cubicBezTo>
                      <a:cubicBezTo>
                        <a:pt x="703" y="4776"/>
                        <a:pt x="799" y="4801"/>
                        <a:pt x="916" y="4801"/>
                      </a:cubicBezTo>
                      <a:cubicBezTo>
                        <a:pt x="1827" y="4801"/>
                        <a:pt x="3955" y="3240"/>
                        <a:pt x="4929" y="2250"/>
                      </a:cubicBezTo>
                      <a:cubicBezTo>
                        <a:pt x="5620" y="1546"/>
                        <a:pt x="6280" y="1341"/>
                        <a:pt x="6813" y="1341"/>
                      </a:cubicBezTo>
                      <a:cubicBezTo>
                        <a:pt x="7551" y="1341"/>
                        <a:pt x="8046" y="1734"/>
                        <a:pt x="8046" y="1734"/>
                      </a:cubicBezTo>
                      <a:cubicBezTo>
                        <a:pt x="8046" y="1734"/>
                        <a:pt x="7414" y="0"/>
                        <a:pt x="4926" y="0"/>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4"/>
                <p:cNvSpPr/>
                <p:nvPr/>
              </p:nvSpPr>
              <p:spPr>
                <a:xfrm>
                  <a:off x="5899215" y="3684443"/>
                  <a:ext cx="178615" cy="92329"/>
                </a:xfrm>
                <a:custGeom>
                  <a:rect b="b" l="l" r="r" t="t"/>
                  <a:pathLst>
                    <a:path extrusionOk="0" h="1543" w="2985">
                      <a:moveTo>
                        <a:pt x="1773" y="0"/>
                      </a:moveTo>
                      <a:cubicBezTo>
                        <a:pt x="1158" y="0"/>
                        <a:pt x="266" y="292"/>
                        <a:pt x="29" y="809"/>
                      </a:cubicBezTo>
                      <a:cubicBezTo>
                        <a:pt x="1" y="870"/>
                        <a:pt x="55" y="926"/>
                        <a:pt x="105" y="926"/>
                      </a:cubicBezTo>
                      <a:cubicBezTo>
                        <a:pt x="127" y="926"/>
                        <a:pt x="149" y="915"/>
                        <a:pt x="162" y="887"/>
                      </a:cubicBezTo>
                      <a:cubicBezTo>
                        <a:pt x="377" y="423"/>
                        <a:pt x="1277" y="153"/>
                        <a:pt x="1767" y="153"/>
                      </a:cubicBezTo>
                      <a:cubicBezTo>
                        <a:pt x="1782" y="153"/>
                        <a:pt x="1797" y="153"/>
                        <a:pt x="1811" y="154"/>
                      </a:cubicBezTo>
                      <a:cubicBezTo>
                        <a:pt x="2183" y="170"/>
                        <a:pt x="2589" y="313"/>
                        <a:pt x="2736" y="707"/>
                      </a:cubicBezTo>
                      <a:cubicBezTo>
                        <a:pt x="2821" y="942"/>
                        <a:pt x="2787" y="1225"/>
                        <a:pt x="2763" y="1468"/>
                      </a:cubicBezTo>
                      <a:cubicBezTo>
                        <a:pt x="2758" y="1517"/>
                        <a:pt x="2795" y="1542"/>
                        <a:pt x="2834" y="1542"/>
                      </a:cubicBezTo>
                      <a:cubicBezTo>
                        <a:pt x="2873" y="1542"/>
                        <a:pt x="2915" y="1517"/>
                        <a:pt x="2920" y="1468"/>
                      </a:cubicBezTo>
                      <a:cubicBezTo>
                        <a:pt x="2985" y="740"/>
                        <a:pt x="2811" y="143"/>
                        <a:pt x="2008" y="17"/>
                      </a:cubicBezTo>
                      <a:cubicBezTo>
                        <a:pt x="1937" y="6"/>
                        <a:pt x="1858" y="0"/>
                        <a:pt x="1773" y="0"/>
                      </a:cubicBezTo>
                      <a:close/>
                    </a:path>
                  </a:pathLst>
                </a:custGeom>
                <a:solidFill>
                  <a:srgbClr val="5B43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4"/>
                <p:cNvSpPr/>
                <p:nvPr/>
              </p:nvSpPr>
              <p:spPr>
                <a:xfrm>
                  <a:off x="6137252" y="3759420"/>
                  <a:ext cx="114050" cy="54751"/>
                </a:xfrm>
                <a:custGeom>
                  <a:rect b="b" l="l" r="r" t="t"/>
                  <a:pathLst>
                    <a:path extrusionOk="0" h="915" w="1906">
                      <a:moveTo>
                        <a:pt x="1669" y="0"/>
                      </a:moveTo>
                      <a:cubicBezTo>
                        <a:pt x="1616" y="0"/>
                        <a:pt x="1562" y="56"/>
                        <a:pt x="1598" y="116"/>
                      </a:cubicBezTo>
                      <a:cubicBezTo>
                        <a:pt x="1687" y="269"/>
                        <a:pt x="1584" y="406"/>
                        <a:pt x="1441" y="470"/>
                      </a:cubicBezTo>
                      <a:cubicBezTo>
                        <a:pt x="1407" y="485"/>
                        <a:pt x="1372" y="492"/>
                        <a:pt x="1336" y="492"/>
                      </a:cubicBezTo>
                      <a:cubicBezTo>
                        <a:pt x="1226" y="492"/>
                        <a:pt x="1113" y="429"/>
                        <a:pt x="1038" y="355"/>
                      </a:cubicBezTo>
                      <a:cubicBezTo>
                        <a:pt x="959" y="276"/>
                        <a:pt x="915" y="177"/>
                        <a:pt x="820" y="109"/>
                      </a:cubicBezTo>
                      <a:cubicBezTo>
                        <a:pt x="744" y="58"/>
                        <a:pt x="658" y="33"/>
                        <a:pt x="570" y="33"/>
                      </a:cubicBezTo>
                      <a:cubicBezTo>
                        <a:pt x="522" y="33"/>
                        <a:pt x="474" y="40"/>
                        <a:pt x="427" y="54"/>
                      </a:cubicBezTo>
                      <a:cubicBezTo>
                        <a:pt x="75" y="163"/>
                        <a:pt x="1" y="546"/>
                        <a:pt x="96" y="859"/>
                      </a:cubicBezTo>
                      <a:cubicBezTo>
                        <a:pt x="107" y="898"/>
                        <a:pt x="137" y="914"/>
                        <a:pt x="168" y="914"/>
                      </a:cubicBezTo>
                      <a:cubicBezTo>
                        <a:pt x="215" y="914"/>
                        <a:pt x="263" y="876"/>
                        <a:pt x="246" y="818"/>
                      </a:cubicBezTo>
                      <a:cubicBezTo>
                        <a:pt x="178" y="593"/>
                        <a:pt x="209" y="293"/>
                        <a:pt x="472" y="215"/>
                      </a:cubicBezTo>
                      <a:cubicBezTo>
                        <a:pt x="504" y="205"/>
                        <a:pt x="534" y="201"/>
                        <a:pt x="562" y="201"/>
                      </a:cubicBezTo>
                      <a:cubicBezTo>
                        <a:pt x="708" y="201"/>
                        <a:pt x="808" y="316"/>
                        <a:pt x="905" y="433"/>
                      </a:cubicBezTo>
                      <a:cubicBezTo>
                        <a:pt x="1016" y="567"/>
                        <a:pt x="1142" y="642"/>
                        <a:pt x="1309" y="642"/>
                      </a:cubicBezTo>
                      <a:cubicBezTo>
                        <a:pt x="1333" y="642"/>
                        <a:pt x="1357" y="640"/>
                        <a:pt x="1383" y="637"/>
                      </a:cubicBezTo>
                      <a:cubicBezTo>
                        <a:pt x="1693" y="601"/>
                        <a:pt x="1905" y="334"/>
                        <a:pt x="1731" y="37"/>
                      </a:cubicBezTo>
                      <a:cubicBezTo>
                        <a:pt x="1715" y="11"/>
                        <a:pt x="1692" y="0"/>
                        <a:pt x="1669" y="0"/>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4"/>
                <p:cNvSpPr/>
                <p:nvPr/>
              </p:nvSpPr>
              <p:spPr>
                <a:xfrm>
                  <a:off x="6321495" y="3781381"/>
                  <a:ext cx="186334" cy="111776"/>
                </a:xfrm>
                <a:custGeom>
                  <a:rect b="b" l="l" r="r" t="t"/>
                  <a:pathLst>
                    <a:path extrusionOk="0" h="1868" w="3114">
                      <a:moveTo>
                        <a:pt x="1701" y="1"/>
                      </a:moveTo>
                      <a:cubicBezTo>
                        <a:pt x="1044" y="1"/>
                        <a:pt x="259" y="415"/>
                        <a:pt x="21" y="1008"/>
                      </a:cubicBezTo>
                      <a:cubicBezTo>
                        <a:pt x="0" y="1064"/>
                        <a:pt x="47" y="1101"/>
                        <a:pt x="95" y="1101"/>
                      </a:cubicBezTo>
                      <a:cubicBezTo>
                        <a:pt x="126" y="1101"/>
                        <a:pt x="158" y="1085"/>
                        <a:pt x="171" y="1049"/>
                      </a:cubicBezTo>
                      <a:cubicBezTo>
                        <a:pt x="380" y="528"/>
                        <a:pt x="1160" y="155"/>
                        <a:pt x="1708" y="155"/>
                      </a:cubicBezTo>
                      <a:cubicBezTo>
                        <a:pt x="1716" y="155"/>
                        <a:pt x="1723" y="155"/>
                        <a:pt x="1731" y="155"/>
                      </a:cubicBezTo>
                      <a:cubicBezTo>
                        <a:pt x="2598" y="175"/>
                        <a:pt x="2956" y="1025"/>
                        <a:pt x="2738" y="1773"/>
                      </a:cubicBezTo>
                      <a:cubicBezTo>
                        <a:pt x="2720" y="1830"/>
                        <a:pt x="2767" y="1868"/>
                        <a:pt x="2814" y="1868"/>
                      </a:cubicBezTo>
                      <a:cubicBezTo>
                        <a:pt x="2845" y="1868"/>
                        <a:pt x="2876" y="1852"/>
                        <a:pt x="2888" y="1814"/>
                      </a:cubicBezTo>
                      <a:cubicBezTo>
                        <a:pt x="3114" y="1042"/>
                        <a:pt x="2796" y="158"/>
                        <a:pt x="1926" y="18"/>
                      </a:cubicBezTo>
                      <a:cubicBezTo>
                        <a:pt x="1853" y="6"/>
                        <a:pt x="1778" y="1"/>
                        <a:pt x="1701" y="1"/>
                      </a:cubicBezTo>
                      <a:close/>
                    </a:path>
                  </a:pathLst>
                </a:custGeom>
                <a:solidFill>
                  <a:srgbClr val="5B43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4"/>
                <p:cNvSpPr/>
                <p:nvPr/>
              </p:nvSpPr>
              <p:spPr>
                <a:xfrm>
                  <a:off x="5596134" y="3350425"/>
                  <a:ext cx="1266700" cy="867464"/>
                </a:xfrm>
                <a:custGeom>
                  <a:rect b="b" l="l" r="r" t="t"/>
                  <a:pathLst>
                    <a:path extrusionOk="0" h="14497" w="21169">
                      <a:moveTo>
                        <a:pt x="10036" y="1"/>
                      </a:moveTo>
                      <a:cubicBezTo>
                        <a:pt x="9537" y="1"/>
                        <a:pt x="8998" y="79"/>
                        <a:pt x="8432" y="277"/>
                      </a:cubicBezTo>
                      <a:cubicBezTo>
                        <a:pt x="6476" y="959"/>
                        <a:pt x="5353" y="3503"/>
                        <a:pt x="4653" y="4830"/>
                      </a:cubicBezTo>
                      <a:cubicBezTo>
                        <a:pt x="3769" y="6503"/>
                        <a:pt x="1850" y="7776"/>
                        <a:pt x="322" y="7961"/>
                      </a:cubicBezTo>
                      <a:cubicBezTo>
                        <a:pt x="322" y="7961"/>
                        <a:pt x="1" y="12228"/>
                        <a:pt x="8395" y="12934"/>
                      </a:cubicBezTo>
                      <a:lnTo>
                        <a:pt x="8405" y="12818"/>
                      </a:lnTo>
                      <a:cubicBezTo>
                        <a:pt x="8405" y="12818"/>
                        <a:pt x="7503" y="12167"/>
                        <a:pt x="4865" y="10426"/>
                      </a:cubicBezTo>
                      <a:cubicBezTo>
                        <a:pt x="2227" y="8688"/>
                        <a:pt x="3404" y="6452"/>
                        <a:pt x="4366" y="6076"/>
                      </a:cubicBezTo>
                      <a:cubicBezTo>
                        <a:pt x="4919" y="5865"/>
                        <a:pt x="5128" y="5421"/>
                        <a:pt x="5278" y="4926"/>
                      </a:cubicBezTo>
                      <a:cubicBezTo>
                        <a:pt x="7023" y="4810"/>
                        <a:pt x="9515" y="1537"/>
                        <a:pt x="10712" y="1400"/>
                      </a:cubicBezTo>
                      <a:cubicBezTo>
                        <a:pt x="10842" y="1385"/>
                        <a:pt x="10963" y="1378"/>
                        <a:pt x="11075" y="1378"/>
                      </a:cubicBezTo>
                      <a:cubicBezTo>
                        <a:pt x="12210" y="1378"/>
                        <a:pt x="12433" y="2082"/>
                        <a:pt x="12433" y="2082"/>
                      </a:cubicBezTo>
                      <a:lnTo>
                        <a:pt x="12453" y="2082"/>
                      </a:lnTo>
                      <a:cubicBezTo>
                        <a:pt x="12487" y="2080"/>
                        <a:pt x="12520" y="2079"/>
                        <a:pt x="12553" y="2079"/>
                      </a:cubicBezTo>
                      <a:cubicBezTo>
                        <a:pt x="13236" y="2079"/>
                        <a:pt x="13872" y="2506"/>
                        <a:pt x="14266" y="3066"/>
                      </a:cubicBezTo>
                      <a:cubicBezTo>
                        <a:pt x="14679" y="3653"/>
                        <a:pt x="14867" y="4370"/>
                        <a:pt x="14993" y="5076"/>
                      </a:cubicBezTo>
                      <a:cubicBezTo>
                        <a:pt x="15119" y="5783"/>
                        <a:pt x="15195" y="6507"/>
                        <a:pt x="15427" y="7186"/>
                      </a:cubicBezTo>
                      <a:cubicBezTo>
                        <a:pt x="15737" y="8101"/>
                        <a:pt x="16359" y="8923"/>
                        <a:pt x="17161" y="9453"/>
                      </a:cubicBezTo>
                      <a:cubicBezTo>
                        <a:pt x="16950" y="10101"/>
                        <a:pt x="16642" y="10781"/>
                        <a:pt x="16263" y="11484"/>
                      </a:cubicBezTo>
                      <a:cubicBezTo>
                        <a:pt x="14914" y="13988"/>
                        <a:pt x="18455" y="14496"/>
                        <a:pt x="19010" y="14496"/>
                      </a:cubicBezTo>
                      <a:cubicBezTo>
                        <a:pt x="19099" y="14496"/>
                        <a:pt x="19112" y="14484"/>
                        <a:pt x="19018" y="14464"/>
                      </a:cubicBezTo>
                      <a:cubicBezTo>
                        <a:pt x="18981" y="14457"/>
                        <a:pt x="18946" y="14447"/>
                        <a:pt x="18916" y="14436"/>
                      </a:cubicBezTo>
                      <a:cubicBezTo>
                        <a:pt x="18335" y="14263"/>
                        <a:pt x="18355" y="13781"/>
                        <a:pt x="18355" y="13781"/>
                      </a:cubicBezTo>
                      <a:lnTo>
                        <a:pt x="18355" y="13781"/>
                      </a:lnTo>
                      <a:cubicBezTo>
                        <a:pt x="18754" y="13975"/>
                        <a:pt x="19097" y="14048"/>
                        <a:pt x="19388" y="14048"/>
                      </a:cubicBezTo>
                      <a:cubicBezTo>
                        <a:pt x="20274" y="14048"/>
                        <a:pt x="20673" y="13368"/>
                        <a:pt x="20673" y="13368"/>
                      </a:cubicBezTo>
                      <a:lnTo>
                        <a:pt x="20673" y="13368"/>
                      </a:lnTo>
                      <a:cubicBezTo>
                        <a:pt x="20673" y="13368"/>
                        <a:pt x="20435" y="13513"/>
                        <a:pt x="20173" y="13513"/>
                      </a:cubicBezTo>
                      <a:cubicBezTo>
                        <a:pt x="19841" y="13513"/>
                        <a:pt x="19470" y="13281"/>
                        <a:pt x="19493" y="12228"/>
                      </a:cubicBezTo>
                      <a:cubicBezTo>
                        <a:pt x="19534" y="10344"/>
                        <a:pt x="21169" y="7838"/>
                        <a:pt x="19059" y="3656"/>
                      </a:cubicBezTo>
                      <a:cubicBezTo>
                        <a:pt x="17874" y="1311"/>
                        <a:pt x="16160" y="815"/>
                        <a:pt x="14867" y="815"/>
                      </a:cubicBezTo>
                      <a:cubicBezTo>
                        <a:pt x="13919" y="815"/>
                        <a:pt x="13197" y="1083"/>
                        <a:pt x="13080" y="1083"/>
                      </a:cubicBezTo>
                      <a:cubicBezTo>
                        <a:pt x="13072" y="1083"/>
                        <a:pt x="13067" y="1081"/>
                        <a:pt x="13065" y="1079"/>
                      </a:cubicBezTo>
                      <a:cubicBezTo>
                        <a:pt x="12812" y="811"/>
                        <a:pt x="11636" y="1"/>
                        <a:pt x="10036" y="1"/>
                      </a:cubicBezTo>
                      <a:close/>
                    </a:path>
                  </a:pathLst>
                </a:custGeom>
                <a:solidFill>
                  <a:srgbClr val="6328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4"/>
                <p:cNvSpPr/>
                <p:nvPr/>
              </p:nvSpPr>
              <p:spPr>
                <a:xfrm>
                  <a:off x="6642588" y="3907042"/>
                  <a:ext cx="166767" cy="154082"/>
                </a:xfrm>
                <a:custGeom>
                  <a:rect b="b" l="l" r="r" t="t"/>
                  <a:pathLst>
                    <a:path extrusionOk="0" h="2575" w="2787">
                      <a:moveTo>
                        <a:pt x="1486" y="1"/>
                      </a:moveTo>
                      <a:cubicBezTo>
                        <a:pt x="1154" y="1"/>
                        <a:pt x="813" y="108"/>
                        <a:pt x="499" y="318"/>
                      </a:cubicBezTo>
                      <a:cubicBezTo>
                        <a:pt x="445" y="352"/>
                        <a:pt x="387" y="403"/>
                        <a:pt x="373" y="482"/>
                      </a:cubicBezTo>
                      <a:lnTo>
                        <a:pt x="355" y="546"/>
                      </a:lnTo>
                      <a:lnTo>
                        <a:pt x="89" y="1602"/>
                      </a:lnTo>
                      <a:cubicBezTo>
                        <a:pt x="1" y="1847"/>
                        <a:pt x="72" y="2141"/>
                        <a:pt x="212" y="2301"/>
                      </a:cubicBezTo>
                      <a:cubicBezTo>
                        <a:pt x="349" y="2465"/>
                        <a:pt x="540" y="2523"/>
                        <a:pt x="727" y="2550"/>
                      </a:cubicBezTo>
                      <a:cubicBezTo>
                        <a:pt x="830" y="2566"/>
                        <a:pt x="934" y="2574"/>
                        <a:pt x="1038" y="2574"/>
                      </a:cubicBezTo>
                      <a:cubicBezTo>
                        <a:pt x="1291" y="2574"/>
                        <a:pt x="1545" y="2528"/>
                        <a:pt x="1796" y="2441"/>
                      </a:cubicBezTo>
                      <a:cubicBezTo>
                        <a:pt x="1987" y="2373"/>
                        <a:pt x="2182" y="2274"/>
                        <a:pt x="2353" y="2114"/>
                      </a:cubicBezTo>
                      <a:cubicBezTo>
                        <a:pt x="2520" y="1950"/>
                        <a:pt x="2663" y="1718"/>
                        <a:pt x="2718" y="1452"/>
                      </a:cubicBezTo>
                      <a:cubicBezTo>
                        <a:pt x="2786" y="1117"/>
                        <a:pt x="2707" y="765"/>
                        <a:pt x="2554" y="526"/>
                      </a:cubicBezTo>
                      <a:cubicBezTo>
                        <a:pt x="2400" y="287"/>
                        <a:pt x="2175" y="151"/>
                        <a:pt x="1943" y="72"/>
                      </a:cubicBezTo>
                      <a:cubicBezTo>
                        <a:pt x="1795" y="24"/>
                        <a:pt x="1642" y="1"/>
                        <a:pt x="1486" y="1"/>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4"/>
                <p:cNvSpPr/>
                <p:nvPr/>
              </p:nvSpPr>
              <p:spPr>
                <a:xfrm>
                  <a:off x="5946188" y="3812258"/>
                  <a:ext cx="470024" cy="130625"/>
                </a:xfrm>
                <a:custGeom>
                  <a:rect b="b" l="l" r="r" t="t"/>
                  <a:pathLst>
                    <a:path extrusionOk="0" h="2183" w="7855">
                      <a:moveTo>
                        <a:pt x="105" y="0"/>
                      </a:moveTo>
                      <a:cubicBezTo>
                        <a:pt x="41" y="0"/>
                        <a:pt x="0" y="97"/>
                        <a:pt x="70" y="137"/>
                      </a:cubicBezTo>
                      <a:cubicBezTo>
                        <a:pt x="1377" y="881"/>
                        <a:pt x="2641" y="1612"/>
                        <a:pt x="4132" y="1902"/>
                      </a:cubicBezTo>
                      <a:cubicBezTo>
                        <a:pt x="5004" y="2074"/>
                        <a:pt x="5613" y="2182"/>
                        <a:pt x="6276" y="2182"/>
                      </a:cubicBezTo>
                      <a:cubicBezTo>
                        <a:pt x="6718" y="2182"/>
                        <a:pt x="7183" y="2134"/>
                        <a:pt x="7768" y="2025"/>
                      </a:cubicBezTo>
                      <a:cubicBezTo>
                        <a:pt x="7854" y="2008"/>
                        <a:pt x="7823" y="1883"/>
                        <a:pt x="7741" y="1883"/>
                      </a:cubicBezTo>
                      <a:cubicBezTo>
                        <a:pt x="7737" y="1883"/>
                        <a:pt x="7732" y="1884"/>
                        <a:pt x="7727" y="1885"/>
                      </a:cubicBezTo>
                      <a:cubicBezTo>
                        <a:pt x="7149" y="1992"/>
                        <a:pt x="6676" y="2040"/>
                        <a:pt x="6229" y="2040"/>
                      </a:cubicBezTo>
                      <a:cubicBezTo>
                        <a:pt x="5487" y="2040"/>
                        <a:pt x="4817" y="1908"/>
                        <a:pt x="3862" y="1697"/>
                      </a:cubicBezTo>
                      <a:cubicBezTo>
                        <a:pt x="2518" y="1400"/>
                        <a:pt x="1330" y="687"/>
                        <a:pt x="142" y="11"/>
                      </a:cubicBezTo>
                      <a:cubicBezTo>
                        <a:pt x="129" y="4"/>
                        <a:pt x="117" y="0"/>
                        <a:pt x="105" y="0"/>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4"/>
                <p:cNvSpPr/>
                <p:nvPr/>
              </p:nvSpPr>
              <p:spPr>
                <a:xfrm>
                  <a:off x="6135278" y="3945099"/>
                  <a:ext cx="75335" cy="21542"/>
                </a:xfrm>
                <a:custGeom>
                  <a:rect b="b" l="l" r="r" t="t"/>
                  <a:pathLst>
                    <a:path extrusionOk="0" h="360" w="1259">
                      <a:moveTo>
                        <a:pt x="106" y="1"/>
                      </a:moveTo>
                      <a:cubicBezTo>
                        <a:pt x="49" y="1"/>
                        <a:pt x="0" y="74"/>
                        <a:pt x="50" y="126"/>
                      </a:cubicBezTo>
                      <a:cubicBezTo>
                        <a:pt x="253" y="336"/>
                        <a:pt x="612" y="359"/>
                        <a:pt x="922" y="359"/>
                      </a:cubicBezTo>
                      <a:cubicBezTo>
                        <a:pt x="1009" y="359"/>
                        <a:pt x="1092" y="358"/>
                        <a:pt x="1167" y="358"/>
                      </a:cubicBezTo>
                      <a:cubicBezTo>
                        <a:pt x="1258" y="358"/>
                        <a:pt x="1258" y="211"/>
                        <a:pt x="1167" y="211"/>
                      </a:cubicBezTo>
                      <a:cubicBezTo>
                        <a:pt x="1088" y="211"/>
                        <a:pt x="996" y="214"/>
                        <a:pt x="899" y="214"/>
                      </a:cubicBezTo>
                      <a:cubicBezTo>
                        <a:pt x="629" y="214"/>
                        <a:pt x="319" y="192"/>
                        <a:pt x="157" y="23"/>
                      </a:cubicBezTo>
                      <a:cubicBezTo>
                        <a:pt x="141" y="8"/>
                        <a:pt x="123" y="1"/>
                        <a:pt x="106" y="1"/>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4"/>
                <p:cNvSpPr/>
                <p:nvPr/>
              </p:nvSpPr>
              <p:spPr>
                <a:xfrm>
                  <a:off x="6392403" y="3709096"/>
                  <a:ext cx="125240" cy="96279"/>
                </a:xfrm>
                <a:custGeom>
                  <a:rect b="b" l="l" r="r" t="t"/>
                  <a:pathLst>
                    <a:path extrusionOk="0" h="1609" w="2093">
                      <a:moveTo>
                        <a:pt x="714" y="0"/>
                      </a:moveTo>
                      <a:cubicBezTo>
                        <a:pt x="454" y="4"/>
                        <a:pt x="208" y="79"/>
                        <a:pt x="0" y="233"/>
                      </a:cubicBezTo>
                      <a:lnTo>
                        <a:pt x="3" y="267"/>
                      </a:lnTo>
                      <a:cubicBezTo>
                        <a:pt x="102" y="256"/>
                        <a:pt x="201" y="250"/>
                        <a:pt x="299" y="250"/>
                      </a:cubicBezTo>
                      <a:cubicBezTo>
                        <a:pt x="423" y="250"/>
                        <a:pt x="547" y="260"/>
                        <a:pt x="669" y="281"/>
                      </a:cubicBezTo>
                      <a:cubicBezTo>
                        <a:pt x="887" y="318"/>
                        <a:pt x="1095" y="397"/>
                        <a:pt x="1277" y="520"/>
                      </a:cubicBezTo>
                      <a:cubicBezTo>
                        <a:pt x="1458" y="643"/>
                        <a:pt x="1611" y="807"/>
                        <a:pt x="1734" y="991"/>
                      </a:cubicBezTo>
                      <a:cubicBezTo>
                        <a:pt x="1853" y="1175"/>
                        <a:pt x="1938" y="1387"/>
                        <a:pt x="1946" y="1609"/>
                      </a:cubicBezTo>
                      <a:lnTo>
                        <a:pt x="1979" y="1609"/>
                      </a:lnTo>
                      <a:cubicBezTo>
                        <a:pt x="2093" y="1373"/>
                        <a:pt x="2052" y="1086"/>
                        <a:pt x="1952" y="851"/>
                      </a:cubicBezTo>
                      <a:cubicBezTo>
                        <a:pt x="1853" y="612"/>
                        <a:pt x="1689" y="404"/>
                        <a:pt x="1472" y="243"/>
                      </a:cubicBezTo>
                      <a:cubicBezTo>
                        <a:pt x="1246" y="76"/>
                        <a:pt x="969" y="0"/>
                        <a:pt x="714" y="0"/>
                      </a:cubicBezTo>
                      <a:close/>
                    </a:path>
                  </a:pathLst>
                </a:custGeom>
                <a:solidFill>
                  <a:srgbClr val="4220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4"/>
                <p:cNvSpPr/>
                <p:nvPr/>
              </p:nvSpPr>
              <p:spPr>
                <a:xfrm>
                  <a:off x="5968328" y="3616347"/>
                  <a:ext cx="117282" cy="43981"/>
                </a:xfrm>
                <a:custGeom>
                  <a:rect b="b" l="l" r="r" t="t"/>
                  <a:pathLst>
                    <a:path extrusionOk="0" h="735" w="1960">
                      <a:moveTo>
                        <a:pt x="980" y="0"/>
                      </a:moveTo>
                      <a:cubicBezTo>
                        <a:pt x="795" y="0"/>
                        <a:pt x="620" y="35"/>
                        <a:pt x="458" y="104"/>
                      </a:cubicBezTo>
                      <a:cubicBezTo>
                        <a:pt x="290" y="172"/>
                        <a:pt x="79" y="291"/>
                        <a:pt x="0" y="503"/>
                      </a:cubicBezTo>
                      <a:lnTo>
                        <a:pt x="21" y="530"/>
                      </a:lnTo>
                      <a:cubicBezTo>
                        <a:pt x="161" y="438"/>
                        <a:pt x="335" y="403"/>
                        <a:pt x="502" y="376"/>
                      </a:cubicBezTo>
                      <a:cubicBezTo>
                        <a:pt x="636" y="355"/>
                        <a:pt x="771" y="342"/>
                        <a:pt x="906" y="342"/>
                      </a:cubicBezTo>
                      <a:cubicBezTo>
                        <a:pt x="943" y="342"/>
                        <a:pt x="980" y="343"/>
                        <a:pt x="1017" y="345"/>
                      </a:cubicBezTo>
                      <a:cubicBezTo>
                        <a:pt x="1359" y="353"/>
                        <a:pt x="1704" y="479"/>
                        <a:pt x="1932" y="734"/>
                      </a:cubicBezTo>
                      <a:lnTo>
                        <a:pt x="1959" y="714"/>
                      </a:lnTo>
                      <a:cubicBezTo>
                        <a:pt x="1939" y="496"/>
                        <a:pt x="1795" y="312"/>
                        <a:pt x="1622" y="195"/>
                      </a:cubicBezTo>
                      <a:cubicBezTo>
                        <a:pt x="1447" y="69"/>
                        <a:pt x="1236" y="11"/>
                        <a:pt x="1034" y="1"/>
                      </a:cubicBezTo>
                      <a:cubicBezTo>
                        <a:pt x="1016" y="1"/>
                        <a:pt x="998" y="0"/>
                        <a:pt x="980" y="0"/>
                      </a:cubicBezTo>
                      <a:close/>
                    </a:path>
                  </a:pathLst>
                </a:custGeom>
                <a:solidFill>
                  <a:srgbClr val="4220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4"/>
                <p:cNvSpPr/>
                <p:nvPr/>
              </p:nvSpPr>
              <p:spPr>
                <a:xfrm>
                  <a:off x="6470014" y="4215928"/>
                  <a:ext cx="361179" cy="543564"/>
                </a:xfrm>
                <a:custGeom>
                  <a:rect b="b" l="l" r="r" t="t"/>
                  <a:pathLst>
                    <a:path extrusionOk="0" h="9084" w="6036">
                      <a:moveTo>
                        <a:pt x="1164" y="0"/>
                      </a:moveTo>
                      <a:cubicBezTo>
                        <a:pt x="942" y="89"/>
                        <a:pt x="772" y="345"/>
                        <a:pt x="655" y="607"/>
                      </a:cubicBezTo>
                      <a:cubicBezTo>
                        <a:pt x="474" y="1021"/>
                        <a:pt x="379" y="1512"/>
                        <a:pt x="454" y="1973"/>
                      </a:cubicBezTo>
                      <a:cubicBezTo>
                        <a:pt x="277" y="2164"/>
                        <a:pt x="161" y="2386"/>
                        <a:pt x="123" y="2632"/>
                      </a:cubicBezTo>
                      <a:cubicBezTo>
                        <a:pt x="0" y="3479"/>
                        <a:pt x="867" y="4328"/>
                        <a:pt x="2144" y="4700"/>
                      </a:cubicBezTo>
                      <a:cubicBezTo>
                        <a:pt x="2137" y="4700"/>
                        <a:pt x="2133" y="4703"/>
                        <a:pt x="2133" y="4703"/>
                      </a:cubicBezTo>
                      <a:cubicBezTo>
                        <a:pt x="2133" y="4703"/>
                        <a:pt x="1539" y="5609"/>
                        <a:pt x="1424" y="6813"/>
                      </a:cubicBezTo>
                      <a:cubicBezTo>
                        <a:pt x="1331" y="7732"/>
                        <a:pt x="1301" y="9083"/>
                        <a:pt x="1301" y="9083"/>
                      </a:cubicBezTo>
                      <a:lnTo>
                        <a:pt x="4830" y="9083"/>
                      </a:lnTo>
                      <a:cubicBezTo>
                        <a:pt x="4830" y="9083"/>
                        <a:pt x="5615" y="8398"/>
                        <a:pt x="3909" y="4898"/>
                      </a:cubicBezTo>
                      <a:cubicBezTo>
                        <a:pt x="3902" y="4892"/>
                        <a:pt x="3915" y="4881"/>
                        <a:pt x="3919" y="4871"/>
                      </a:cubicBezTo>
                      <a:cubicBezTo>
                        <a:pt x="5032" y="4765"/>
                        <a:pt x="5885" y="4237"/>
                        <a:pt x="5995" y="3485"/>
                      </a:cubicBezTo>
                      <a:cubicBezTo>
                        <a:pt x="6036" y="3192"/>
                        <a:pt x="5960" y="2895"/>
                        <a:pt x="5786" y="2618"/>
                      </a:cubicBezTo>
                      <a:cubicBezTo>
                        <a:pt x="5913" y="2178"/>
                        <a:pt x="5892" y="1689"/>
                        <a:pt x="5786" y="1267"/>
                      </a:cubicBezTo>
                      <a:cubicBezTo>
                        <a:pt x="5718" y="990"/>
                        <a:pt x="5598" y="717"/>
                        <a:pt x="5407" y="597"/>
                      </a:cubicBezTo>
                      <a:cubicBezTo>
                        <a:pt x="4953" y="676"/>
                        <a:pt x="4499" y="996"/>
                        <a:pt x="4172" y="1481"/>
                      </a:cubicBezTo>
                      <a:cubicBezTo>
                        <a:pt x="3905" y="1390"/>
                        <a:pt x="3619" y="1321"/>
                        <a:pt x="3318" y="1276"/>
                      </a:cubicBezTo>
                      <a:cubicBezTo>
                        <a:pt x="3081" y="1242"/>
                        <a:pt x="2848" y="1226"/>
                        <a:pt x="2622" y="1226"/>
                      </a:cubicBezTo>
                      <a:cubicBezTo>
                        <a:pt x="2561" y="1226"/>
                        <a:pt x="2501" y="1227"/>
                        <a:pt x="2441" y="1229"/>
                      </a:cubicBezTo>
                      <a:cubicBezTo>
                        <a:pt x="2174" y="611"/>
                        <a:pt x="1693" y="157"/>
                        <a:pt x="1164"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4"/>
                <p:cNvSpPr/>
                <p:nvPr/>
              </p:nvSpPr>
              <p:spPr>
                <a:xfrm>
                  <a:off x="6514115" y="4245488"/>
                  <a:ext cx="76891" cy="76053"/>
                </a:xfrm>
                <a:custGeom>
                  <a:rect b="b" l="l" r="r" t="t"/>
                  <a:pathLst>
                    <a:path extrusionOk="0" h="1271" w="1285">
                      <a:moveTo>
                        <a:pt x="462" y="1"/>
                      </a:moveTo>
                      <a:cubicBezTo>
                        <a:pt x="372" y="80"/>
                        <a:pt x="281" y="216"/>
                        <a:pt x="202" y="393"/>
                      </a:cubicBezTo>
                      <a:cubicBezTo>
                        <a:pt x="76" y="683"/>
                        <a:pt x="7" y="987"/>
                        <a:pt x="0" y="1271"/>
                      </a:cubicBezTo>
                      <a:lnTo>
                        <a:pt x="1284" y="748"/>
                      </a:lnTo>
                      <a:cubicBezTo>
                        <a:pt x="1076" y="400"/>
                        <a:pt x="782" y="134"/>
                        <a:pt x="462" y="1"/>
                      </a:cubicBezTo>
                      <a:close/>
                    </a:path>
                  </a:pathLst>
                </a:custGeom>
                <a:solidFill>
                  <a:srgbClr val="E88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4"/>
                <p:cNvSpPr/>
                <p:nvPr/>
              </p:nvSpPr>
              <p:spPr>
                <a:xfrm>
                  <a:off x="6738389" y="4281271"/>
                  <a:ext cx="65642" cy="77250"/>
                </a:xfrm>
                <a:custGeom>
                  <a:rect b="b" l="l" r="r" t="t"/>
                  <a:pathLst>
                    <a:path extrusionOk="0" h="1291" w="1097">
                      <a:moveTo>
                        <a:pt x="834" y="0"/>
                      </a:moveTo>
                      <a:cubicBezTo>
                        <a:pt x="533" y="96"/>
                        <a:pt x="236" y="321"/>
                        <a:pt x="0" y="635"/>
                      </a:cubicBezTo>
                      <a:lnTo>
                        <a:pt x="1062" y="1290"/>
                      </a:lnTo>
                      <a:cubicBezTo>
                        <a:pt x="1097" y="1010"/>
                        <a:pt x="1076" y="703"/>
                        <a:pt x="1001" y="403"/>
                      </a:cubicBezTo>
                      <a:cubicBezTo>
                        <a:pt x="953" y="208"/>
                        <a:pt x="892" y="79"/>
                        <a:pt x="834" y="0"/>
                      </a:cubicBezTo>
                      <a:close/>
                    </a:path>
                  </a:pathLst>
                </a:custGeom>
                <a:solidFill>
                  <a:srgbClr val="E88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4"/>
                <p:cNvSpPr/>
                <p:nvPr/>
              </p:nvSpPr>
              <p:spPr>
                <a:xfrm>
                  <a:off x="6641152" y="4407470"/>
                  <a:ext cx="49486" cy="24414"/>
                </a:xfrm>
                <a:custGeom>
                  <a:rect b="b" l="l" r="r" t="t"/>
                  <a:pathLst>
                    <a:path extrusionOk="0" h="408" w="827">
                      <a:moveTo>
                        <a:pt x="279" y="1"/>
                      </a:moveTo>
                      <a:cubicBezTo>
                        <a:pt x="223" y="1"/>
                        <a:pt x="169" y="4"/>
                        <a:pt x="120" y="11"/>
                      </a:cubicBezTo>
                      <a:cubicBezTo>
                        <a:pt x="42" y="21"/>
                        <a:pt x="1" y="100"/>
                        <a:pt x="59" y="151"/>
                      </a:cubicBezTo>
                      <a:lnTo>
                        <a:pt x="342" y="390"/>
                      </a:lnTo>
                      <a:cubicBezTo>
                        <a:pt x="357" y="401"/>
                        <a:pt x="375" y="408"/>
                        <a:pt x="393" y="408"/>
                      </a:cubicBezTo>
                      <a:cubicBezTo>
                        <a:pt x="407" y="408"/>
                        <a:pt x="421" y="404"/>
                        <a:pt x="434" y="396"/>
                      </a:cubicBezTo>
                      <a:lnTo>
                        <a:pt x="759" y="223"/>
                      </a:lnTo>
                      <a:cubicBezTo>
                        <a:pt x="827" y="185"/>
                        <a:pt x="803" y="100"/>
                        <a:pt x="728" y="73"/>
                      </a:cubicBezTo>
                      <a:cubicBezTo>
                        <a:pt x="607" y="28"/>
                        <a:pt x="435" y="1"/>
                        <a:pt x="279" y="1"/>
                      </a:cubicBezTo>
                      <a:close/>
                    </a:path>
                  </a:pathLst>
                </a:custGeom>
                <a:solidFill>
                  <a:srgbClr val="7C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4"/>
                <p:cNvSpPr/>
                <p:nvPr/>
              </p:nvSpPr>
              <p:spPr>
                <a:xfrm>
                  <a:off x="6512320" y="4411599"/>
                  <a:ext cx="61094" cy="1675"/>
                </a:xfrm>
                <a:custGeom>
                  <a:rect b="b" l="l" r="r" t="t"/>
                  <a:pathLst>
                    <a:path extrusionOk="0" h="28" w="1021">
                      <a:moveTo>
                        <a:pt x="510" y="1"/>
                      </a:moveTo>
                      <a:cubicBezTo>
                        <a:pt x="342" y="1"/>
                        <a:pt x="174" y="5"/>
                        <a:pt x="7" y="14"/>
                      </a:cubicBezTo>
                      <a:cubicBezTo>
                        <a:pt x="0" y="17"/>
                        <a:pt x="0" y="28"/>
                        <a:pt x="7" y="28"/>
                      </a:cubicBezTo>
                      <a:cubicBezTo>
                        <a:pt x="181" y="17"/>
                        <a:pt x="357" y="12"/>
                        <a:pt x="532" y="12"/>
                      </a:cubicBezTo>
                      <a:cubicBezTo>
                        <a:pt x="693" y="12"/>
                        <a:pt x="854" y="16"/>
                        <a:pt x="1013" y="24"/>
                      </a:cubicBezTo>
                      <a:cubicBezTo>
                        <a:pt x="1020" y="24"/>
                        <a:pt x="1020" y="14"/>
                        <a:pt x="1013" y="14"/>
                      </a:cubicBezTo>
                      <a:cubicBezTo>
                        <a:pt x="846" y="5"/>
                        <a:pt x="678" y="1"/>
                        <a:pt x="510" y="1"/>
                      </a:cubicBezTo>
                      <a:close/>
                    </a:path>
                  </a:pathLst>
                </a:custGeom>
                <a:solidFill>
                  <a:srgbClr val="7C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4"/>
                <p:cNvSpPr/>
                <p:nvPr/>
              </p:nvSpPr>
              <p:spPr>
                <a:xfrm>
                  <a:off x="6737372" y="4439484"/>
                  <a:ext cx="58461" cy="8676"/>
                </a:xfrm>
                <a:custGeom>
                  <a:rect b="b" l="l" r="r" t="t"/>
                  <a:pathLst>
                    <a:path extrusionOk="0" h="145" w="977">
                      <a:moveTo>
                        <a:pt x="5" y="1"/>
                      </a:moveTo>
                      <a:cubicBezTo>
                        <a:pt x="0" y="1"/>
                        <a:pt x="1" y="9"/>
                        <a:pt x="8" y="12"/>
                      </a:cubicBezTo>
                      <a:cubicBezTo>
                        <a:pt x="331" y="33"/>
                        <a:pt x="652" y="77"/>
                        <a:pt x="970" y="145"/>
                      </a:cubicBezTo>
                      <a:cubicBezTo>
                        <a:pt x="974" y="145"/>
                        <a:pt x="977" y="138"/>
                        <a:pt x="970" y="135"/>
                      </a:cubicBezTo>
                      <a:cubicBezTo>
                        <a:pt x="652" y="66"/>
                        <a:pt x="331" y="22"/>
                        <a:pt x="8" y="2"/>
                      </a:cubicBezTo>
                      <a:cubicBezTo>
                        <a:pt x="7" y="1"/>
                        <a:pt x="6" y="1"/>
                        <a:pt x="5" y="1"/>
                      </a:cubicBezTo>
                      <a:close/>
                    </a:path>
                  </a:pathLst>
                </a:custGeom>
                <a:solidFill>
                  <a:srgbClr val="7C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4"/>
                <p:cNvSpPr/>
                <p:nvPr/>
              </p:nvSpPr>
              <p:spPr>
                <a:xfrm>
                  <a:off x="5382510" y="3701916"/>
                  <a:ext cx="93167" cy="159228"/>
                </a:xfrm>
                <a:custGeom>
                  <a:rect b="b" l="l" r="r" t="t"/>
                  <a:pathLst>
                    <a:path extrusionOk="0" h="2661" w="1557">
                      <a:moveTo>
                        <a:pt x="573" y="0"/>
                      </a:moveTo>
                      <a:cubicBezTo>
                        <a:pt x="545" y="0"/>
                        <a:pt x="517" y="5"/>
                        <a:pt x="489" y="15"/>
                      </a:cubicBezTo>
                      <a:cubicBezTo>
                        <a:pt x="341" y="62"/>
                        <a:pt x="270" y="226"/>
                        <a:pt x="328" y="366"/>
                      </a:cubicBezTo>
                      <a:lnTo>
                        <a:pt x="669" y="1193"/>
                      </a:lnTo>
                      <a:cubicBezTo>
                        <a:pt x="673" y="1203"/>
                        <a:pt x="679" y="1213"/>
                        <a:pt x="683" y="1223"/>
                      </a:cubicBezTo>
                      <a:lnTo>
                        <a:pt x="0" y="1746"/>
                      </a:lnTo>
                      <a:lnTo>
                        <a:pt x="697" y="2660"/>
                      </a:lnTo>
                      <a:lnTo>
                        <a:pt x="1045" y="2394"/>
                      </a:lnTo>
                      <a:cubicBezTo>
                        <a:pt x="1475" y="2066"/>
                        <a:pt x="1557" y="1455"/>
                        <a:pt x="1229" y="1025"/>
                      </a:cubicBezTo>
                      <a:cubicBezTo>
                        <a:pt x="1160" y="943"/>
                        <a:pt x="1103" y="848"/>
                        <a:pt x="1062" y="749"/>
                      </a:cubicBezTo>
                      <a:lnTo>
                        <a:pt x="823" y="172"/>
                      </a:lnTo>
                      <a:cubicBezTo>
                        <a:pt x="782" y="69"/>
                        <a:pt x="681" y="0"/>
                        <a:pt x="573" y="0"/>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4"/>
                <p:cNvSpPr/>
                <p:nvPr/>
              </p:nvSpPr>
              <p:spPr>
                <a:xfrm>
                  <a:off x="6364758" y="4346615"/>
                  <a:ext cx="132899" cy="412699"/>
                </a:xfrm>
                <a:custGeom>
                  <a:rect b="b" l="l" r="r" t="t"/>
                  <a:pathLst>
                    <a:path extrusionOk="0" h="6897" w="2221">
                      <a:moveTo>
                        <a:pt x="53" y="1"/>
                      </a:moveTo>
                      <a:cubicBezTo>
                        <a:pt x="34" y="1"/>
                        <a:pt x="17" y="4"/>
                        <a:pt x="1" y="11"/>
                      </a:cubicBezTo>
                      <a:cubicBezTo>
                        <a:pt x="1" y="11"/>
                        <a:pt x="1957" y="2899"/>
                        <a:pt x="971" y="6896"/>
                      </a:cubicBezTo>
                      <a:lnTo>
                        <a:pt x="1847" y="6896"/>
                      </a:lnTo>
                      <a:cubicBezTo>
                        <a:pt x="2042" y="5739"/>
                        <a:pt x="2220" y="4971"/>
                        <a:pt x="1762" y="2919"/>
                      </a:cubicBezTo>
                      <a:cubicBezTo>
                        <a:pt x="1433" y="1441"/>
                        <a:pt x="440" y="1"/>
                        <a:pt x="53"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4"/>
                <p:cNvSpPr/>
                <p:nvPr/>
              </p:nvSpPr>
              <p:spPr>
                <a:xfrm>
                  <a:off x="6090219" y="4117194"/>
                  <a:ext cx="1137" cy="898"/>
                </a:xfrm>
                <a:custGeom>
                  <a:rect b="b" l="l" r="r" t="t"/>
                  <a:pathLst>
                    <a:path extrusionOk="0" h="15" w="19">
                      <a:moveTo>
                        <a:pt x="8" y="1"/>
                      </a:moveTo>
                      <a:cubicBezTo>
                        <a:pt x="1" y="1"/>
                        <a:pt x="1" y="15"/>
                        <a:pt x="8" y="15"/>
                      </a:cubicBezTo>
                      <a:cubicBezTo>
                        <a:pt x="18" y="15"/>
                        <a:pt x="18" y="1"/>
                        <a:pt x="8" y="1"/>
                      </a:cubicBezTo>
                      <a:close/>
                    </a:path>
                  </a:pathLst>
                </a:custGeom>
                <a:solidFill>
                  <a:srgbClr val="7C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4"/>
                <p:cNvSpPr/>
                <p:nvPr/>
              </p:nvSpPr>
              <p:spPr>
                <a:xfrm>
                  <a:off x="5204611" y="3359939"/>
                  <a:ext cx="278005" cy="579825"/>
                </a:xfrm>
                <a:custGeom>
                  <a:rect b="b" l="l" r="r" t="t"/>
                  <a:pathLst>
                    <a:path extrusionOk="0" h="9690" w="4646">
                      <a:moveTo>
                        <a:pt x="469" y="0"/>
                      </a:moveTo>
                      <a:cubicBezTo>
                        <a:pt x="416" y="0"/>
                        <a:pt x="362" y="11"/>
                        <a:pt x="311" y="33"/>
                      </a:cubicBezTo>
                      <a:cubicBezTo>
                        <a:pt x="98" y="121"/>
                        <a:pt x="0" y="360"/>
                        <a:pt x="89" y="572"/>
                      </a:cubicBezTo>
                      <a:lnTo>
                        <a:pt x="3799" y="9437"/>
                      </a:lnTo>
                      <a:cubicBezTo>
                        <a:pt x="3864" y="9594"/>
                        <a:pt x="4018" y="9690"/>
                        <a:pt x="4180" y="9690"/>
                      </a:cubicBezTo>
                      <a:cubicBezTo>
                        <a:pt x="4232" y="9690"/>
                        <a:pt x="4284" y="9680"/>
                        <a:pt x="4335" y="9659"/>
                      </a:cubicBezTo>
                      <a:cubicBezTo>
                        <a:pt x="4547" y="9571"/>
                        <a:pt x="4645" y="9328"/>
                        <a:pt x="4557" y="9120"/>
                      </a:cubicBezTo>
                      <a:lnTo>
                        <a:pt x="846" y="255"/>
                      </a:lnTo>
                      <a:cubicBezTo>
                        <a:pt x="782" y="95"/>
                        <a:pt x="630" y="0"/>
                        <a:pt x="469" y="0"/>
                      </a:cubicBezTo>
                      <a:close/>
                    </a:path>
                  </a:pathLst>
                </a:custGeom>
                <a:solidFill>
                  <a:srgbClr val="93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4"/>
                <p:cNvSpPr/>
                <p:nvPr/>
              </p:nvSpPr>
              <p:spPr>
                <a:xfrm>
                  <a:off x="5341222" y="3747632"/>
                  <a:ext cx="55828" cy="43861"/>
                </a:xfrm>
                <a:custGeom>
                  <a:rect b="b" l="l" r="r" t="t"/>
                  <a:pathLst>
                    <a:path extrusionOk="0" h="733" w="933">
                      <a:moveTo>
                        <a:pt x="655" y="1"/>
                      </a:moveTo>
                      <a:cubicBezTo>
                        <a:pt x="610" y="1"/>
                        <a:pt x="564" y="14"/>
                        <a:pt x="523" y="40"/>
                      </a:cubicBezTo>
                      <a:lnTo>
                        <a:pt x="144" y="289"/>
                      </a:lnTo>
                      <a:cubicBezTo>
                        <a:pt x="32" y="360"/>
                        <a:pt x="0" y="511"/>
                        <a:pt x="73" y="623"/>
                      </a:cubicBezTo>
                      <a:cubicBezTo>
                        <a:pt x="119" y="694"/>
                        <a:pt x="196" y="732"/>
                        <a:pt x="274" y="732"/>
                      </a:cubicBezTo>
                      <a:cubicBezTo>
                        <a:pt x="320" y="732"/>
                        <a:pt x="366" y="719"/>
                        <a:pt x="407" y="691"/>
                      </a:cubicBezTo>
                      <a:lnTo>
                        <a:pt x="789" y="445"/>
                      </a:lnTo>
                      <a:cubicBezTo>
                        <a:pt x="898" y="371"/>
                        <a:pt x="933" y="220"/>
                        <a:pt x="857" y="111"/>
                      </a:cubicBezTo>
                      <a:cubicBezTo>
                        <a:pt x="811" y="40"/>
                        <a:pt x="734" y="1"/>
                        <a:pt x="655" y="1"/>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4"/>
                <p:cNvSpPr/>
                <p:nvPr/>
              </p:nvSpPr>
              <p:spPr>
                <a:xfrm>
                  <a:off x="5353668" y="3778389"/>
                  <a:ext cx="58102" cy="39074"/>
                </a:xfrm>
                <a:custGeom>
                  <a:rect b="b" l="l" r="r" t="t"/>
                  <a:pathLst>
                    <a:path extrusionOk="0" h="653" w="971">
                      <a:moveTo>
                        <a:pt x="694" y="1"/>
                      </a:moveTo>
                      <a:cubicBezTo>
                        <a:pt x="664" y="1"/>
                        <a:pt x="634" y="6"/>
                        <a:pt x="605" y="17"/>
                      </a:cubicBezTo>
                      <a:lnTo>
                        <a:pt x="185" y="188"/>
                      </a:lnTo>
                      <a:cubicBezTo>
                        <a:pt x="62" y="235"/>
                        <a:pt x="1" y="375"/>
                        <a:pt x="49" y="501"/>
                      </a:cubicBezTo>
                      <a:cubicBezTo>
                        <a:pt x="87" y="595"/>
                        <a:pt x="178" y="653"/>
                        <a:pt x="273" y="653"/>
                      </a:cubicBezTo>
                      <a:cubicBezTo>
                        <a:pt x="303" y="653"/>
                        <a:pt x="333" y="647"/>
                        <a:pt x="363" y="635"/>
                      </a:cubicBezTo>
                      <a:lnTo>
                        <a:pt x="786" y="468"/>
                      </a:lnTo>
                      <a:cubicBezTo>
                        <a:pt x="909" y="416"/>
                        <a:pt x="971" y="276"/>
                        <a:pt x="919" y="153"/>
                      </a:cubicBezTo>
                      <a:cubicBezTo>
                        <a:pt x="882" y="59"/>
                        <a:pt x="791" y="1"/>
                        <a:pt x="694" y="1"/>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4"/>
                <p:cNvSpPr/>
                <p:nvPr/>
              </p:nvSpPr>
              <p:spPr>
                <a:xfrm>
                  <a:off x="5379399" y="3825841"/>
                  <a:ext cx="49725" cy="30697"/>
                </a:xfrm>
                <a:custGeom>
                  <a:rect b="b" l="l" r="r" t="t"/>
                  <a:pathLst>
                    <a:path extrusionOk="0" h="513" w="831">
                      <a:moveTo>
                        <a:pt x="611" y="1"/>
                      </a:moveTo>
                      <a:cubicBezTo>
                        <a:pt x="592" y="1"/>
                        <a:pt x="573" y="4"/>
                        <a:pt x="554" y="9"/>
                      </a:cubicBezTo>
                      <a:lnTo>
                        <a:pt x="168" y="118"/>
                      </a:lnTo>
                      <a:cubicBezTo>
                        <a:pt x="62" y="149"/>
                        <a:pt x="1" y="261"/>
                        <a:pt x="32" y="367"/>
                      </a:cubicBezTo>
                      <a:cubicBezTo>
                        <a:pt x="57" y="455"/>
                        <a:pt x="138" y="512"/>
                        <a:pt x="225" y="512"/>
                      </a:cubicBezTo>
                      <a:cubicBezTo>
                        <a:pt x="243" y="512"/>
                        <a:pt x="262" y="509"/>
                        <a:pt x="281" y="504"/>
                      </a:cubicBezTo>
                      <a:lnTo>
                        <a:pt x="663" y="395"/>
                      </a:lnTo>
                      <a:cubicBezTo>
                        <a:pt x="769" y="361"/>
                        <a:pt x="831" y="252"/>
                        <a:pt x="799" y="146"/>
                      </a:cubicBezTo>
                      <a:cubicBezTo>
                        <a:pt x="775" y="56"/>
                        <a:pt x="696" y="1"/>
                        <a:pt x="611" y="1"/>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4"/>
                <p:cNvSpPr/>
                <p:nvPr/>
              </p:nvSpPr>
              <p:spPr>
                <a:xfrm>
                  <a:off x="5367790" y="3801427"/>
                  <a:ext cx="58042" cy="39074"/>
                </a:xfrm>
                <a:custGeom>
                  <a:rect b="b" l="l" r="r" t="t"/>
                  <a:pathLst>
                    <a:path extrusionOk="0" h="653" w="970">
                      <a:moveTo>
                        <a:pt x="696" y="1"/>
                      </a:moveTo>
                      <a:cubicBezTo>
                        <a:pt x="666" y="1"/>
                        <a:pt x="636" y="6"/>
                        <a:pt x="608" y="17"/>
                      </a:cubicBezTo>
                      <a:lnTo>
                        <a:pt x="185" y="185"/>
                      </a:lnTo>
                      <a:cubicBezTo>
                        <a:pt x="62" y="236"/>
                        <a:pt x="0" y="376"/>
                        <a:pt x="51" y="499"/>
                      </a:cubicBezTo>
                      <a:cubicBezTo>
                        <a:pt x="88" y="596"/>
                        <a:pt x="179" y="652"/>
                        <a:pt x="276" y="652"/>
                      </a:cubicBezTo>
                      <a:cubicBezTo>
                        <a:pt x="306" y="652"/>
                        <a:pt x="336" y="647"/>
                        <a:pt x="366" y="636"/>
                      </a:cubicBezTo>
                      <a:lnTo>
                        <a:pt x="785" y="468"/>
                      </a:lnTo>
                      <a:cubicBezTo>
                        <a:pt x="908" y="417"/>
                        <a:pt x="970" y="277"/>
                        <a:pt x="922" y="154"/>
                      </a:cubicBezTo>
                      <a:cubicBezTo>
                        <a:pt x="883" y="58"/>
                        <a:pt x="791" y="1"/>
                        <a:pt x="696" y="1"/>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4"/>
                <p:cNvSpPr/>
                <p:nvPr/>
              </p:nvSpPr>
              <p:spPr>
                <a:xfrm>
                  <a:off x="6759033" y="4344939"/>
                  <a:ext cx="264063" cy="414554"/>
                </a:xfrm>
                <a:custGeom>
                  <a:rect b="b" l="l" r="r" t="t"/>
                  <a:pathLst>
                    <a:path extrusionOk="0" h="6928" w="4413">
                      <a:moveTo>
                        <a:pt x="2541" y="1"/>
                      </a:moveTo>
                      <a:cubicBezTo>
                        <a:pt x="2394" y="1"/>
                        <a:pt x="2235" y="65"/>
                        <a:pt x="2069" y="206"/>
                      </a:cubicBezTo>
                      <a:cubicBezTo>
                        <a:pt x="1724" y="496"/>
                        <a:pt x="2291" y="1449"/>
                        <a:pt x="2520" y="3336"/>
                      </a:cubicBezTo>
                      <a:cubicBezTo>
                        <a:pt x="2806" y="5671"/>
                        <a:pt x="829" y="6549"/>
                        <a:pt x="18" y="6664"/>
                      </a:cubicBezTo>
                      <a:lnTo>
                        <a:pt x="0" y="6927"/>
                      </a:lnTo>
                      <a:cubicBezTo>
                        <a:pt x="4413" y="6326"/>
                        <a:pt x="4009" y="1"/>
                        <a:pt x="2541"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4"/>
                <p:cNvSpPr/>
                <p:nvPr/>
              </p:nvSpPr>
              <p:spPr>
                <a:xfrm>
                  <a:off x="6680765" y="3953536"/>
                  <a:ext cx="99629" cy="60795"/>
                </a:xfrm>
                <a:custGeom>
                  <a:rect b="b" l="l" r="r" t="t"/>
                  <a:pathLst>
                    <a:path extrusionOk="0" h="1016" w="1665">
                      <a:moveTo>
                        <a:pt x="703" y="1"/>
                      </a:moveTo>
                      <a:cubicBezTo>
                        <a:pt x="278" y="1"/>
                        <a:pt x="1" y="384"/>
                        <a:pt x="1" y="384"/>
                      </a:cubicBezTo>
                      <a:lnTo>
                        <a:pt x="59" y="784"/>
                      </a:lnTo>
                      <a:cubicBezTo>
                        <a:pt x="273" y="949"/>
                        <a:pt x="497" y="1016"/>
                        <a:pt x="698" y="1016"/>
                      </a:cubicBezTo>
                      <a:cubicBezTo>
                        <a:pt x="1269" y="1016"/>
                        <a:pt x="1664" y="482"/>
                        <a:pt x="1165" y="152"/>
                      </a:cubicBezTo>
                      <a:cubicBezTo>
                        <a:pt x="998" y="42"/>
                        <a:pt x="842" y="1"/>
                        <a:pt x="703" y="1"/>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4"/>
                <p:cNvSpPr/>
                <p:nvPr/>
              </p:nvSpPr>
              <p:spPr>
                <a:xfrm>
                  <a:off x="5815501" y="3740990"/>
                  <a:ext cx="123265" cy="75515"/>
                </a:xfrm>
                <a:custGeom>
                  <a:rect b="b" l="l" r="r" t="t"/>
                  <a:pathLst>
                    <a:path extrusionOk="0" h="1262" w="2060">
                      <a:moveTo>
                        <a:pt x="632" y="1"/>
                      </a:moveTo>
                      <a:cubicBezTo>
                        <a:pt x="382" y="1"/>
                        <a:pt x="187" y="83"/>
                        <a:pt x="120" y="242"/>
                      </a:cubicBezTo>
                      <a:cubicBezTo>
                        <a:pt x="1" y="515"/>
                        <a:pt x="315" y="912"/>
                        <a:pt x="820" y="1126"/>
                      </a:cubicBezTo>
                      <a:cubicBezTo>
                        <a:pt x="1032" y="1217"/>
                        <a:pt x="1243" y="1261"/>
                        <a:pt x="1426" y="1261"/>
                      </a:cubicBezTo>
                      <a:cubicBezTo>
                        <a:pt x="1677" y="1261"/>
                        <a:pt x="1874" y="1179"/>
                        <a:pt x="1943" y="1021"/>
                      </a:cubicBezTo>
                      <a:cubicBezTo>
                        <a:pt x="2060" y="748"/>
                        <a:pt x="1745" y="351"/>
                        <a:pt x="1244" y="137"/>
                      </a:cubicBezTo>
                      <a:cubicBezTo>
                        <a:pt x="1029" y="46"/>
                        <a:pt x="816" y="1"/>
                        <a:pt x="632" y="1"/>
                      </a:cubicBezTo>
                      <a:close/>
                    </a:path>
                  </a:pathLst>
                </a:custGeom>
                <a:solidFill>
                  <a:srgbClr val="EA8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4"/>
                <p:cNvSpPr/>
                <p:nvPr/>
              </p:nvSpPr>
              <p:spPr>
                <a:xfrm>
                  <a:off x="6454276" y="3901537"/>
                  <a:ext cx="119914" cy="79045"/>
                </a:xfrm>
                <a:custGeom>
                  <a:rect b="b" l="l" r="r" t="t"/>
                  <a:pathLst>
                    <a:path extrusionOk="0" h="1321" w="2004">
                      <a:moveTo>
                        <a:pt x="1081" y="1"/>
                      </a:moveTo>
                      <a:cubicBezTo>
                        <a:pt x="1036" y="1"/>
                        <a:pt x="989" y="3"/>
                        <a:pt x="942" y="7"/>
                      </a:cubicBezTo>
                      <a:cubicBezTo>
                        <a:pt x="406" y="58"/>
                        <a:pt x="0" y="393"/>
                        <a:pt x="38" y="755"/>
                      </a:cubicBezTo>
                      <a:cubicBezTo>
                        <a:pt x="69" y="1082"/>
                        <a:pt x="455" y="1321"/>
                        <a:pt x="927" y="1321"/>
                      </a:cubicBezTo>
                      <a:cubicBezTo>
                        <a:pt x="973" y="1321"/>
                        <a:pt x="1019" y="1319"/>
                        <a:pt x="1065" y="1314"/>
                      </a:cubicBezTo>
                      <a:cubicBezTo>
                        <a:pt x="1601" y="1263"/>
                        <a:pt x="2004" y="929"/>
                        <a:pt x="1970" y="567"/>
                      </a:cubicBezTo>
                      <a:cubicBezTo>
                        <a:pt x="1939" y="237"/>
                        <a:pt x="1553" y="1"/>
                        <a:pt x="1081" y="1"/>
                      </a:cubicBezTo>
                      <a:close/>
                    </a:path>
                  </a:pathLst>
                </a:custGeom>
                <a:solidFill>
                  <a:srgbClr val="EA8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4"/>
                <p:cNvSpPr/>
                <p:nvPr/>
              </p:nvSpPr>
              <p:spPr>
                <a:xfrm>
                  <a:off x="6424537" y="3916855"/>
                  <a:ext cx="19866" cy="31893"/>
                </a:xfrm>
                <a:custGeom>
                  <a:rect b="b" l="l" r="r" t="t"/>
                  <a:pathLst>
                    <a:path extrusionOk="0" h="533" w="332">
                      <a:moveTo>
                        <a:pt x="252" y="1"/>
                      </a:moveTo>
                      <a:cubicBezTo>
                        <a:pt x="219" y="1"/>
                        <a:pt x="186" y="20"/>
                        <a:pt x="180" y="62"/>
                      </a:cubicBezTo>
                      <a:cubicBezTo>
                        <a:pt x="163" y="191"/>
                        <a:pt x="115" y="308"/>
                        <a:pt x="40" y="413"/>
                      </a:cubicBezTo>
                      <a:cubicBezTo>
                        <a:pt x="0" y="470"/>
                        <a:pt x="52" y="533"/>
                        <a:pt x="104" y="533"/>
                      </a:cubicBezTo>
                      <a:cubicBezTo>
                        <a:pt x="124" y="533"/>
                        <a:pt x="144" y="524"/>
                        <a:pt x="159" y="502"/>
                      </a:cubicBezTo>
                      <a:cubicBezTo>
                        <a:pt x="248" y="376"/>
                        <a:pt x="303" y="232"/>
                        <a:pt x="327" y="79"/>
                      </a:cubicBezTo>
                      <a:cubicBezTo>
                        <a:pt x="332" y="29"/>
                        <a:pt x="292" y="1"/>
                        <a:pt x="252" y="1"/>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4"/>
                <p:cNvSpPr/>
                <p:nvPr/>
              </p:nvSpPr>
              <p:spPr>
                <a:xfrm>
                  <a:off x="5818972" y="4419558"/>
                  <a:ext cx="216612" cy="340535"/>
                </a:xfrm>
                <a:custGeom>
                  <a:rect b="b" l="l" r="r" t="t"/>
                  <a:pathLst>
                    <a:path extrusionOk="0" h="5691" w="3620">
                      <a:moveTo>
                        <a:pt x="1" y="0"/>
                      </a:moveTo>
                      <a:lnTo>
                        <a:pt x="1485" y="5691"/>
                      </a:lnTo>
                      <a:lnTo>
                        <a:pt x="2325" y="5691"/>
                      </a:lnTo>
                      <a:cubicBezTo>
                        <a:pt x="2325" y="5691"/>
                        <a:pt x="3620" y="4533"/>
                        <a:pt x="2858" y="2461"/>
                      </a:cubicBezTo>
                      <a:cubicBezTo>
                        <a:pt x="2097" y="386"/>
                        <a:pt x="1" y="0"/>
                        <a:pt x="1" y="0"/>
                      </a:cubicBezTo>
                      <a:close/>
                    </a:path>
                  </a:pathLst>
                </a:custGeom>
                <a:solidFill>
                  <a:srgbClr val="6B91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4"/>
                <p:cNvSpPr/>
                <p:nvPr/>
              </p:nvSpPr>
              <p:spPr>
                <a:xfrm>
                  <a:off x="5572437" y="4413095"/>
                  <a:ext cx="439626" cy="346220"/>
                </a:xfrm>
                <a:custGeom>
                  <a:rect b="b" l="l" r="r" t="t"/>
                  <a:pathLst>
                    <a:path extrusionOk="0" h="5786" w="7347">
                      <a:moveTo>
                        <a:pt x="3015" y="0"/>
                      </a:moveTo>
                      <a:cubicBezTo>
                        <a:pt x="618" y="0"/>
                        <a:pt x="167" y="1832"/>
                        <a:pt x="1" y="1921"/>
                      </a:cubicBezTo>
                      <a:lnTo>
                        <a:pt x="66" y="5785"/>
                      </a:lnTo>
                      <a:lnTo>
                        <a:pt x="5886" y="5785"/>
                      </a:lnTo>
                      <a:cubicBezTo>
                        <a:pt x="7346" y="4041"/>
                        <a:pt x="6982" y="545"/>
                        <a:pt x="3851" y="67"/>
                      </a:cubicBezTo>
                      <a:cubicBezTo>
                        <a:pt x="3549" y="21"/>
                        <a:pt x="3271" y="0"/>
                        <a:pt x="3015" y="0"/>
                      </a:cubicBez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4"/>
                <p:cNvSpPr/>
                <p:nvPr/>
              </p:nvSpPr>
              <p:spPr>
                <a:xfrm>
                  <a:off x="5699714" y="4428653"/>
                  <a:ext cx="110759" cy="92509"/>
                </a:xfrm>
                <a:custGeom>
                  <a:rect b="b" l="l" r="r" t="t"/>
                  <a:pathLst>
                    <a:path extrusionOk="0" h="1546" w="1851">
                      <a:moveTo>
                        <a:pt x="1048" y="0"/>
                      </a:moveTo>
                      <a:cubicBezTo>
                        <a:pt x="697" y="0"/>
                        <a:pt x="345" y="43"/>
                        <a:pt x="1" y="118"/>
                      </a:cubicBezTo>
                      <a:cubicBezTo>
                        <a:pt x="414" y="541"/>
                        <a:pt x="659" y="1046"/>
                        <a:pt x="669" y="1545"/>
                      </a:cubicBezTo>
                      <a:cubicBezTo>
                        <a:pt x="816" y="1419"/>
                        <a:pt x="967" y="1289"/>
                        <a:pt x="1113" y="1159"/>
                      </a:cubicBezTo>
                      <a:cubicBezTo>
                        <a:pt x="1352" y="954"/>
                        <a:pt x="1594" y="743"/>
                        <a:pt x="1762" y="473"/>
                      </a:cubicBezTo>
                      <a:cubicBezTo>
                        <a:pt x="1810" y="398"/>
                        <a:pt x="1851" y="309"/>
                        <a:pt x="1830" y="224"/>
                      </a:cubicBezTo>
                      <a:cubicBezTo>
                        <a:pt x="1792" y="83"/>
                        <a:pt x="1622" y="36"/>
                        <a:pt x="1475" y="22"/>
                      </a:cubicBezTo>
                      <a:cubicBezTo>
                        <a:pt x="1333" y="7"/>
                        <a:pt x="1191" y="0"/>
                        <a:pt x="1048" y="0"/>
                      </a:cubicBezTo>
                      <a:close/>
                    </a:path>
                  </a:pathLst>
                </a:custGeom>
                <a:solidFill>
                  <a:srgbClr val="DFDF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4"/>
                <p:cNvSpPr/>
                <p:nvPr/>
              </p:nvSpPr>
              <p:spPr>
                <a:xfrm>
                  <a:off x="5509966" y="4309754"/>
                  <a:ext cx="112973" cy="77789"/>
                </a:xfrm>
                <a:custGeom>
                  <a:rect b="b" l="l" r="r" t="t"/>
                  <a:pathLst>
                    <a:path extrusionOk="0" h="1300" w="1888">
                      <a:moveTo>
                        <a:pt x="1176" y="1"/>
                      </a:moveTo>
                      <a:cubicBezTo>
                        <a:pt x="1119" y="1"/>
                        <a:pt x="1061" y="18"/>
                        <a:pt x="1007" y="36"/>
                      </a:cubicBezTo>
                      <a:cubicBezTo>
                        <a:pt x="522" y="207"/>
                        <a:pt x="133" y="627"/>
                        <a:pt x="0" y="1125"/>
                      </a:cubicBezTo>
                      <a:lnTo>
                        <a:pt x="41" y="1128"/>
                      </a:lnTo>
                      <a:cubicBezTo>
                        <a:pt x="231" y="1091"/>
                        <a:pt x="430" y="1072"/>
                        <a:pt x="636" y="1072"/>
                      </a:cubicBezTo>
                      <a:cubicBezTo>
                        <a:pt x="997" y="1072"/>
                        <a:pt x="1377" y="1131"/>
                        <a:pt x="1758" y="1255"/>
                      </a:cubicBezTo>
                      <a:cubicBezTo>
                        <a:pt x="1803" y="1268"/>
                        <a:pt x="1847" y="1282"/>
                        <a:pt x="1888" y="1300"/>
                      </a:cubicBezTo>
                      <a:cubicBezTo>
                        <a:pt x="1806" y="931"/>
                        <a:pt x="1718" y="555"/>
                        <a:pt x="1509" y="241"/>
                      </a:cubicBezTo>
                      <a:cubicBezTo>
                        <a:pt x="1437" y="129"/>
                        <a:pt x="1335" y="16"/>
                        <a:pt x="1201" y="2"/>
                      </a:cubicBezTo>
                      <a:cubicBezTo>
                        <a:pt x="1193" y="1"/>
                        <a:pt x="1185" y="1"/>
                        <a:pt x="1176" y="1"/>
                      </a:cubicBezTo>
                      <a:close/>
                    </a:path>
                  </a:pathLst>
                </a:custGeom>
                <a:solidFill>
                  <a:srgbClr val="DFDF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4"/>
                <p:cNvSpPr/>
                <p:nvPr/>
              </p:nvSpPr>
              <p:spPr>
                <a:xfrm>
                  <a:off x="5399624" y="4373841"/>
                  <a:ext cx="340356" cy="252454"/>
                </a:xfrm>
                <a:custGeom>
                  <a:rect b="b" l="l" r="r" t="t"/>
                  <a:pathLst>
                    <a:path extrusionOk="0" h="4219" w="5688">
                      <a:moveTo>
                        <a:pt x="2480" y="1"/>
                      </a:moveTo>
                      <a:cubicBezTo>
                        <a:pt x="2274" y="1"/>
                        <a:pt x="2075" y="20"/>
                        <a:pt x="1885" y="57"/>
                      </a:cubicBezTo>
                      <a:cubicBezTo>
                        <a:pt x="1137" y="208"/>
                        <a:pt x="551" y="631"/>
                        <a:pt x="346" y="1259"/>
                      </a:cubicBezTo>
                      <a:cubicBezTo>
                        <a:pt x="1" y="2324"/>
                        <a:pt x="899" y="3567"/>
                        <a:pt x="2353" y="4038"/>
                      </a:cubicBezTo>
                      <a:cubicBezTo>
                        <a:pt x="2732" y="4161"/>
                        <a:pt x="3111" y="4219"/>
                        <a:pt x="3470" y="4219"/>
                      </a:cubicBezTo>
                      <a:cubicBezTo>
                        <a:pt x="4491" y="4219"/>
                        <a:pt x="5355" y="3750"/>
                        <a:pt x="5610" y="2962"/>
                      </a:cubicBezTo>
                      <a:cubicBezTo>
                        <a:pt x="5664" y="2799"/>
                        <a:pt x="5688" y="2631"/>
                        <a:pt x="5684" y="2461"/>
                      </a:cubicBezTo>
                      <a:cubicBezTo>
                        <a:pt x="5674" y="1962"/>
                        <a:pt x="5429" y="1457"/>
                        <a:pt x="5016" y="1034"/>
                      </a:cubicBezTo>
                      <a:cubicBezTo>
                        <a:pt x="4684" y="700"/>
                        <a:pt x="4247" y="413"/>
                        <a:pt x="3732" y="229"/>
                      </a:cubicBezTo>
                      <a:cubicBezTo>
                        <a:pt x="3691" y="211"/>
                        <a:pt x="3647" y="197"/>
                        <a:pt x="3602" y="184"/>
                      </a:cubicBezTo>
                      <a:cubicBezTo>
                        <a:pt x="3221" y="60"/>
                        <a:pt x="2841" y="1"/>
                        <a:pt x="2480" y="1"/>
                      </a:cubicBezTo>
                      <a:close/>
                    </a:path>
                  </a:pathLst>
                </a:custGeom>
                <a:solidFill>
                  <a:srgbClr val="DFDF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4"/>
                <p:cNvSpPr/>
                <p:nvPr/>
              </p:nvSpPr>
              <p:spPr>
                <a:xfrm>
                  <a:off x="5498896" y="4430628"/>
                  <a:ext cx="47690" cy="32731"/>
                </a:xfrm>
                <a:custGeom>
                  <a:rect b="b" l="l" r="r" t="t"/>
                  <a:pathLst>
                    <a:path extrusionOk="0" h="547" w="797">
                      <a:moveTo>
                        <a:pt x="206" y="0"/>
                      </a:moveTo>
                      <a:cubicBezTo>
                        <a:pt x="193" y="0"/>
                        <a:pt x="180" y="1"/>
                        <a:pt x="168" y="3"/>
                      </a:cubicBezTo>
                      <a:cubicBezTo>
                        <a:pt x="80" y="14"/>
                        <a:pt x="1" y="34"/>
                        <a:pt x="39" y="116"/>
                      </a:cubicBezTo>
                      <a:lnTo>
                        <a:pt x="206" y="491"/>
                      </a:lnTo>
                      <a:cubicBezTo>
                        <a:pt x="219" y="526"/>
                        <a:pt x="253" y="546"/>
                        <a:pt x="291" y="546"/>
                      </a:cubicBezTo>
                      <a:lnTo>
                        <a:pt x="704" y="529"/>
                      </a:lnTo>
                      <a:cubicBezTo>
                        <a:pt x="792" y="526"/>
                        <a:pt x="796" y="436"/>
                        <a:pt x="748" y="365"/>
                      </a:cubicBezTo>
                      <a:cubicBezTo>
                        <a:pt x="599" y="143"/>
                        <a:pt x="376" y="0"/>
                        <a:pt x="206" y="0"/>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4"/>
                <p:cNvSpPr/>
                <p:nvPr/>
              </p:nvSpPr>
              <p:spPr>
                <a:xfrm>
                  <a:off x="5550596" y="4484782"/>
                  <a:ext cx="82995" cy="48708"/>
                </a:xfrm>
                <a:custGeom>
                  <a:rect b="b" l="l" r="r" t="t"/>
                  <a:pathLst>
                    <a:path extrusionOk="0" h="814" w="1387">
                      <a:moveTo>
                        <a:pt x="6" y="1"/>
                      </a:moveTo>
                      <a:cubicBezTo>
                        <a:pt x="5" y="1"/>
                        <a:pt x="4" y="2"/>
                        <a:pt x="4" y="2"/>
                      </a:cubicBezTo>
                      <a:cubicBezTo>
                        <a:pt x="0" y="6"/>
                        <a:pt x="4" y="6"/>
                        <a:pt x="4" y="6"/>
                      </a:cubicBezTo>
                      <a:cubicBezTo>
                        <a:pt x="461" y="276"/>
                        <a:pt x="922" y="546"/>
                        <a:pt x="1379" y="812"/>
                      </a:cubicBezTo>
                      <a:cubicBezTo>
                        <a:pt x="1380" y="813"/>
                        <a:pt x="1381" y="813"/>
                        <a:pt x="1382" y="813"/>
                      </a:cubicBezTo>
                      <a:cubicBezTo>
                        <a:pt x="1383" y="813"/>
                        <a:pt x="1383" y="812"/>
                        <a:pt x="1383" y="812"/>
                      </a:cubicBezTo>
                      <a:cubicBezTo>
                        <a:pt x="1387" y="809"/>
                        <a:pt x="1387" y="809"/>
                        <a:pt x="1383" y="809"/>
                      </a:cubicBezTo>
                      <a:cubicBezTo>
                        <a:pt x="925" y="538"/>
                        <a:pt x="465" y="269"/>
                        <a:pt x="7" y="2"/>
                      </a:cubicBezTo>
                      <a:cubicBezTo>
                        <a:pt x="7" y="1"/>
                        <a:pt x="7" y="1"/>
                        <a:pt x="6" y="1"/>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4"/>
                <p:cNvSpPr/>
                <p:nvPr/>
              </p:nvSpPr>
              <p:spPr>
                <a:xfrm>
                  <a:off x="5568787" y="4482867"/>
                  <a:ext cx="84191" cy="27525"/>
                </a:xfrm>
                <a:custGeom>
                  <a:rect b="b" l="l" r="r" t="t"/>
                  <a:pathLst>
                    <a:path extrusionOk="0" h="460" w="1407">
                      <a:moveTo>
                        <a:pt x="0" y="1"/>
                      </a:moveTo>
                      <a:lnTo>
                        <a:pt x="0" y="7"/>
                      </a:lnTo>
                      <a:cubicBezTo>
                        <a:pt x="468" y="165"/>
                        <a:pt x="935" y="315"/>
                        <a:pt x="1403" y="458"/>
                      </a:cubicBezTo>
                      <a:cubicBezTo>
                        <a:pt x="1404" y="459"/>
                        <a:pt x="1405" y="459"/>
                        <a:pt x="1405" y="459"/>
                      </a:cubicBezTo>
                      <a:cubicBezTo>
                        <a:pt x="1406" y="459"/>
                        <a:pt x="1406" y="458"/>
                        <a:pt x="1406" y="458"/>
                      </a:cubicBezTo>
                      <a:lnTo>
                        <a:pt x="1406" y="455"/>
                      </a:lnTo>
                      <a:cubicBezTo>
                        <a:pt x="935" y="308"/>
                        <a:pt x="468" y="157"/>
                        <a:pt x="4" y="1"/>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4"/>
                <p:cNvSpPr/>
                <p:nvPr/>
              </p:nvSpPr>
              <p:spPr>
                <a:xfrm>
                  <a:off x="5577584" y="4469583"/>
                  <a:ext cx="94783" cy="22738"/>
                </a:xfrm>
                <a:custGeom>
                  <a:rect b="b" l="l" r="r" t="t"/>
                  <a:pathLst>
                    <a:path extrusionOk="0" h="380" w="1584">
                      <a:moveTo>
                        <a:pt x="7" y="1"/>
                      </a:moveTo>
                      <a:cubicBezTo>
                        <a:pt x="3" y="1"/>
                        <a:pt x="3" y="1"/>
                        <a:pt x="0" y="4"/>
                      </a:cubicBezTo>
                      <a:lnTo>
                        <a:pt x="3" y="7"/>
                      </a:lnTo>
                      <a:cubicBezTo>
                        <a:pt x="526" y="144"/>
                        <a:pt x="1051" y="270"/>
                        <a:pt x="1577" y="379"/>
                      </a:cubicBezTo>
                      <a:lnTo>
                        <a:pt x="1584" y="379"/>
                      </a:lnTo>
                      <a:cubicBezTo>
                        <a:pt x="1584" y="376"/>
                        <a:pt x="1580" y="373"/>
                        <a:pt x="1580" y="373"/>
                      </a:cubicBezTo>
                      <a:cubicBezTo>
                        <a:pt x="1051" y="264"/>
                        <a:pt x="526" y="137"/>
                        <a:pt x="7" y="1"/>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4"/>
                <p:cNvSpPr/>
                <p:nvPr/>
              </p:nvSpPr>
              <p:spPr>
                <a:xfrm>
                  <a:off x="5401479" y="4428115"/>
                  <a:ext cx="70369" cy="15618"/>
                </a:xfrm>
                <a:custGeom>
                  <a:rect b="b" l="l" r="r" t="t"/>
                  <a:pathLst>
                    <a:path extrusionOk="0" h="261" w="1176">
                      <a:moveTo>
                        <a:pt x="8" y="1"/>
                      </a:moveTo>
                      <a:cubicBezTo>
                        <a:pt x="4" y="1"/>
                        <a:pt x="0" y="1"/>
                        <a:pt x="0" y="4"/>
                      </a:cubicBezTo>
                      <a:lnTo>
                        <a:pt x="4" y="7"/>
                      </a:lnTo>
                      <a:cubicBezTo>
                        <a:pt x="389" y="106"/>
                        <a:pt x="779" y="192"/>
                        <a:pt x="1171" y="260"/>
                      </a:cubicBezTo>
                      <a:lnTo>
                        <a:pt x="1175" y="260"/>
                      </a:lnTo>
                      <a:cubicBezTo>
                        <a:pt x="1175" y="256"/>
                        <a:pt x="1171" y="253"/>
                        <a:pt x="1171" y="253"/>
                      </a:cubicBezTo>
                      <a:cubicBezTo>
                        <a:pt x="779" y="185"/>
                        <a:pt x="389" y="100"/>
                        <a:pt x="8" y="1"/>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4"/>
                <p:cNvSpPr/>
                <p:nvPr/>
              </p:nvSpPr>
              <p:spPr>
                <a:xfrm>
                  <a:off x="5407762" y="4402025"/>
                  <a:ext cx="67317" cy="21661"/>
                </a:xfrm>
                <a:custGeom>
                  <a:rect b="b" l="l" r="r" t="t"/>
                  <a:pathLst>
                    <a:path extrusionOk="0" h="362" w="1125">
                      <a:moveTo>
                        <a:pt x="8" y="0"/>
                      </a:moveTo>
                      <a:cubicBezTo>
                        <a:pt x="5" y="0"/>
                        <a:pt x="5" y="3"/>
                        <a:pt x="1" y="3"/>
                      </a:cubicBezTo>
                      <a:cubicBezTo>
                        <a:pt x="1" y="7"/>
                        <a:pt x="5" y="7"/>
                        <a:pt x="5" y="7"/>
                      </a:cubicBezTo>
                      <a:cubicBezTo>
                        <a:pt x="418" y="136"/>
                        <a:pt x="701" y="246"/>
                        <a:pt x="1118" y="361"/>
                      </a:cubicBezTo>
                      <a:lnTo>
                        <a:pt x="1121" y="361"/>
                      </a:lnTo>
                      <a:cubicBezTo>
                        <a:pt x="1124" y="358"/>
                        <a:pt x="1121" y="355"/>
                        <a:pt x="1121" y="355"/>
                      </a:cubicBezTo>
                      <a:cubicBezTo>
                        <a:pt x="705" y="242"/>
                        <a:pt x="418" y="129"/>
                        <a:pt x="8" y="0"/>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4"/>
                <p:cNvSpPr/>
                <p:nvPr/>
              </p:nvSpPr>
              <p:spPr>
                <a:xfrm>
                  <a:off x="5433313" y="4382996"/>
                  <a:ext cx="53196" cy="29201"/>
                </a:xfrm>
                <a:custGeom>
                  <a:rect b="b" l="l" r="r" t="t"/>
                  <a:pathLst>
                    <a:path extrusionOk="0" h="488" w="889">
                      <a:moveTo>
                        <a:pt x="4" y="0"/>
                      </a:moveTo>
                      <a:cubicBezTo>
                        <a:pt x="1" y="3"/>
                        <a:pt x="4" y="3"/>
                        <a:pt x="4" y="7"/>
                      </a:cubicBezTo>
                      <a:cubicBezTo>
                        <a:pt x="298" y="167"/>
                        <a:pt x="592" y="328"/>
                        <a:pt x="885" y="485"/>
                      </a:cubicBezTo>
                      <a:cubicBezTo>
                        <a:pt x="885" y="487"/>
                        <a:pt x="886" y="488"/>
                        <a:pt x="887" y="488"/>
                      </a:cubicBezTo>
                      <a:cubicBezTo>
                        <a:pt x="888" y="488"/>
                        <a:pt x="889" y="487"/>
                        <a:pt x="889" y="485"/>
                      </a:cubicBezTo>
                      <a:cubicBezTo>
                        <a:pt x="889" y="485"/>
                        <a:pt x="889" y="482"/>
                        <a:pt x="885" y="482"/>
                      </a:cubicBezTo>
                      <a:cubicBezTo>
                        <a:pt x="595" y="321"/>
                        <a:pt x="301" y="161"/>
                        <a:pt x="8" y="0"/>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4"/>
                <p:cNvSpPr/>
                <p:nvPr/>
              </p:nvSpPr>
              <p:spPr>
                <a:xfrm>
                  <a:off x="5367790" y="4610323"/>
                  <a:ext cx="616326" cy="148397"/>
                </a:xfrm>
                <a:custGeom>
                  <a:rect b="b" l="l" r="r" t="t"/>
                  <a:pathLst>
                    <a:path extrusionOk="0" h="2480" w="10300">
                      <a:moveTo>
                        <a:pt x="10063" y="1"/>
                      </a:moveTo>
                      <a:cubicBezTo>
                        <a:pt x="10063" y="1"/>
                        <a:pt x="9654" y="1875"/>
                        <a:pt x="8124" y="1895"/>
                      </a:cubicBezTo>
                      <a:cubicBezTo>
                        <a:pt x="8114" y="1895"/>
                        <a:pt x="8105" y="1895"/>
                        <a:pt x="8094" y="1895"/>
                      </a:cubicBezTo>
                      <a:cubicBezTo>
                        <a:pt x="6676" y="1895"/>
                        <a:pt x="3537" y="372"/>
                        <a:pt x="1891" y="372"/>
                      </a:cubicBezTo>
                      <a:cubicBezTo>
                        <a:pt x="1744" y="372"/>
                        <a:pt x="1609" y="384"/>
                        <a:pt x="1488" y="411"/>
                      </a:cubicBezTo>
                      <a:cubicBezTo>
                        <a:pt x="0" y="734"/>
                        <a:pt x="540" y="2479"/>
                        <a:pt x="540" y="2479"/>
                      </a:cubicBezTo>
                      <a:lnTo>
                        <a:pt x="9306" y="2479"/>
                      </a:lnTo>
                      <a:cubicBezTo>
                        <a:pt x="9306" y="2479"/>
                        <a:pt x="10299" y="1725"/>
                        <a:pt x="10063" y="1"/>
                      </a:cubicBezTo>
                      <a:close/>
                    </a:path>
                  </a:pathLst>
                </a:custGeom>
                <a:solidFill>
                  <a:srgbClr val="DFDF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8" name="Google Shape;2428;p44"/>
                <p:cNvGrpSpPr/>
                <p:nvPr/>
              </p:nvGrpSpPr>
              <p:grpSpPr>
                <a:xfrm flipH="1" rot="-1437329">
                  <a:off x="4763646" y="3493175"/>
                  <a:ext cx="553420" cy="313382"/>
                  <a:chOff x="3610594" y="739591"/>
                  <a:chExt cx="741350" cy="419800"/>
                </a:xfrm>
              </p:grpSpPr>
              <p:sp>
                <p:nvSpPr>
                  <p:cNvPr id="2429" name="Google Shape;2429;p44"/>
                  <p:cNvSpPr/>
                  <p:nvPr/>
                </p:nvSpPr>
                <p:spPr>
                  <a:xfrm>
                    <a:off x="3610594" y="739591"/>
                    <a:ext cx="741350" cy="419800"/>
                  </a:xfrm>
                  <a:custGeom>
                    <a:rect b="b" l="l" r="r" t="t"/>
                    <a:pathLst>
                      <a:path extrusionOk="0" h="16792" w="29654">
                        <a:moveTo>
                          <a:pt x="1" y="0"/>
                        </a:moveTo>
                        <a:lnTo>
                          <a:pt x="1" y="16791"/>
                        </a:lnTo>
                        <a:lnTo>
                          <a:pt x="29653" y="16791"/>
                        </a:lnTo>
                        <a:lnTo>
                          <a:pt x="29653" y="0"/>
                        </a:ln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4"/>
                  <p:cNvSpPr/>
                  <p:nvPr/>
                </p:nvSpPr>
                <p:spPr>
                  <a:xfrm>
                    <a:off x="3610594" y="1047016"/>
                    <a:ext cx="741350" cy="112375"/>
                  </a:xfrm>
                  <a:custGeom>
                    <a:rect b="b" l="l" r="r" t="t"/>
                    <a:pathLst>
                      <a:path extrusionOk="0" h="4495" w="29654">
                        <a:moveTo>
                          <a:pt x="1" y="0"/>
                        </a:moveTo>
                        <a:lnTo>
                          <a:pt x="1" y="4494"/>
                        </a:lnTo>
                        <a:lnTo>
                          <a:pt x="29653" y="4494"/>
                        </a:lnTo>
                        <a:lnTo>
                          <a:pt x="29653"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4"/>
                  <p:cNvSpPr/>
                  <p:nvPr/>
                </p:nvSpPr>
                <p:spPr>
                  <a:xfrm>
                    <a:off x="3610594" y="739591"/>
                    <a:ext cx="741350" cy="112375"/>
                  </a:xfrm>
                  <a:custGeom>
                    <a:rect b="b" l="l" r="r" t="t"/>
                    <a:pathLst>
                      <a:path extrusionOk="0" h="4495" w="29654">
                        <a:moveTo>
                          <a:pt x="1" y="0"/>
                        </a:moveTo>
                        <a:lnTo>
                          <a:pt x="1" y="4494"/>
                        </a:lnTo>
                        <a:lnTo>
                          <a:pt x="29653" y="4494"/>
                        </a:lnTo>
                        <a:lnTo>
                          <a:pt x="29653"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432" name="Google Shape;2432;p44"/>
            <p:cNvGrpSpPr/>
            <p:nvPr/>
          </p:nvGrpSpPr>
          <p:grpSpPr>
            <a:xfrm>
              <a:off x="6958990" y="1640285"/>
              <a:ext cx="1686166" cy="3119635"/>
              <a:chOff x="6958990" y="1640285"/>
              <a:chExt cx="1686166" cy="3119635"/>
            </a:xfrm>
          </p:grpSpPr>
          <p:sp>
            <p:nvSpPr>
              <p:cNvPr id="2433" name="Google Shape;2433;p44"/>
              <p:cNvSpPr/>
              <p:nvPr/>
            </p:nvSpPr>
            <p:spPr>
              <a:xfrm>
                <a:off x="7763101" y="4077723"/>
                <a:ext cx="636501" cy="330892"/>
              </a:xfrm>
              <a:custGeom>
                <a:rect b="b" l="l" r="r" t="t"/>
                <a:pathLst>
                  <a:path extrusionOk="0" h="13048" w="25099">
                    <a:moveTo>
                      <a:pt x="3593" y="0"/>
                    </a:moveTo>
                    <a:cubicBezTo>
                      <a:pt x="3499" y="0"/>
                      <a:pt x="3406" y="32"/>
                      <a:pt x="3334" y="94"/>
                    </a:cubicBezTo>
                    <a:cubicBezTo>
                      <a:pt x="0" y="2898"/>
                      <a:pt x="777" y="8733"/>
                      <a:pt x="1014" y="10106"/>
                    </a:cubicBezTo>
                    <a:cubicBezTo>
                      <a:pt x="1044" y="10282"/>
                      <a:pt x="1186" y="10414"/>
                      <a:pt x="1363" y="10437"/>
                    </a:cubicBezTo>
                    <a:lnTo>
                      <a:pt x="22940" y="13044"/>
                    </a:lnTo>
                    <a:cubicBezTo>
                      <a:pt x="22957" y="13046"/>
                      <a:pt x="22973" y="13047"/>
                      <a:pt x="22989" y="13047"/>
                    </a:cubicBezTo>
                    <a:cubicBezTo>
                      <a:pt x="23199" y="13047"/>
                      <a:pt x="23378" y="12886"/>
                      <a:pt x="23394" y="12672"/>
                    </a:cubicBezTo>
                    <a:cubicBezTo>
                      <a:pt x="23397" y="12578"/>
                      <a:pt x="23404" y="12466"/>
                      <a:pt x="23414" y="12347"/>
                    </a:cubicBezTo>
                    <a:cubicBezTo>
                      <a:pt x="23431" y="12108"/>
                      <a:pt x="23255" y="11895"/>
                      <a:pt x="23018" y="11864"/>
                    </a:cubicBezTo>
                    <a:lnTo>
                      <a:pt x="2232" y="9193"/>
                    </a:lnTo>
                    <a:cubicBezTo>
                      <a:pt x="2015" y="7455"/>
                      <a:pt x="1806" y="3516"/>
                      <a:pt x="3888" y="1403"/>
                    </a:cubicBezTo>
                    <a:lnTo>
                      <a:pt x="24374" y="4710"/>
                    </a:lnTo>
                    <a:cubicBezTo>
                      <a:pt x="24402" y="4714"/>
                      <a:pt x="24429" y="4716"/>
                      <a:pt x="24456" y="4716"/>
                    </a:cubicBezTo>
                    <a:cubicBezTo>
                      <a:pt x="24669" y="4716"/>
                      <a:pt x="24864" y="4578"/>
                      <a:pt x="24936" y="4368"/>
                    </a:cubicBezTo>
                    <a:cubicBezTo>
                      <a:pt x="24966" y="4284"/>
                      <a:pt x="24993" y="4206"/>
                      <a:pt x="25017" y="4135"/>
                    </a:cubicBezTo>
                    <a:cubicBezTo>
                      <a:pt x="25098" y="3898"/>
                      <a:pt x="24949" y="3648"/>
                      <a:pt x="24702" y="3608"/>
                    </a:cubicBezTo>
                    <a:lnTo>
                      <a:pt x="3665" y="6"/>
                    </a:lnTo>
                    <a:cubicBezTo>
                      <a:pt x="3641" y="2"/>
                      <a:pt x="3617" y="0"/>
                      <a:pt x="3593"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4"/>
              <p:cNvSpPr/>
              <p:nvPr/>
            </p:nvSpPr>
            <p:spPr>
              <a:xfrm>
                <a:off x="7808874" y="4106062"/>
                <a:ext cx="547742" cy="272936"/>
              </a:xfrm>
              <a:custGeom>
                <a:rect b="b" l="l" r="r" t="t"/>
                <a:pathLst>
                  <a:path extrusionOk="0" h="10195" w="21599">
                    <a:moveTo>
                      <a:pt x="2083" y="1"/>
                    </a:moveTo>
                    <a:cubicBezTo>
                      <a:pt x="1" y="2114"/>
                      <a:pt x="210" y="6053"/>
                      <a:pt x="427" y="7791"/>
                    </a:cubicBezTo>
                    <a:lnTo>
                      <a:pt x="20321" y="10195"/>
                    </a:lnTo>
                    <a:cubicBezTo>
                      <a:pt x="20382" y="9391"/>
                      <a:pt x="20473" y="8319"/>
                      <a:pt x="20598" y="7334"/>
                    </a:cubicBezTo>
                    <a:cubicBezTo>
                      <a:pt x="20747" y="6148"/>
                      <a:pt x="21204" y="4565"/>
                      <a:pt x="21599" y="3338"/>
                    </a:cubicBezTo>
                    <a:lnTo>
                      <a:pt x="2083"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4"/>
              <p:cNvSpPr/>
              <p:nvPr/>
            </p:nvSpPr>
            <p:spPr>
              <a:xfrm>
                <a:off x="7875467" y="4148678"/>
                <a:ext cx="447546" cy="84600"/>
              </a:xfrm>
              <a:custGeom>
                <a:rect b="b" l="l" r="r" t="t"/>
                <a:pathLst>
                  <a:path extrusionOk="0" h="3336" w="17648">
                    <a:moveTo>
                      <a:pt x="253" y="0"/>
                    </a:moveTo>
                    <a:cubicBezTo>
                      <a:pt x="79" y="0"/>
                      <a:pt x="0" y="241"/>
                      <a:pt x="204" y="289"/>
                    </a:cubicBezTo>
                    <a:cubicBezTo>
                      <a:pt x="3122" y="935"/>
                      <a:pt x="6050" y="1530"/>
                      <a:pt x="8992" y="2050"/>
                    </a:cubicBezTo>
                    <a:cubicBezTo>
                      <a:pt x="11774" y="2544"/>
                      <a:pt x="14625" y="3159"/>
                      <a:pt x="17448" y="3335"/>
                    </a:cubicBezTo>
                    <a:cubicBezTo>
                      <a:pt x="17452" y="3335"/>
                      <a:pt x="17455" y="3335"/>
                      <a:pt x="17459" y="3335"/>
                    </a:cubicBezTo>
                    <a:cubicBezTo>
                      <a:pt x="17609" y="3335"/>
                      <a:pt x="17647" y="3122"/>
                      <a:pt x="17489" y="3088"/>
                    </a:cubicBezTo>
                    <a:cubicBezTo>
                      <a:pt x="14655" y="2469"/>
                      <a:pt x="11727" y="2189"/>
                      <a:pt x="8873" y="1682"/>
                    </a:cubicBezTo>
                    <a:cubicBezTo>
                      <a:pt x="6003" y="1175"/>
                      <a:pt x="3143" y="617"/>
                      <a:pt x="296" y="5"/>
                    </a:cubicBezTo>
                    <a:cubicBezTo>
                      <a:pt x="281" y="2"/>
                      <a:pt x="267" y="0"/>
                      <a:pt x="253" y="0"/>
                    </a:cubicBezTo>
                    <a:close/>
                  </a:path>
                </a:pathLst>
              </a:custGeom>
              <a:solidFill>
                <a:srgbClr val="FF9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4"/>
              <p:cNvSpPr/>
              <p:nvPr/>
            </p:nvSpPr>
            <p:spPr>
              <a:xfrm>
                <a:off x="8173310" y="4311941"/>
                <a:ext cx="156545" cy="17600"/>
              </a:xfrm>
              <a:custGeom>
                <a:rect b="b" l="l" r="r" t="t"/>
                <a:pathLst>
                  <a:path extrusionOk="0" h="694" w="6173">
                    <a:moveTo>
                      <a:pt x="165" y="1"/>
                    </a:moveTo>
                    <a:cubicBezTo>
                      <a:pt x="39" y="1"/>
                      <a:pt x="0" y="181"/>
                      <a:pt x="138" y="207"/>
                    </a:cubicBezTo>
                    <a:cubicBezTo>
                      <a:pt x="2062" y="580"/>
                      <a:pt x="4016" y="653"/>
                      <a:pt x="5970" y="694"/>
                    </a:cubicBezTo>
                    <a:cubicBezTo>
                      <a:pt x="5971" y="694"/>
                      <a:pt x="5973" y="694"/>
                      <a:pt x="5974" y="694"/>
                    </a:cubicBezTo>
                    <a:cubicBezTo>
                      <a:pt x="6173" y="694"/>
                      <a:pt x="6168" y="437"/>
                      <a:pt x="5970" y="427"/>
                    </a:cubicBezTo>
                    <a:cubicBezTo>
                      <a:pt x="4036" y="312"/>
                      <a:pt x="2109" y="85"/>
                      <a:pt x="168" y="1"/>
                    </a:cubicBezTo>
                    <a:cubicBezTo>
                      <a:pt x="167" y="1"/>
                      <a:pt x="166" y="1"/>
                      <a:pt x="165" y="1"/>
                    </a:cubicBezTo>
                    <a:close/>
                  </a:path>
                </a:pathLst>
              </a:custGeom>
              <a:solidFill>
                <a:srgbClr val="FF9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4"/>
              <p:cNvSpPr/>
              <p:nvPr/>
            </p:nvSpPr>
            <p:spPr>
              <a:xfrm>
                <a:off x="7948603" y="4226810"/>
                <a:ext cx="391096" cy="60407"/>
              </a:xfrm>
              <a:custGeom>
                <a:rect b="b" l="l" r="r" t="t"/>
                <a:pathLst>
                  <a:path extrusionOk="0" h="2382" w="15422">
                    <a:moveTo>
                      <a:pt x="207" y="1"/>
                    </a:moveTo>
                    <a:cubicBezTo>
                      <a:pt x="60" y="1"/>
                      <a:pt x="0" y="184"/>
                      <a:pt x="164" y="240"/>
                    </a:cubicBezTo>
                    <a:cubicBezTo>
                      <a:pt x="4928" y="1883"/>
                      <a:pt x="10209" y="1989"/>
                      <a:pt x="15186" y="2381"/>
                    </a:cubicBezTo>
                    <a:cubicBezTo>
                      <a:pt x="15191" y="2381"/>
                      <a:pt x="15196" y="2381"/>
                      <a:pt x="15200" y="2381"/>
                    </a:cubicBezTo>
                    <a:cubicBezTo>
                      <a:pt x="15372" y="2381"/>
                      <a:pt x="15422" y="2126"/>
                      <a:pt x="15230" y="2090"/>
                    </a:cubicBezTo>
                    <a:cubicBezTo>
                      <a:pt x="12755" y="1647"/>
                      <a:pt x="10213" y="1654"/>
                      <a:pt x="7718" y="1356"/>
                    </a:cubicBezTo>
                    <a:cubicBezTo>
                      <a:pt x="5188" y="1056"/>
                      <a:pt x="2740" y="457"/>
                      <a:pt x="242" y="4"/>
                    </a:cubicBezTo>
                    <a:cubicBezTo>
                      <a:pt x="230" y="2"/>
                      <a:pt x="218" y="1"/>
                      <a:pt x="207" y="1"/>
                    </a:cubicBezTo>
                    <a:close/>
                  </a:path>
                </a:pathLst>
              </a:custGeom>
              <a:solidFill>
                <a:srgbClr val="FF9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4"/>
              <p:cNvSpPr/>
              <p:nvPr/>
            </p:nvSpPr>
            <p:spPr>
              <a:xfrm>
                <a:off x="7862585" y="4249253"/>
                <a:ext cx="111329" cy="29062"/>
              </a:xfrm>
              <a:custGeom>
                <a:rect b="b" l="l" r="r" t="t"/>
                <a:pathLst>
                  <a:path extrusionOk="0" h="1146" w="4390">
                    <a:moveTo>
                      <a:pt x="184" y="1"/>
                    </a:moveTo>
                    <a:cubicBezTo>
                      <a:pt x="56" y="1"/>
                      <a:pt x="0" y="180"/>
                      <a:pt x="147" y="215"/>
                    </a:cubicBezTo>
                    <a:cubicBezTo>
                      <a:pt x="1503" y="542"/>
                      <a:pt x="2863" y="945"/>
                      <a:pt x="4242" y="1145"/>
                    </a:cubicBezTo>
                    <a:cubicBezTo>
                      <a:pt x="4247" y="1145"/>
                      <a:pt x="4252" y="1146"/>
                      <a:pt x="4257" y="1146"/>
                    </a:cubicBezTo>
                    <a:cubicBezTo>
                      <a:pt x="4348" y="1146"/>
                      <a:pt x="4389" y="1037"/>
                      <a:pt x="4289" y="1003"/>
                    </a:cubicBezTo>
                    <a:cubicBezTo>
                      <a:pt x="2967" y="563"/>
                      <a:pt x="1571" y="319"/>
                      <a:pt x="216" y="4"/>
                    </a:cubicBezTo>
                    <a:cubicBezTo>
                      <a:pt x="205" y="2"/>
                      <a:pt x="194" y="1"/>
                      <a:pt x="184" y="1"/>
                    </a:cubicBezTo>
                    <a:close/>
                  </a:path>
                </a:pathLst>
              </a:custGeom>
              <a:solidFill>
                <a:srgbClr val="FF9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4"/>
              <p:cNvSpPr/>
              <p:nvPr/>
            </p:nvSpPr>
            <p:spPr>
              <a:xfrm>
                <a:off x="7802281" y="3840613"/>
                <a:ext cx="668378" cy="314763"/>
              </a:xfrm>
              <a:custGeom>
                <a:rect b="b" l="l" r="r" t="t"/>
                <a:pathLst>
                  <a:path extrusionOk="0" h="12412" w="26356">
                    <a:moveTo>
                      <a:pt x="2525" y="1"/>
                    </a:moveTo>
                    <a:cubicBezTo>
                      <a:pt x="2525" y="1"/>
                      <a:pt x="0" y="5783"/>
                      <a:pt x="1934" y="9326"/>
                    </a:cubicBezTo>
                    <a:lnTo>
                      <a:pt x="23539" y="12406"/>
                    </a:lnTo>
                    <a:cubicBezTo>
                      <a:pt x="23568" y="12410"/>
                      <a:pt x="23597" y="12412"/>
                      <a:pt x="23625" y="12412"/>
                    </a:cubicBezTo>
                    <a:cubicBezTo>
                      <a:pt x="23906" y="12412"/>
                      <a:pt x="24157" y="12215"/>
                      <a:pt x="24215" y="11933"/>
                    </a:cubicBezTo>
                    <a:lnTo>
                      <a:pt x="24219" y="11926"/>
                    </a:lnTo>
                    <a:cubicBezTo>
                      <a:pt x="24310" y="11490"/>
                      <a:pt x="24012" y="11064"/>
                      <a:pt x="23570" y="11003"/>
                    </a:cubicBezTo>
                    <a:lnTo>
                      <a:pt x="2850" y="8105"/>
                    </a:lnTo>
                    <a:cubicBezTo>
                      <a:pt x="2143" y="6097"/>
                      <a:pt x="2789" y="3261"/>
                      <a:pt x="3368" y="1543"/>
                    </a:cubicBezTo>
                    <a:lnTo>
                      <a:pt x="24219" y="5664"/>
                    </a:lnTo>
                    <a:cubicBezTo>
                      <a:pt x="24690" y="5809"/>
                      <a:pt x="25245" y="5929"/>
                      <a:pt x="25624" y="5929"/>
                    </a:cubicBezTo>
                    <a:cubicBezTo>
                      <a:pt x="25814" y="5929"/>
                      <a:pt x="25959" y="5899"/>
                      <a:pt x="26028" y="5826"/>
                    </a:cubicBezTo>
                    <a:cubicBezTo>
                      <a:pt x="26356" y="5475"/>
                      <a:pt x="25960" y="4876"/>
                      <a:pt x="25490" y="4778"/>
                    </a:cubicBezTo>
                    <a:lnTo>
                      <a:pt x="2525" y="1"/>
                    </a:ln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4"/>
              <p:cNvSpPr/>
              <p:nvPr/>
            </p:nvSpPr>
            <p:spPr>
              <a:xfrm>
                <a:off x="7856626" y="3850745"/>
                <a:ext cx="562856" cy="268455"/>
              </a:xfrm>
              <a:custGeom>
                <a:rect b="b" l="l" r="r" t="t"/>
                <a:pathLst>
                  <a:path extrusionOk="0" h="9444" w="22195">
                    <a:moveTo>
                      <a:pt x="1225" y="1"/>
                    </a:moveTo>
                    <a:cubicBezTo>
                      <a:pt x="646" y="1719"/>
                      <a:pt x="0" y="4555"/>
                      <a:pt x="707" y="6563"/>
                    </a:cubicBezTo>
                    <a:lnTo>
                      <a:pt x="20913" y="9444"/>
                    </a:lnTo>
                    <a:cubicBezTo>
                      <a:pt x="21180" y="8234"/>
                      <a:pt x="21582" y="6597"/>
                      <a:pt x="22028" y="5299"/>
                    </a:cubicBezTo>
                    <a:cubicBezTo>
                      <a:pt x="22194" y="4818"/>
                      <a:pt x="21900" y="4302"/>
                      <a:pt x="21400" y="4200"/>
                    </a:cubicBezTo>
                    <a:lnTo>
                      <a:pt x="1225"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4"/>
              <p:cNvSpPr/>
              <p:nvPr/>
            </p:nvSpPr>
            <p:spPr>
              <a:xfrm>
                <a:off x="8014486" y="3941416"/>
                <a:ext cx="404181" cy="85665"/>
              </a:xfrm>
              <a:custGeom>
                <a:rect b="b" l="l" r="r" t="t"/>
                <a:pathLst>
                  <a:path extrusionOk="0" h="3378" w="15938">
                    <a:moveTo>
                      <a:pt x="542" y="1"/>
                    </a:moveTo>
                    <a:cubicBezTo>
                      <a:pt x="422" y="1"/>
                      <a:pt x="302" y="2"/>
                      <a:pt x="183" y="5"/>
                    </a:cubicBezTo>
                    <a:cubicBezTo>
                      <a:pt x="44" y="5"/>
                      <a:pt x="0" y="188"/>
                      <a:pt x="145" y="222"/>
                    </a:cubicBezTo>
                    <a:cubicBezTo>
                      <a:pt x="2701" y="807"/>
                      <a:pt x="5387" y="935"/>
                      <a:pt x="7966" y="1452"/>
                    </a:cubicBezTo>
                    <a:cubicBezTo>
                      <a:pt x="10563" y="1973"/>
                      <a:pt x="13119" y="2646"/>
                      <a:pt x="15661" y="3370"/>
                    </a:cubicBezTo>
                    <a:cubicBezTo>
                      <a:pt x="15680" y="3375"/>
                      <a:pt x="15697" y="3377"/>
                      <a:pt x="15713" y="3377"/>
                    </a:cubicBezTo>
                    <a:cubicBezTo>
                      <a:pt x="15873" y="3377"/>
                      <a:pt x="15937" y="3154"/>
                      <a:pt x="15753" y="3092"/>
                    </a:cubicBezTo>
                    <a:cubicBezTo>
                      <a:pt x="13166" y="2247"/>
                      <a:pt x="10526" y="1588"/>
                      <a:pt x="7858" y="1060"/>
                    </a:cubicBezTo>
                    <a:cubicBezTo>
                      <a:pt x="5510" y="596"/>
                      <a:pt x="2960" y="1"/>
                      <a:pt x="542"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4"/>
              <p:cNvSpPr/>
              <p:nvPr/>
            </p:nvSpPr>
            <p:spPr>
              <a:xfrm>
                <a:off x="7921799" y="4030098"/>
                <a:ext cx="171963" cy="25715"/>
              </a:xfrm>
              <a:custGeom>
                <a:rect b="b" l="l" r="r" t="t"/>
                <a:pathLst>
                  <a:path extrusionOk="0" h="1014" w="6781">
                    <a:moveTo>
                      <a:pt x="175" y="0"/>
                    </a:moveTo>
                    <a:cubicBezTo>
                      <a:pt x="0" y="0"/>
                      <a:pt x="8" y="241"/>
                      <a:pt x="189" y="255"/>
                    </a:cubicBezTo>
                    <a:cubicBezTo>
                      <a:pt x="2344" y="417"/>
                      <a:pt x="4463" y="772"/>
                      <a:pt x="6604" y="1012"/>
                    </a:cubicBezTo>
                    <a:cubicBezTo>
                      <a:pt x="6610" y="1013"/>
                      <a:pt x="6615" y="1013"/>
                      <a:pt x="6620" y="1013"/>
                    </a:cubicBezTo>
                    <a:cubicBezTo>
                      <a:pt x="6752" y="1013"/>
                      <a:pt x="6781" y="819"/>
                      <a:pt x="6640" y="789"/>
                    </a:cubicBezTo>
                    <a:cubicBezTo>
                      <a:pt x="4544" y="316"/>
                      <a:pt x="2330" y="154"/>
                      <a:pt x="189" y="1"/>
                    </a:cubicBezTo>
                    <a:cubicBezTo>
                      <a:pt x="185" y="1"/>
                      <a:pt x="180" y="0"/>
                      <a:pt x="175" y="0"/>
                    </a:cubicBezTo>
                    <a:close/>
                  </a:path>
                </a:pathLst>
              </a:custGeom>
              <a:solidFill>
                <a:srgbClr val="875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4"/>
              <p:cNvSpPr/>
              <p:nvPr/>
            </p:nvSpPr>
            <p:spPr>
              <a:xfrm>
                <a:off x="7811791" y="3561052"/>
                <a:ext cx="668378" cy="389092"/>
              </a:xfrm>
              <a:custGeom>
                <a:rect b="b" l="l" r="r" t="t"/>
                <a:pathLst>
                  <a:path extrusionOk="0" h="15343" w="26356">
                    <a:moveTo>
                      <a:pt x="2816" y="1"/>
                    </a:moveTo>
                    <a:cubicBezTo>
                      <a:pt x="2777" y="1"/>
                      <a:pt x="2742" y="14"/>
                      <a:pt x="2712" y="39"/>
                    </a:cubicBezTo>
                    <a:cubicBezTo>
                      <a:pt x="2411" y="307"/>
                      <a:pt x="1116" y="1632"/>
                      <a:pt x="463" y="5246"/>
                    </a:cubicBezTo>
                    <a:cubicBezTo>
                      <a:pt x="0" y="7820"/>
                      <a:pt x="1826" y="10562"/>
                      <a:pt x="2113" y="10974"/>
                    </a:cubicBezTo>
                    <a:cubicBezTo>
                      <a:pt x="2150" y="10998"/>
                      <a:pt x="2181" y="11014"/>
                      <a:pt x="2215" y="11039"/>
                    </a:cubicBezTo>
                    <a:lnTo>
                      <a:pt x="24554" y="15339"/>
                    </a:lnTo>
                    <a:cubicBezTo>
                      <a:pt x="24565" y="15341"/>
                      <a:pt x="24575" y="15342"/>
                      <a:pt x="24584" y="15342"/>
                    </a:cubicBezTo>
                    <a:cubicBezTo>
                      <a:pt x="24701" y="15342"/>
                      <a:pt x="24786" y="15218"/>
                      <a:pt x="24730" y="15109"/>
                    </a:cubicBezTo>
                    <a:cubicBezTo>
                      <a:pt x="24692" y="15035"/>
                      <a:pt x="24649" y="14943"/>
                      <a:pt x="24608" y="14839"/>
                    </a:cubicBezTo>
                    <a:cubicBezTo>
                      <a:pt x="24352" y="14207"/>
                      <a:pt x="23779" y="13757"/>
                      <a:pt x="23107" y="13628"/>
                    </a:cubicBezTo>
                    <a:lnTo>
                      <a:pt x="2959" y="9821"/>
                    </a:lnTo>
                    <a:cubicBezTo>
                      <a:pt x="2306" y="8759"/>
                      <a:pt x="1512" y="6961"/>
                      <a:pt x="1779" y="5483"/>
                    </a:cubicBezTo>
                    <a:cubicBezTo>
                      <a:pt x="2181" y="3258"/>
                      <a:pt x="2834" y="2044"/>
                      <a:pt x="3239" y="1470"/>
                    </a:cubicBezTo>
                    <a:lnTo>
                      <a:pt x="24280" y="6423"/>
                    </a:lnTo>
                    <a:cubicBezTo>
                      <a:pt x="24435" y="6459"/>
                      <a:pt x="24591" y="6477"/>
                      <a:pt x="24745" y="6477"/>
                    </a:cubicBezTo>
                    <a:cubicBezTo>
                      <a:pt x="25312" y="6477"/>
                      <a:pt x="25861" y="6241"/>
                      <a:pt x="26265" y="5821"/>
                    </a:cubicBezTo>
                    <a:cubicBezTo>
                      <a:pt x="26265" y="5818"/>
                      <a:pt x="26268" y="5818"/>
                      <a:pt x="26268" y="5814"/>
                    </a:cubicBezTo>
                    <a:cubicBezTo>
                      <a:pt x="26356" y="5727"/>
                      <a:pt x="26312" y="5577"/>
                      <a:pt x="26190" y="5547"/>
                    </a:cubicBezTo>
                    <a:lnTo>
                      <a:pt x="2857" y="6"/>
                    </a:lnTo>
                    <a:cubicBezTo>
                      <a:pt x="2843" y="2"/>
                      <a:pt x="2829" y="1"/>
                      <a:pt x="2816"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4"/>
              <p:cNvSpPr/>
              <p:nvPr/>
            </p:nvSpPr>
            <p:spPr>
              <a:xfrm>
                <a:off x="7850108" y="3598304"/>
                <a:ext cx="574928" cy="309311"/>
              </a:xfrm>
              <a:custGeom>
                <a:rect b="b" l="l" r="r" t="t"/>
                <a:pathLst>
                  <a:path extrusionOk="0" h="12197" w="22671">
                    <a:moveTo>
                      <a:pt x="1728" y="1"/>
                    </a:moveTo>
                    <a:cubicBezTo>
                      <a:pt x="1323" y="575"/>
                      <a:pt x="670" y="1789"/>
                      <a:pt x="268" y="4014"/>
                    </a:cubicBezTo>
                    <a:cubicBezTo>
                      <a:pt x="1" y="5492"/>
                      <a:pt x="795" y="7290"/>
                      <a:pt x="1448" y="8352"/>
                    </a:cubicBezTo>
                    <a:lnTo>
                      <a:pt x="21430" y="12196"/>
                    </a:lnTo>
                    <a:cubicBezTo>
                      <a:pt x="21291" y="11189"/>
                      <a:pt x="21285" y="9857"/>
                      <a:pt x="21596" y="8136"/>
                    </a:cubicBezTo>
                    <a:cubicBezTo>
                      <a:pt x="21836" y="6794"/>
                      <a:pt x="22248" y="5756"/>
                      <a:pt x="22671" y="4978"/>
                    </a:cubicBezTo>
                    <a:lnTo>
                      <a:pt x="1728"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4"/>
              <p:cNvSpPr/>
              <p:nvPr/>
            </p:nvSpPr>
            <p:spPr>
              <a:xfrm>
                <a:off x="7949617" y="3759970"/>
                <a:ext cx="446608" cy="69790"/>
              </a:xfrm>
              <a:custGeom>
                <a:rect b="b" l="l" r="r" t="t"/>
                <a:pathLst>
                  <a:path extrusionOk="0" h="2752" w="17611">
                    <a:moveTo>
                      <a:pt x="201" y="1"/>
                    </a:moveTo>
                    <a:cubicBezTo>
                      <a:pt x="65" y="1"/>
                      <a:pt x="1" y="161"/>
                      <a:pt x="154" y="216"/>
                    </a:cubicBezTo>
                    <a:cubicBezTo>
                      <a:pt x="2917" y="1176"/>
                      <a:pt x="6034" y="1521"/>
                      <a:pt x="8918" y="1933"/>
                    </a:cubicBezTo>
                    <a:cubicBezTo>
                      <a:pt x="11566" y="2313"/>
                      <a:pt x="14321" y="2752"/>
                      <a:pt x="17008" y="2752"/>
                    </a:cubicBezTo>
                    <a:cubicBezTo>
                      <a:pt x="17141" y="2752"/>
                      <a:pt x="17275" y="2751"/>
                      <a:pt x="17408" y="2748"/>
                    </a:cubicBezTo>
                    <a:cubicBezTo>
                      <a:pt x="17553" y="2744"/>
                      <a:pt x="17611" y="2535"/>
                      <a:pt x="17445" y="2511"/>
                    </a:cubicBezTo>
                    <a:cubicBezTo>
                      <a:pt x="14582" y="2089"/>
                      <a:pt x="11674" y="1967"/>
                      <a:pt x="8806" y="1544"/>
                    </a:cubicBezTo>
                    <a:cubicBezTo>
                      <a:pt x="5939" y="1121"/>
                      <a:pt x="3096" y="341"/>
                      <a:pt x="225" y="2"/>
                    </a:cubicBezTo>
                    <a:cubicBezTo>
                      <a:pt x="217" y="1"/>
                      <a:pt x="209" y="1"/>
                      <a:pt x="201"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4"/>
              <p:cNvSpPr/>
              <p:nvPr/>
            </p:nvSpPr>
            <p:spPr>
              <a:xfrm>
                <a:off x="8131366" y="3713309"/>
                <a:ext cx="273782" cy="55335"/>
              </a:xfrm>
              <a:custGeom>
                <a:rect b="b" l="l" r="r" t="t"/>
                <a:pathLst>
                  <a:path extrusionOk="0" h="2182" w="10796">
                    <a:moveTo>
                      <a:pt x="233" y="0"/>
                    </a:moveTo>
                    <a:cubicBezTo>
                      <a:pt x="69" y="0"/>
                      <a:pt x="0" y="203"/>
                      <a:pt x="186" y="263"/>
                    </a:cubicBezTo>
                    <a:cubicBezTo>
                      <a:pt x="1917" y="825"/>
                      <a:pt x="3760" y="1140"/>
                      <a:pt x="5548" y="1467"/>
                    </a:cubicBezTo>
                    <a:cubicBezTo>
                      <a:pt x="7209" y="1768"/>
                      <a:pt x="8902" y="2096"/>
                      <a:pt x="10589" y="2181"/>
                    </a:cubicBezTo>
                    <a:cubicBezTo>
                      <a:pt x="10592" y="2181"/>
                      <a:pt x="10596" y="2181"/>
                      <a:pt x="10599" y="2181"/>
                    </a:cubicBezTo>
                    <a:cubicBezTo>
                      <a:pt x="10753" y="2181"/>
                      <a:pt x="10796" y="1960"/>
                      <a:pt x="10630" y="1927"/>
                    </a:cubicBezTo>
                    <a:cubicBezTo>
                      <a:pt x="8913" y="1586"/>
                      <a:pt x="7157" y="1403"/>
                      <a:pt x="5433" y="1085"/>
                    </a:cubicBezTo>
                    <a:cubicBezTo>
                      <a:pt x="3705" y="764"/>
                      <a:pt x="2001" y="304"/>
                      <a:pt x="270" y="4"/>
                    </a:cubicBezTo>
                    <a:cubicBezTo>
                      <a:pt x="257" y="1"/>
                      <a:pt x="245" y="0"/>
                      <a:pt x="233" y="0"/>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4"/>
              <p:cNvSpPr/>
              <p:nvPr/>
            </p:nvSpPr>
            <p:spPr>
              <a:xfrm>
                <a:off x="7821478" y="2933814"/>
                <a:ext cx="743493" cy="454469"/>
              </a:xfrm>
              <a:custGeom>
                <a:rect b="b" l="l" r="r" t="t"/>
                <a:pathLst>
                  <a:path extrusionOk="0" h="17921" w="29318">
                    <a:moveTo>
                      <a:pt x="2925" y="1"/>
                    </a:moveTo>
                    <a:cubicBezTo>
                      <a:pt x="2822" y="1"/>
                      <a:pt x="2723" y="49"/>
                      <a:pt x="2661" y="135"/>
                    </a:cubicBezTo>
                    <a:cubicBezTo>
                      <a:pt x="2255" y="680"/>
                      <a:pt x="1025" y="2454"/>
                      <a:pt x="447" y="4601"/>
                    </a:cubicBezTo>
                    <a:cubicBezTo>
                      <a:pt x="17" y="6204"/>
                      <a:pt x="0" y="8777"/>
                      <a:pt x="3" y="9575"/>
                    </a:cubicBezTo>
                    <a:cubicBezTo>
                      <a:pt x="3" y="9720"/>
                      <a:pt x="102" y="9846"/>
                      <a:pt x="240" y="9887"/>
                    </a:cubicBezTo>
                    <a:lnTo>
                      <a:pt x="26732" y="17906"/>
                    </a:lnTo>
                    <a:cubicBezTo>
                      <a:pt x="26764" y="17916"/>
                      <a:pt x="26796" y="17921"/>
                      <a:pt x="26828" y="17921"/>
                    </a:cubicBezTo>
                    <a:cubicBezTo>
                      <a:pt x="27017" y="17921"/>
                      <a:pt x="27178" y="17757"/>
                      <a:pt x="27155" y="17555"/>
                    </a:cubicBezTo>
                    <a:lnTo>
                      <a:pt x="27155" y="17548"/>
                    </a:lnTo>
                    <a:cubicBezTo>
                      <a:pt x="27090" y="16950"/>
                      <a:pt x="26677" y="16446"/>
                      <a:pt x="26100" y="16270"/>
                    </a:cubicBezTo>
                    <a:lnTo>
                      <a:pt x="1346" y="8824"/>
                    </a:lnTo>
                    <a:cubicBezTo>
                      <a:pt x="1370" y="7476"/>
                      <a:pt x="1478" y="5917"/>
                      <a:pt x="1738" y="4950"/>
                    </a:cubicBezTo>
                    <a:cubicBezTo>
                      <a:pt x="2130" y="3489"/>
                      <a:pt x="2874" y="2204"/>
                      <a:pt x="3361" y="1468"/>
                    </a:cubicBezTo>
                    <a:lnTo>
                      <a:pt x="28040" y="7151"/>
                    </a:lnTo>
                    <a:cubicBezTo>
                      <a:pt x="28120" y="7170"/>
                      <a:pt x="28200" y="7179"/>
                      <a:pt x="28279" y="7179"/>
                    </a:cubicBezTo>
                    <a:cubicBezTo>
                      <a:pt x="28659" y="7179"/>
                      <a:pt x="29017" y="6971"/>
                      <a:pt x="29210" y="6627"/>
                    </a:cubicBezTo>
                    <a:cubicBezTo>
                      <a:pt x="29210" y="6627"/>
                      <a:pt x="29210" y="6624"/>
                      <a:pt x="29213" y="6624"/>
                    </a:cubicBezTo>
                    <a:cubicBezTo>
                      <a:pt x="29318" y="6430"/>
                      <a:pt x="29210" y="6194"/>
                      <a:pt x="28997" y="6143"/>
                    </a:cubicBezTo>
                    <a:lnTo>
                      <a:pt x="3003" y="10"/>
                    </a:lnTo>
                    <a:cubicBezTo>
                      <a:pt x="2977" y="4"/>
                      <a:pt x="2951" y="1"/>
                      <a:pt x="2925" y="1"/>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4"/>
              <p:cNvSpPr/>
              <p:nvPr/>
            </p:nvSpPr>
            <p:spPr>
              <a:xfrm>
                <a:off x="7855586" y="2971016"/>
                <a:ext cx="661632" cy="373623"/>
              </a:xfrm>
              <a:custGeom>
                <a:rect b="b" l="l" r="r" t="t"/>
                <a:pathLst>
                  <a:path extrusionOk="0" h="14733" w="26090">
                    <a:moveTo>
                      <a:pt x="2016" y="1"/>
                    </a:moveTo>
                    <a:cubicBezTo>
                      <a:pt x="1529" y="737"/>
                      <a:pt x="785" y="2022"/>
                      <a:pt x="393" y="3483"/>
                    </a:cubicBezTo>
                    <a:cubicBezTo>
                      <a:pt x="133" y="4450"/>
                      <a:pt x="25" y="6009"/>
                      <a:pt x="1" y="7357"/>
                    </a:cubicBezTo>
                    <a:lnTo>
                      <a:pt x="24355" y="14732"/>
                    </a:lnTo>
                    <a:cubicBezTo>
                      <a:pt x="24243" y="12825"/>
                      <a:pt x="24254" y="10079"/>
                      <a:pt x="24988" y="8217"/>
                    </a:cubicBezTo>
                    <a:cubicBezTo>
                      <a:pt x="25407" y="7162"/>
                      <a:pt x="25782" y="6319"/>
                      <a:pt x="26090" y="5681"/>
                    </a:cubicBezTo>
                    <a:lnTo>
                      <a:pt x="2016"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4"/>
              <p:cNvSpPr/>
              <p:nvPr/>
            </p:nvSpPr>
            <p:spPr>
              <a:xfrm>
                <a:off x="8150715" y="3050086"/>
                <a:ext cx="345119" cy="100297"/>
              </a:xfrm>
              <a:custGeom>
                <a:rect b="b" l="l" r="r" t="t"/>
                <a:pathLst>
                  <a:path extrusionOk="0" h="3955" w="13609">
                    <a:moveTo>
                      <a:pt x="171" y="0"/>
                    </a:moveTo>
                    <a:cubicBezTo>
                      <a:pt x="50" y="0"/>
                      <a:pt x="1" y="148"/>
                      <a:pt x="136" y="193"/>
                    </a:cubicBezTo>
                    <a:cubicBezTo>
                      <a:pt x="2314" y="909"/>
                      <a:pt x="4592" y="1379"/>
                      <a:pt x="6803" y="2005"/>
                    </a:cubicBezTo>
                    <a:cubicBezTo>
                      <a:pt x="9019" y="2630"/>
                      <a:pt x="11206" y="3398"/>
                      <a:pt x="13437" y="3952"/>
                    </a:cubicBezTo>
                    <a:cubicBezTo>
                      <a:pt x="13445" y="3954"/>
                      <a:pt x="13452" y="3955"/>
                      <a:pt x="13459" y="3955"/>
                    </a:cubicBezTo>
                    <a:cubicBezTo>
                      <a:pt x="13542" y="3955"/>
                      <a:pt x="13608" y="3841"/>
                      <a:pt x="13512" y="3804"/>
                    </a:cubicBezTo>
                    <a:cubicBezTo>
                      <a:pt x="11446" y="2972"/>
                      <a:pt x="9255" y="2396"/>
                      <a:pt x="7118" y="1785"/>
                    </a:cubicBezTo>
                    <a:cubicBezTo>
                      <a:pt x="4846" y="1135"/>
                      <a:pt x="2530" y="392"/>
                      <a:pt x="197" y="3"/>
                    </a:cubicBezTo>
                    <a:cubicBezTo>
                      <a:pt x="188" y="1"/>
                      <a:pt x="179" y="0"/>
                      <a:pt x="171"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4"/>
              <p:cNvSpPr/>
              <p:nvPr/>
            </p:nvSpPr>
            <p:spPr>
              <a:xfrm>
                <a:off x="7943709" y="3131363"/>
                <a:ext cx="517209" cy="141659"/>
              </a:xfrm>
              <a:custGeom>
                <a:rect b="b" l="l" r="r" t="t"/>
                <a:pathLst>
                  <a:path extrusionOk="0" h="5586" w="20395">
                    <a:moveTo>
                      <a:pt x="280" y="1"/>
                    </a:moveTo>
                    <a:cubicBezTo>
                      <a:pt x="92" y="1"/>
                      <a:pt x="1" y="237"/>
                      <a:pt x="218" y="301"/>
                    </a:cubicBezTo>
                    <a:cubicBezTo>
                      <a:pt x="3512" y="1258"/>
                      <a:pt x="6913" y="1894"/>
                      <a:pt x="10230" y="2773"/>
                    </a:cubicBezTo>
                    <a:cubicBezTo>
                      <a:pt x="13554" y="3659"/>
                      <a:pt x="16853" y="4632"/>
                      <a:pt x="20160" y="5579"/>
                    </a:cubicBezTo>
                    <a:cubicBezTo>
                      <a:pt x="20176" y="5583"/>
                      <a:pt x="20191" y="5585"/>
                      <a:pt x="20206" y="5585"/>
                    </a:cubicBezTo>
                    <a:cubicBezTo>
                      <a:pt x="20343" y="5585"/>
                      <a:pt x="20394" y="5398"/>
                      <a:pt x="20238" y="5342"/>
                    </a:cubicBezTo>
                    <a:cubicBezTo>
                      <a:pt x="16982" y="4233"/>
                      <a:pt x="13675" y="3280"/>
                      <a:pt x="10355" y="2394"/>
                    </a:cubicBezTo>
                    <a:cubicBezTo>
                      <a:pt x="7055" y="1515"/>
                      <a:pt x="3691" y="517"/>
                      <a:pt x="313" y="3"/>
                    </a:cubicBezTo>
                    <a:cubicBezTo>
                      <a:pt x="301" y="1"/>
                      <a:pt x="290" y="1"/>
                      <a:pt x="280" y="1"/>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4"/>
              <p:cNvSpPr/>
              <p:nvPr/>
            </p:nvSpPr>
            <p:spPr>
              <a:xfrm>
                <a:off x="7898392" y="2670685"/>
                <a:ext cx="746764" cy="415416"/>
              </a:xfrm>
              <a:custGeom>
                <a:rect b="b" l="l" r="r" t="t"/>
                <a:pathLst>
                  <a:path extrusionOk="0" h="16381" w="29447">
                    <a:moveTo>
                      <a:pt x="2513" y="0"/>
                    </a:moveTo>
                    <a:cubicBezTo>
                      <a:pt x="2357" y="0"/>
                      <a:pt x="2224" y="137"/>
                      <a:pt x="2245" y="303"/>
                    </a:cubicBezTo>
                    <a:cubicBezTo>
                      <a:pt x="2245" y="307"/>
                      <a:pt x="2245" y="310"/>
                      <a:pt x="2248" y="310"/>
                    </a:cubicBezTo>
                    <a:cubicBezTo>
                      <a:pt x="2316" y="895"/>
                      <a:pt x="2732" y="1382"/>
                      <a:pt x="3303" y="1530"/>
                    </a:cubicBezTo>
                    <a:lnTo>
                      <a:pt x="26322" y="7529"/>
                    </a:lnTo>
                    <a:cubicBezTo>
                      <a:pt x="26745" y="8844"/>
                      <a:pt x="27380" y="11995"/>
                      <a:pt x="25071" y="14903"/>
                    </a:cubicBezTo>
                    <a:lnTo>
                      <a:pt x="1538" y="8459"/>
                    </a:lnTo>
                    <a:cubicBezTo>
                      <a:pt x="1426" y="8428"/>
                      <a:pt x="1312" y="8413"/>
                      <a:pt x="1199" y="8413"/>
                    </a:cubicBezTo>
                    <a:cubicBezTo>
                      <a:pt x="758" y="8413"/>
                      <a:pt x="338" y="8643"/>
                      <a:pt x="98" y="9033"/>
                    </a:cubicBezTo>
                    <a:cubicBezTo>
                      <a:pt x="98" y="9037"/>
                      <a:pt x="95" y="9037"/>
                      <a:pt x="95" y="9040"/>
                    </a:cubicBezTo>
                    <a:cubicBezTo>
                      <a:pt x="1" y="9192"/>
                      <a:pt x="82" y="9392"/>
                      <a:pt x="254" y="9439"/>
                    </a:cubicBezTo>
                    <a:lnTo>
                      <a:pt x="25366" y="16371"/>
                    </a:lnTo>
                    <a:cubicBezTo>
                      <a:pt x="25389" y="16377"/>
                      <a:pt x="25414" y="16380"/>
                      <a:pt x="25438" y="16380"/>
                    </a:cubicBezTo>
                    <a:cubicBezTo>
                      <a:pt x="25514" y="16380"/>
                      <a:pt x="25588" y="16349"/>
                      <a:pt x="25639" y="16293"/>
                    </a:cubicBezTo>
                    <a:cubicBezTo>
                      <a:pt x="29446" y="12158"/>
                      <a:pt x="27719" y="7350"/>
                      <a:pt x="27380" y="6532"/>
                    </a:cubicBezTo>
                    <a:cubicBezTo>
                      <a:pt x="27350" y="6454"/>
                      <a:pt x="27282" y="6396"/>
                      <a:pt x="27201" y="6376"/>
                    </a:cubicBezTo>
                    <a:lnTo>
                      <a:pt x="2580" y="9"/>
                    </a:lnTo>
                    <a:cubicBezTo>
                      <a:pt x="2557" y="3"/>
                      <a:pt x="2535" y="0"/>
                      <a:pt x="2513"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2452" name="Google Shape;2452;p44"/>
              <p:cNvSpPr/>
              <p:nvPr/>
            </p:nvSpPr>
            <p:spPr>
              <a:xfrm>
                <a:off x="7947360" y="2713162"/>
                <a:ext cx="645402" cy="335457"/>
              </a:xfrm>
              <a:custGeom>
                <a:rect b="b" l="l" r="r" t="t"/>
                <a:pathLst>
                  <a:path extrusionOk="0" h="13228" w="25450">
                    <a:moveTo>
                      <a:pt x="1748" y="1"/>
                    </a:moveTo>
                    <a:lnTo>
                      <a:pt x="1748" y="1"/>
                    </a:lnTo>
                    <a:cubicBezTo>
                      <a:pt x="1765" y="941"/>
                      <a:pt x="1697" y="2094"/>
                      <a:pt x="1413" y="3264"/>
                    </a:cubicBezTo>
                    <a:cubicBezTo>
                      <a:pt x="1095" y="4576"/>
                      <a:pt x="504" y="5877"/>
                      <a:pt x="0" y="6841"/>
                    </a:cubicBezTo>
                    <a:lnTo>
                      <a:pt x="23140" y="13228"/>
                    </a:lnTo>
                    <a:cubicBezTo>
                      <a:pt x="25449" y="10320"/>
                      <a:pt x="24814" y="7169"/>
                      <a:pt x="24391" y="5854"/>
                    </a:cubicBezTo>
                    <a:lnTo>
                      <a:pt x="1748"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4"/>
              <p:cNvSpPr/>
              <p:nvPr/>
            </p:nvSpPr>
            <p:spPr>
              <a:xfrm>
                <a:off x="7978679" y="2848251"/>
                <a:ext cx="315448" cy="73061"/>
              </a:xfrm>
              <a:custGeom>
                <a:rect b="b" l="l" r="r" t="t"/>
                <a:pathLst>
                  <a:path extrusionOk="0" h="2881" w="12439">
                    <a:moveTo>
                      <a:pt x="249" y="0"/>
                    </a:moveTo>
                    <a:cubicBezTo>
                      <a:pt x="83" y="0"/>
                      <a:pt x="0" y="231"/>
                      <a:pt x="195" y="266"/>
                    </a:cubicBezTo>
                    <a:cubicBezTo>
                      <a:pt x="4205" y="1017"/>
                      <a:pt x="8147" y="2156"/>
                      <a:pt x="12154" y="2877"/>
                    </a:cubicBezTo>
                    <a:cubicBezTo>
                      <a:pt x="12167" y="2879"/>
                      <a:pt x="12180" y="2880"/>
                      <a:pt x="12192" y="2880"/>
                    </a:cubicBezTo>
                    <a:cubicBezTo>
                      <a:pt x="12365" y="2880"/>
                      <a:pt x="12438" y="2666"/>
                      <a:pt x="12245" y="2603"/>
                    </a:cubicBezTo>
                    <a:cubicBezTo>
                      <a:pt x="8422" y="1304"/>
                      <a:pt x="4252" y="679"/>
                      <a:pt x="279" y="3"/>
                    </a:cubicBezTo>
                    <a:cubicBezTo>
                      <a:pt x="269" y="1"/>
                      <a:pt x="259" y="0"/>
                      <a:pt x="249"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2454" name="Google Shape;2454;p44"/>
              <p:cNvSpPr/>
              <p:nvPr/>
            </p:nvSpPr>
            <p:spPr>
              <a:xfrm>
                <a:off x="7992322" y="2766138"/>
                <a:ext cx="381079" cy="91776"/>
              </a:xfrm>
              <a:custGeom>
                <a:rect b="b" l="l" r="r" t="t"/>
                <a:pathLst>
                  <a:path extrusionOk="0" h="3619" w="15027">
                    <a:moveTo>
                      <a:pt x="249" y="0"/>
                    </a:moveTo>
                    <a:cubicBezTo>
                      <a:pt x="76" y="0"/>
                      <a:pt x="1" y="239"/>
                      <a:pt x="201" y="285"/>
                    </a:cubicBezTo>
                    <a:cubicBezTo>
                      <a:pt x="2622" y="861"/>
                      <a:pt x="5047" y="1432"/>
                      <a:pt x="7475" y="1989"/>
                    </a:cubicBezTo>
                    <a:cubicBezTo>
                      <a:pt x="9892" y="2548"/>
                      <a:pt x="12319" y="3237"/>
                      <a:pt x="14771" y="3616"/>
                    </a:cubicBezTo>
                    <a:cubicBezTo>
                      <a:pt x="14781" y="3618"/>
                      <a:pt x="14791" y="3619"/>
                      <a:pt x="14801" y="3619"/>
                    </a:cubicBezTo>
                    <a:cubicBezTo>
                      <a:pt x="14956" y="3619"/>
                      <a:pt x="15027" y="3426"/>
                      <a:pt x="14852" y="3373"/>
                    </a:cubicBezTo>
                    <a:cubicBezTo>
                      <a:pt x="12481" y="2639"/>
                      <a:pt x="10000" y="2203"/>
                      <a:pt x="7582" y="1649"/>
                    </a:cubicBezTo>
                    <a:cubicBezTo>
                      <a:pt x="5155" y="1090"/>
                      <a:pt x="2723" y="546"/>
                      <a:pt x="293" y="5"/>
                    </a:cubicBezTo>
                    <a:cubicBezTo>
                      <a:pt x="278" y="2"/>
                      <a:pt x="263" y="0"/>
                      <a:pt x="249"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2455" name="Google Shape;2455;p44"/>
              <p:cNvSpPr/>
              <p:nvPr/>
            </p:nvSpPr>
            <p:spPr>
              <a:xfrm>
                <a:off x="7866972" y="2409560"/>
                <a:ext cx="691379" cy="322549"/>
              </a:xfrm>
              <a:custGeom>
                <a:rect b="b" l="l" r="r" t="t"/>
                <a:pathLst>
                  <a:path extrusionOk="0" h="12719" w="27263">
                    <a:moveTo>
                      <a:pt x="1475" y="0"/>
                    </a:moveTo>
                    <a:cubicBezTo>
                      <a:pt x="1424" y="0"/>
                      <a:pt x="1373" y="3"/>
                      <a:pt x="1323" y="14"/>
                    </a:cubicBezTo>
                    <a:cubicBezTo>
                      <a:pt x="640" y="115"/>
                      <a:pt x="758" y="1157"/>
                      <a:pt x="1451" y="1157"/>
                    </a:cubicBezTo>
                    <a:lnTo>
                      <a:pt x="22499" y="1157"/>
                    </a:lnTo>
                    <a:cubicBezTo>
                      <a:pt x="24581" y="1715"/>
                      <a:pt x="24906" y="2840"/>
                      <a:pt x="25015" y="4910"/>
                    </a:cubicBezTo>
                    <a:cubicBezTo>
                      <a:pt x="25149" y="7500"/>
                      <a:pt x="24132" y="10012"/>
                      <a:pt x="23577" y="11169"/>
                    </a:cubicBezTo>
                    <a:lnTo>
                      <a:pt x="524" y="7639"/>
                    </a:lnTo>
                    <a:cubicBezTo>
                      <a:pt x="510" y="7637"/>
                      <a:pt x="495" y="7636"/>
                      <a:pt x="481" y="7636"/>
                    </a:cubicBezTo>
                    <a:cubicBezTo>
                      <a:pt x="349" y="7636"/>
                      <a:pt x="229" y="7717"/>
                      <a:pt x="190" y="7848"/>
                    </a:cubicBezTo>
                    <a:lnTo>
                      <a:pt x="187" y="7859"/>
                    </a:lnTo>
                    <a:cubicBezTo>
                      <a:pt x="1" y="8447"/>
                      <a:pt x="386" y="9062"/>
                      <a:pt x="995" y="9157"/>
                    </a:cubicBezTo>
                    <a:lnTo>
                      <a:pt x="24372" y="12707"/>
                    </a:lnTo>
                    <a:cubicBezTo>
                      <a:pt x="24422" y="12715"/>
                      <a:pt x="24472" y="12718"/>
                      <a:pt x="24522" y="12718"/>
                    </a:cubicBezTo>
                    <a:cubicBezTo>
                      <a:pt x="24897" y="12718"/>
                      <a:pt x="25246" y="12509"/>
                      <a:pt x="25416" y="12169"/>
                    </a:cubicBezTo>
                    <a:cubicBezTo>
                      <a:pt x="26039" y="10928"/>
                      <a:pt x="27262" y="8065"/>
                      <a:pt x="27100" y="5018"/>
                    </a:cubicBezTo>
                    <a:cubicBezTo>
                      <a:pt x="26969" y="2530"/>
                      <a:pt x="26536" y="1208"/>
                      <a:pt x="26218" y="555"/>
                    </a:cubicBezTo>
                    <a:cubicBezTo>
                      <a:pt x="26049" y="214"/>
                      <a:pt x="25700" y="0"/>
                      <a:pt x="25319"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4"/>
              <p:cNvSpPr/>
              <p:nvPr/>
            </p:nvSpPr>
            <p:spPr>
              <a:xfrm>
                <a:off x="7900750" y="2438876"/>
                <a:ext cx="617050" cy="253926"/>
              </a:xfrm>
              <a:custGeom>
                <a:rect b="b" l="l" r="r" t="t"/>
                <a:pathLst>
                  <a:path extrusionOk="0" h="10013" w="24332">
                    <a:moveTo>
                      <a:pt x="302" y="1"/>
                    </a:moveTo>
                    <a:cubicBezTo>
                      <a:pt x="583" y="1671"/>
                      <a:pt x="711" y="4031"/>
                      <a:pt x="1" y="6553"/>
                    </a:cubicBezTo>
                    <a:lnTo>
                      <a:pt x="22759" y="10013"/>
                    </a:lnTo>
                    <a:cubicBezTo>
                      <a:pt x="23314" y="8856"/>
                      <a:pt x="24331" y="6344"/>
                      <a:pt x="24197" y="3754"/>
                    </a:cubicBezTo>
                    <a:cubicBezTo>
                      <a:pt x="24122" y="2361"/>
                      <a:pt x="23953" y="1397"/>
                      <a:pt x="23777" y="745"/>
                    </a:cubicBezTo>
                    <a:cubicBezTo>
                      <a:pt x="23662" y="302"/>
                      <a:pt x="23253" y="1"/>
                      <a:pt x="22797" y="1"/>
                    </a:cubicBez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4"/>
              <p:cNvSpPr/>
              <p:nvPr/>
            </p:nvSpPr>
            <p:spPr>
              <a:xfrm>
                <a:off x="7898772" y="2567828"/>
                <a:ext cx="456980" cy="35884"/>
              </a:xfrm>
              <a:custGeom>
                <a:rect b="b" l="l" r="r" t="t"/>
                <a:pathLst>
                  <a:path extrusionOk="0" h="1415" w="18020">
                    <a:moveTo>
                      <a:pt x="139" y="1"/>
                    </a:moveTo>
                    <a:cubicBezTo>
                      <a:pt x="1" y="1"/>
                      <a:pt x="7" y="184"/>
                      <a:pt x="147" y="197"/>
                    </a:cubicBezTo>
                    <a:cubicBezTo>
                      <a:pt x="3101" y="468"/>
                      <a:pt x="6070" y="636"/>
                      <a:pt x="9032" y="836"/>
                    </a:cubicBezTo>
                    <a:cubicBezTo>
                      <a:pt x="11987" y="1036"/>
                      <a:pt x="14959" y="1354"/>
                      <a:pt x="17918" y="1415"/>
                    </a:cubicBezTo>
                    <a:cubicBezTo>
                      <a:pt x="17995" y="1415"/>
                      <a:pt x="18019" y="1303"/>
                      <a:pt x="17938" y="1293"/>
                    </a:cubicBezTo>
                    <a:cubicBezTo>
                      <a:pt x="15067" y="948"/>
                      <a:pt x="12149" y="843"/>
                      <a:pt x="9265" y="633"/>
                    </a:cubicBezTo>
                    <a:cubicBezTo>
                      <a:pt x="6229" y="407"/>
                      <a:pt x="3190" y="153"/>
                      <a:pt x="147" y="1"/>
                    </a:cubicBezTo>
                    <a:cubicBezTo>
                      <a:pt x="144" y="1"/>
                      <a:pt x="142" y="1"/>
                      <a:pt x="139"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4"/>
              <p:cNvSpPr/>
              <p:nvPr/>
            </p:nvSpPr>
            <p:spPr>
              <a:xfrm>
                <a:off x="7895095" y="2487692"/>
                <a:ext cx="318998" cy="21251"/>
              </a:xfrm>
              <a:custGeom>
                <a:rect b="b" l="l" r="r" t="t"/>
                <a:pathLst>
                  <a:path extrusionOk="0" h="838" w="12579">
                    <a:moveTo>
                      <a:pt x="2680" y="1"/>
                    </a:moveTo>
                    <a:cubicBezTo>
                      <a:pt x="1821" y="1"/>
                      <a:pt x="965" y="12"/>
                      <a:pt x="116" y="34"/>
                    </a:cubicBezTo>
                    <a:cubicBezTo>
                      <a:pt x="0" y="37"/>
                      <a:pt x="0" y="182"/>
                      <a:pt x="116" y="185"/>
                    </a:cubicBezTo>
                    <a:cubicBezTo>
                      <a:pt x="4207" y="379"/>
                      <a:pt x="8298" y="672"/>
                      <a:pt x="12389" y="838"/>
                    </a:cubicBezTo>
                    <a:cubicBezTo>
                      <a:pt x="12392" y="838"/>
                      <a:pt x="12394" y="838"/>
                      <a:pt x="12396" y="838"/>
                    </a:cubicBezTo>
                    <a:cubicBezTo>
                      <a:pt x="12536" y="838"/>
                      <a:pt x="12579" y="628"/>
                      <a:pt x="12426" y="608"/>
                    </a:cubicBezTo>
                    <a:cubicBezTo>
                      <a:pt x="9233" y="167"/>
                      <a:pt x="5933" y="1"/>
                      <a:pt x="2680"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4"/>
              <p:cNvSpPr/>
              <p:nvPr/>
            </p:nvSpPr>
            <p:spPr>
              <a:xfrm>
                <a:off x="7664049" y="2117345"/>
                <a:ext cx="766849" cy="280680"/>
              </a:xfrm>
              <a:custGeom>
                <a:rect b="b" l="l" r="r" t="t"/>
                <a:pathLst>
                  <a:path extrusionOk="0" h="11068" w="30239">
                    <a:moveTo>
                      <a:pt x="3547" y="0"/>
                    </a:moveTo>
                    <a:cubicBezTo>
                      <a:pt x="3399" y="0"/>
                      <a:pt x="3265" y="67"/>
                      <a:pt x="3182" y="190"/>
                    </a:cubicBezTo>
                    <a:cubicBezTo>
                      <a:pt x="2540" y="1147"/>
                      <a:pt x="0" y="5440"/>
                      <a:pt x="3196" y="9552"/>
                    </a:cubicBezTo>
                    <a:cubicBezTo>
                      <a:pt x="3273" y="9650"/>
                      <a:pt x="3388" y="9714"/>
                      <a:pt x="3513" y="9721"/>
                    </a:cubicBezTo>
                    <a:cubicBezTo>
                      <a:pt x="5654" y="9836"/>
                      <a:pt x="24849" y="10874"/>
                      <a:pt x="28365" y="11067"/>
                    </a:cubicBezTo>
                    <a:cubicBezTo>
                      <a:pt x="28372" y="11067"/>
                      <a:pt x="28378" y="11068"/>
                      <a:pt x="28385" y="11068"/>
                    </a:cubicBezTo>
                    <a:cubicBezTo>
                      <a:pt x="28663" y="11068"/>
                      <a:pt x="28874" y="10814"/>
                      <a:pt x="28814" y="10536"/>
                    </a:cubicBezTo>
                    <a:cubicBezTo>
                      <a:pt x="28811" y="10532"/>
                      <a:pt x="28811" y="10529"/>
                      <a:pt x="28811" y="10526"/>
                    </a:cubicBezTo>
                    <a:cubicBezTo>
                      <a:pt x="28740" y="10195"/>
                      <a:pt x="28453" y="9955"/>
                      <a:pt x="28115" y="9934"/>
                    </a:cubicBezTo>
                    <a:lnTo>
                      <a:pt x="4014" y="8410"/>
                    </a:lnTo>
                    <a:cubicBezTo>
                      <a:pt x="2043" y="5549"/>
                      <a:pt x="3277" y="2641"/>
                      <a:pt x="4031" y="1350"/>
                    </a:cubicBezTo>
                    <a:lnTo>
                      <a:pt x="29210" y="1955"/>
                    </a:lnTo>
                    <a:cubicBezTo>
                      <a:pt x="29218" y="1955"/>
                      <a:pt x="29225" y="1955"/>
                      <a:pt x="29233" y="1955"/>
                    </a:cubicBezTo>
                    <a:cubicBezTo>
                      <a:pt x="29639" y="1955"/>
                      <a:pt x="30007" y="1694"/>
                      <a:pt x="30140" y="1306"/>
                    </a:cubicBezTo>
                    <a:cubicBezTo>
                      <a:pt x="30140" y="1302"/>
                      <a:pt x="30143" y="1302"/>
                      <a:pt x="30143" y="1299"/>
                    </a:cubicBezTo>
                    <a:cubicBezTo>
                      <a:pt x="30238" y="1022"/>
                      <a:pt x="30036" y="731"/>
                      <a:pt x="29741" y="721"/>
                    </a:cubicBezTo>
                    <a:lnTo>
                      <a:pt x="3557" y="0"/>
                    </a:lnTo>
                    <a:cubicBezTo>
                      <a:pt x="3554" y="0"/>
                      <a:pt x="3550" y="0"/>
                      <a:pt x="3547"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4"/>
              <p:cNvSpPr/>
              <p:nvPr/>
            </p:nvSpPr>
            <p:spPr>
              <a:xfrm>
                <a:off x="7715832" y="2151555"/>
                <a:ext cx="670635" cy="211043"/>
              </a:xfrm>
              <a:custGeom>
                <a:rect b="b" l="l" r="r" t="t"/>
                <a:pathLst>
                  <a:path extrusionOk="0" h="8322" w="26445">
                    <a:moveTo>
                      <a:pt x="1989" y="1"/>
                    </a:moveTo>
                    <a:cubicBezTo>
                      <a:pt x="1235" y="1292"/>
                      <a:pt x="1" y="4200"/>
                      <a:pt x="1972" y="7061"/>
                    </a:cubicBezTo>
                    <a:lnTo>
                      <a:pt x="25265" y="8322"/>
                    </a:lnTo>
                    <a:cubicBezTo>
                      <a:pt x="25085" y="6939"/>
                      <a:pt x="25032" y="5025"/>
                      <a:pt x="25636" y="3145"/>
                    </a:cubicBezTo>
                    <a:cubicBezTo>
                      <a:pt x="25965" y="2128"/>
                      <a:pt x="26232" y="1312"/>
                      <a:pt x="26444" y="677"/>
                    </a:cubicBezTo>
                    <a:lnTo>
                      <a:pt x="1989"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4"/>
              <p:cNvSpPr/>
              <p:nvPr/>
            </p:nvSpPr>
            <p:spPr>
              <a:xfrm>
                <a:off x="7963108" y="2298715"/>
                <a:ext cx="390918" cy="29087"/>
              </a:xfrm>
              <a:custGeom>
                <a:rect b="b" l="l" r="r" t="t"/>
                <a:pathLst>
                  <a:path extrusionOk="0" h="1147" w="15415">
                    <a:moveTo>
                      <a:pt x="2018" y="0"/>
                    </a:moveTo>
                    <a:cubicBezTo>
                      <a:pt x="1402" y="0"/>
                      <a:pt x="787" y="9"/>
                      <a:pt x="173" y="27"/>
                    </a:cubicBezTo>
                    <a:cubicBezTo>
                      <a:pt x="1" y="30"/>
                      <a:pt x="5" y="243"/>
                      <a:pt x="173" y="253"/>
                    </a:cubicBezTo>
                    <a:cubicBezTo>
                      <a:pt x="5191" y="618"/>
                      <a:pt x="10219" y="733"/>
                      <a:pt x="15240" y="1146"/>
                    </a:cubicBezTo>
                    <a:cubicBezTo>
                      <a:pt x="15245" y="1146"/>
                      <a:pt x="15250" y="1146"/>
                      <a:pt x="15255" y="1146"/>
                    </a:cubicBezTo>
                    <a:cubicBezTo>
                      <a:pt x="15415" y="1146"/>
                      <a:pt x="15404" y="925"/>
                      <a:pt x="15240" y="905"/>
                    </a:cubicBezTo>
                    <a:cubicBezTo>
                      <a:pt x="10892" y="428"/>
                      <a:pt x="6419" y="0"/>
                      <a:pt x="2018"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4"/>
              <p:cNvSpPr/>
              <p:nvPr/>
            </p:nvSpPr>
            <p:spPr>
              <a:xfrm>
                <a:off x="7852492" y="2246069"/>
                <a:ext cx="380318" cy="14354"/>
              </a:xfrm>
              <a:custGeom>
                <a:rect b="b" l="l" r="r" t="t"/>
                <a:pathLst>
                  <a:path extrusionOk="0" h="566" w="14997">
                    <a:moveTo>
                      <a:pt x="2112" y="1"/>
                    </a:moveTo>
                    <a:cubicBezTo>
                      <a:pt x="1435" y="1"/>
                      <a:pt x="759" y="15"/>
                      <a:pt x="86" y="54"/>
                    </a:cubicBezTo>
                    <a:cubicBezTo>
                      <a:pt x="1" y="57"/>
                      <a:pt x="5" y="158"/>
                      <a:pt x="86" y="166"/>
                    </a:cubicBezTo>
                    <a:cubicBezTo>
                      <a:pt x="2527" y="415"/>
                      <a:pt x="5022" y="351"/>
                      <a:pt x="7474" y="409"/>
                    </a:cubicBezTo>
                    <a:cubicBezTo>
                      <a:pt x="9372" y="450"/>
                      <a:pt x="11286" y="565"/>
                      <a:pt x="13189" y="565"/>
                    </a:cubicBezTo>
                    <a:cubicBezTo>
                      <a:pt x="13748" y="565"/>
                      <a:pt x="14305" y="555"/>
                      <a:pt x="14861" y="531"/>
                    </a:cubicBezTo>
                    <a:cubicBezTo>
                      <a:pt x="14997" y="523"/>
                      <a:pt x="14993" y="361"/>
                      <a:pt x="14861" y="351"/>
                    </a:cubicBezTo>
                    <a:cubicBezTo>
                      <a:pt x="12416" y="135"/>
                      <a:pt x="9928" y="196"/>
                      <a:pt x="7474" y="141"/>
                    </a:cubicBezTo>
                    <a:cubicBezTo>
                      <a:pt x="5696" y="102"/>
                      <a:pt x="3899" y="1"/>
                      <a:pt x="2112" y="1"/>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4"/>
              <p:cNvSpPr/>
              <p:nvPr/>
            </p:nvSpPr>
            <p:spPr>
              <a:xfrm>
                <a:off x="7964047" y="2181225"/>
                <a:ext cx="412829" cy="25410"/>
              </a:xfrm>
              <a:custGeom>
                <a:rect b="b" l="l" r="r" t="t"/>
                <a:pathLst>
                  <a:path extrusionOk="0" h="1002" w="16279">
                    <a:moveTo>
                      <a:pt x="133" y="0"/>
                    </a:moveTo>
                    <a:cubicBezTo>
                      <a:pt x="35" y="0"/>
                      <a:pt x="1" y="142"/>
                      <a:pt x="106" y="159"/>
                    </a:cubicBezTo>
                    <a:cubicBezTo>
                      <a:pt x="5357" y="961"/>
                      <a:pt x="10814" y="964"/>
                      <a:pt x="16112" y="1001"/>
                    </a:cubicBezTo>
                    <a:cubicBezTo>
                      <a:pt x="16113" y="1001"/>
                      <a:pt x="16114" y="1001"/>
                      <a:pt x="16116" y="1001"/>
                    </a:cubicBezTo>
                    <a:cubicBezTo>
                      <a:pt x="16278" y="1001"/>
                      <a:pt x="16277" y="785"/>
                      <a:pt x="16112" y="781"/>
                    </a:cubicBezTo>
                    <a:cubicBezTo>
                      <a:pt x="10776" y="670"/>
                      <a:pt x="5461" y="126"/>
                      <a:pt x="133"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4"/>
              <p:cNvSpPr/>
              <p:nvPr/>
            </p:nvSpPr>
            <p:spPr>
              <a:xfrm>
                <a:off x="7487220" y="1771621"/>
                <a:ext cx="688640" cy="387977"/>
              </a:xfrm>
              <a:custGeom>
                <a:rect b="b" l="l" r="r" t="t"/>
                <a:pathLst>
                  <a:path extrusionOk="0" h="15299" w="27155">
                    <a:moveTo>
                      <a:pt x="24061" y="0"/>
                    </a:moveTo>
                    <a:cubicBezTo>
                      <a:pt x="24031" y="0"/>
                      <a:pt x="24001" y="5"/>
                      <a:pt x="23969" y="14"/>
                    </a:cubicBezTo>
                    <a:lnTo>
                      <a:pt x="1776" y="6581"/>
                    </a:lnTo>
                    <a:cubicBezTo>
                      <a:pt x="1278" y="6726"/>
                      <a:pt x="900" y="7132"/>
                      <a:pt x="775" y="7632"/>
                    </a:cubicBezTo>
                    <a:cubicBezTo>
                      <a:pt x="0" y="10705"/>
                      <a:pt x="1968" y="13589"/>
                      <a:pt x="2979" y="14817"/>
                    </a:cubicBezTo>
                    <a:cubicBezTo>
                      <a:pt x="3232" y="15126"/>
                      <a:pt x="3602" y="15298"/>
                      <a:pt x="3990" y="15298"/>
                    </a:cubicBezTo>
                    <a:cubicBezTo>
                      <a:pt x="4090" y="15298"/>
                      <a:pt x="4191" y="15287"/>
                      <a:pt x="4291" y="15263"/>
                    </a:cubicBezTo>
                    <a:cubicBezTo>
                      <a:pt x="7841" y="14418"/>
                      <a:pt x="22863" y="10847"/>
                      <a:pt x="26830" y="9904"/>
                    </a:cubicBezTo>
                    <a:cubicBezTo>
                      <a:pt x="27120" y="9836"/>
                      <a:pt x="27155" y="9448"/>
                      <a:pt x="26891" y="9315"/>
                    </a:cubicBezTo>
                    <a:cubicBezTo>
                      <a:pt x="26810" y="9275"/>
                      <a:pt x="26732" y="9234"/>
                      <a:pt x="26654" y="9190"/>
                    </a:cubicBezTo>
                    <a:cubicBezTo>
                      <a:pt x="26331" y="9007"/>
                      <a:pt x="25967" y="8917"/>
                      <a:pt x="25600" y="8917"/>
                    </a:cubicBezTo>
                    <a:cubicBezTo>
                      <a:pt x="25426" y="8917"/>
                      <a:pt x="25251" y="8938"/>
                      <a:pt x="25079" y="8978"/>
                    </a:cubicBezTo>
                    <a:lnTo>
                      <a:pt x="4007" y="13955"/>
                    </a:lnTo>
                    <a:cubicBezTo>
                      <a:pt x="4004" y="13955"/>
                      <a:pt x="4001" y="13955"/>
                      <a:pt x="3997" y="13951"/>
                    </a:cubicBezTo>
                    <a:cubicBezTo>
                      <a:pt x="3185" y="12960"/>
                      <a:pt x="1414" y="10425"/>
                      <a:pt x="2083" y="7899"/>
                    </a:cubicBezTo>
                    <a:cubicBezTo>
                      <a:pt x="2086" y="7895"/>
                      <a:pt x="2110" y="7875"/>
                      <a:pt x="2147" y="7865"/>
                    </a:cubicBezTo>
                    <a:lnTo>
                      <a:pt x="23283" y="1529"/>
                    </a:lnTo>
                    <a:cubicBezTo>
                      <a:pt x="23817" y="1370"/>
                      <a:pt x="24230" y="937"/>
                      <a:pt x="24365" y="393"/>
                    </a:cubicBezTo>
                    <a:cubicBezTo>
                      <a:pt x="24415" y="188"/>
                      <a:pt x="24256" y="0"/>
                      <a:pt x="24061"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4"/>
              <p:cNvSpPr/>
              <p:nvPr/>
            </p:nvSpPr>
            <p:spPr>
              <a:xfrm>
                <a:off x="7523052" y="1816634"/>
                <a:ext cx="583195" cy="308880"/>
              </a:xfrm>
              <a:custGeom>
                <a:rect b="b" l="l" r="r" t="t"/>
                <a:pathLst>
                  <a:path extrusionOk="0" h="12180" w="22997">
                    <a:moveTo>
                      <a:pt x="21323" y="0"/>
                    </a:moveTo>
                    <a:cubicBezTo>
                      <a:pt x="21322" y="0"/>
                      <a:pt x="21320" y="0"/>
                      <a:pt x="21319" y="1"/>
                    </a:cubicBezTo>
                    <a:lnTo>
                      <a:pt x="734" y="6090"/>
                    </a:lnTo>
                    <a:cubicBezTo>
                      <a:pt x="697" y="6100"/>
                      <a:pt x="673" y="6120"/>
                      <a:pt x="670" y="6124"/>
                    </a:cubicBezTo>
                    <a:cubicBezTo>
                      <a:pt x="1" y="8650"/>
                      <a:pt x="1772" y="11185"/>
                      <a:pt x="2584" y="12176"/>
                    </a:cubicBezTo>
                    <a:cubicBezTo>
                      <a:pt x="2588" y="12180"/>
                      <a:pt x="2591" y="12180"/>
                      <a:pt x="2594" y="12180"/>
                    </a:cubicBezTo>
                    <a:lnTo>
                      <a:pt x="22986" y="7334"/>
                    </a:lnTo>
                    <a:cubicBezTo>
                      <a:pt x="22992" y="7331"/>
                      <a:pt x="22996" y="7321"/>
                      <a:pt x="22992" y="7314"/>
                    </a:cubicBezTo>
                    <a:cubicBezTo>
                      <a:pt x="21085" y="5187"/>
                      <a:pt x="21062" y="2097"/>
                      <a:pt x="21333" y="11"/>
                    </a:cubicBezTo>
                    <a:cubicBezTo>
                      <a:pt x="21335" y="5"/>
                      <a:pt x="21329" y="0"/>
                      <a:pt x="213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4"/>
              <p:cNvSpPr/>
              <p:nvPr/>
            </p:nvSpPr>
            <p:spPr>
              <a:xfrm>
                <a:off x="7642468" y="1965113"/>
                <a:ext cx="404384" cy="105876"/>
              </a:xfrm>
              <a:custGeom>
                <a:rect b="b" l="l" r="r" t="t"/>
                <a:pathLst>
                  <a:path extrusionOk="0" h="4175" w="15946">
                    <a:moveTo>
                      <a:pt x="15728" y="0"/>
                    </a:moveTo>
                    <a:cubicBezTo>
                      <a:pt x="15714" y="0"/>
                      <a:pt x="15700" y="2"/>
                      <a:pt x="15684" y="6"/>
                    </a:cubicBezTo>
                    <a:cubicBezTo>
                      <a:pt x="13091" y="644"/>
                      <a:pt x="10511" y="1365"/>
                      <a:pt x="7922" y="2020"/>
                    </a:cubicBezTo>
                    <a:cubicBezTo>
                      <a:pt x="5335" y="2676"/>
                      <a:pt x="2708" y="3231"/>
                      <a:pt x="141" y="3971"/>
                    </a:cubicBezTo>
                    <a:cubicBezTo>
                      <a:pt x="1" y="4012"/>
                      <a:pt x="54" y="4174"/>
                      <a:pt x="178" y="4174"/>
                    </a:cubicBezTo>
                    <a:cubicBezTo>
                      <a:pt x="188" y="4174"/>
                      <a:pt x="198" y="4173"/>
                      <a:pt x="209" y="4171"/>
                    </a:cubicBezTo>
                    <a:cubicBezTo>
                      <a:pt x="5422" y="3187"/>
                      <a:pt x="10674" y="1743"/>
                      <a:pt x="15769" y="259"/>
                    </a:cubicBezTo>
                    <a:cubicBezTo>
                      <a:pt x="15946" y="209"/>
                      <a:pt x="15881" y="0"/>
                      <a:pt x="15728"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4"/>
              <p:cNvSpPr/>
              <p:nvPr/>
            </p:nvSpPr>
            <p:spPr>
              <a:xfrm>
                <a:off x="7634632" y="1950100"/>
                <a:ext cx="306268" cy="80948"/>
              </a:xfrm>
              <a:custGeom>
                <a:rect b="b" l="l" r="r" t="t"/>
                <a:pathLst>
                  <a:path extrusionOk="0" h="3192" w="12077">
                    <a:moveTo>
                      <a:pt x="11930" y="0"/>
                    </a:moveTo>
                    <a:cubicBezTo>
                      <a:pt x="11923" y="0"/>
                      <a:pt x="11916" y="1"/>
                      <a:pt x="11908" y="2"/>
                    </a:cubicBezTo>
                    <a:cubicBezTo>
                      <a:pt x="7955" y="756"/>
                      <a:pt x="4054" y="1963"/>
                      <a:pt x="159" y="2964"/>
                    </a:cubicBezTo>
                    <a:cubicBezTo>
                      <a:pt x="0" y="3004"/>
                      <a:pt x="58" y="3192"/>
                      <a:pt x="191" y="3192"/>
                    </a:cubicBezTo>
                    <a:cubicBezTo>
                      <a:pt x="203" y="3192"/>
                      <a:pt x="216" y="3190"/>
                      <a:pt x="229" y="3187"/>
                    </a:cubicBezTo>
                    <a:cubicBezTo>
                      <a:pt x="4128" y="2204"/>
                      <a:pt x="8135" y="1399"/>
                      <a:pt x="11963" y="168"/>
                    </a:cubicBezTo>
                    <a:cubicBezTo>
                      <a:pt x="12076" y="130"/>
                      <a:pt x="12033" y="0"/>
                      <a:pt x="1193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4"/>
              <p:cNvSpPr/>
              <p:nvPr/>
            </p:nvSpPr>
            <p:spPr>
              <a:xfrm>
                <a:off x="7464118" y="1640285"/>
                <a:ext cx="699443" cy="306927"/>
              </a:xfrm>
              <a:custGeom>
                <a:rect b="b" l="l" r="r" t="t"/>
                <a:pathLst>
                  <a:path extrusionOk="0" h="12103" w="27581">
                    <a:moveTo>
                      <a:pt x="24528" y="0"/>
                    </a:moveTo>
                    <a:cubicBezTo>
                      <a:pt x="24432" y="0"/>
                      <a:pt x="24336" y="8"/>
                      <a:pt x="24240" y="23"/>
                    </a:cubicBezTo>
                    <a:lnTo>
                      <a:pt x="302" y="3793"/>
                    </a:lnTo>
                    <a:cubicBezTo>
                      <a:pt x="68" y="3827"/>
                      <a:pt x="1" y="4132"/>
                      <a:pt x="200" y="4260"/>
                    </a:cubicBezTo>
                    <a:lnTo>
                      <a:pt x="207" y="4266"/>
                    </a:lnTo>
                    <a:cubicBezTo>
                      <a:pt x="730" y="4614"/>
                      <a:pt x="1343" y="4796"/>
                      <a:pt x="1965" y="4796"/>
                    </a:cubicBezTo>
                    <a:cubicBezTo>
                      <a:pt x="2124" y="4796"/>
                      <a:pt x="2283" y="4785"/>
                      <a:pt x="2441" y="4761"/>
                    </a:cubicBezTo>
                    <a:lnTo>
                      <a:pt x="23489" y="1562"/>
                    </a:lnTo>
                    <a:cubicBezTo>
                      <a:pt x="23575" y="1549"/>
                      <a:pt x="23660" y="1543"/>
                      <a:pt x="23745" y="1543"/>
                    </a:cubicBezTo>
                    <a:cubicBezTo>
                      <a:pt x="24335" y="1543"/>
                      <a:pt x="24896" y="1846"/>
                      <a:pt x="25200" y="2367"/>
                    </a:cubicBezTo>
                    <a:cubicBezTo>
                      <a:pt x="25532" y="2928"/>
                      <a:pt x="25839" y="3716"/>
                      <a:pt x="25958" y="4777"/>
                    </a:cubicBezTo>
                    <a:cubicBezTo>
                      <a:pt x="26055" y="5653"/>
                      <a:pt x="25464" y="6461"/>
                      <a:pt x="24599" y="6634"/>
                    </a:cubicBezTo>
                    <a:cubicBezTo>
                      <a:pt x="20311" y="7482"/>
                      <a:pt x="7365" y="10048"/>
                      <a:pt x="3886" y="10738"/>
                    </a:cubicBezTo>
                    <a:cubicBezTo>
                      <a:pt x="3351" y="10843"/>
                      <a:pt x="2928" y="11245"/>
                      <a:pt x="2790" y="11769"/>
                    </a:cubicBezTo>
                    <a:lnTo>
                      <a:pt x="2790" y="11776"/>
                    </a:lnTo>
                    <a:cubicBezTo>
                      <a:pt x="2744" y="11945"/>
                      <a:pt x="2870" y="12102"/>
                      <a:pt x="3035" y="12102"/>
                    </a:cubicBezTo>
                    <a:cubicBezTo>
                      <a:pt x="3052" y="12102"/>
                      <a:pt x="3070" y="12101"/>
                      <a:pt x="3087" y="12097"/>
                    </a:cubicBezTo>
                    <a:lnTo>
                      <a:pt x="25775" y="7695"/>
                    </a:lnTo>
                    <a:cubicBezTo>
                      <a:pt x="26816" y="7495"/>
                      <a:pt x="27581" y="6582"/>
                      <a:pt x="27574" y="5524"/>
                    </a:cubicBezTo>
                    <a:cubicBezTo>
                      <a:pt x="27553" y="2857"/>
                      <a:pt x="26546" y="1315"/>
                      <a:pt x="25809" y="541"/>
                    </a:cubicBezTo>
                    <a:cubicBezTo>
                      <a:pt x="25473" y="189"/>
                      <a:pt x="25007" y="0"/>
                      <a:pt x="24528"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2469" name="Google Shape;2469;p44"/>
              <p:cNvSpPr/>
              <p:nvPr/>
            </p:nvSpPr>
            <p:spPr>
              <a:xfrm>
                <a:off x="7527236" y="1678400"/>
                <a:ext cx="596965" cy="230620"/>
              </a:xfrm>
              <a:custGeom>
                <a:rect b="b" l="l" r="r" t="t"/>
                <a:pathLst>
                  <a:path extrusionOk="0" h="9094" w="23540">
                    <a:moveTo>
                      <a:pt x="21503" y="0"/>
                    </a:moveTo>
                    <a:cubicBezTo>
                      <a:pt x="21439" y="0"/>
                      <a:pt x="21375" y="5"/>
                      <a:pt x="21311" y="15"/>
                    </a:cubicBezTo>
                    <a:lnTo>
                      <a:pt x="0" y="3369"/>
                    </a:lnTo>
                    <a:cubicBezTo>
                      <a:pt x="470" y="3951"/>
                      <a:pt x="910" y="4667"/>
                      <a:pt x="1210" y="5536"/>
                    </a:cubicBezTo>
                    <a:cubicBezTo>
                      <a:pt x="1664" y="6838"/>
                      <a:pt x="1725" y="8086"/>
                      <a:pt x="1640" y="9093"/>
                    </a:cubicBezTo>
                    <a:lnTo>
                      <a:pt x="22528" y="5043"/>
                    </a:lnTo>
                    <a:cubicBezTo>
                      <a:pt x="23124" y="4928"/>
                      <a:pt x="23540" y="4386"/>
                      <a:pt x="23510" y="3781"/>
                    </a:cubicBezTo>
                    <a:cubicBezTo>
                      <a:pt x="23428" y="2169"/>
                      <a:pt x="22924" y="1117"/>
                      <a:pt x="22461" y="478"/>
                    </a:cubicBezTo>
                    <a:cubicBezTo>
                      <a:pt x="22238" y="169"/>
                      <a:pt x="21878" y="0"/>
                      <a:pt x="21503" y="0"/>
                    </a:cubicBez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4"/>
              <p:cNvSpPr/>
              <p:nvPr/>
            </p:nvSpPr>
            <p:spPr>
              <a:xfrm>
                <a:off x="7628546" y="1779381"/>
                <a:ext cx="411257" cy="84422"/>
              </a:xfrm>
              <a:custGeom>
                <a:rect b="b" l="l" r="r" t="t"/>
                <a:pathLst>
                  <a:path extrusionOk="0" h="3329" w="16217">
                    <a:moveTo>
                      <a:pt x="16058" y="1"/>
                    </a:moveTo>
                    <a:cubicBezTo>
                      <a:pt x="16050" y="1"/>
                      <a:pt x="16042" y="1"/>
                      <a:pt x="16033" y="3"/>
                    </a:cubicBezTo>
                    <a:cubicBezTo>
                      <a:pt x="10714" y="950"/>
                      <a:pt x="5447" y="2194"/>
                      <a:pt x="129" y="3155"/>
                    </a:cubicBezTo>
                    <a:cubicBezTo>
                      <a:pt x="1" y="3177"/>
                      <a:pt x="53" y="3328"/>
                      <a:pt x="165" y="3328"/>
                    </a:cubicBezTo>
                    <a:cubicBezTo>
                      <a:pt x="171" y="3328"/>
                      <a:pt x="178" y="3328"/>
                      <a:pt x="185" y="3327"/>
                    </a:cubicBezTo>
                    <a:cubicBezTo>
                      <a:pt x="5488" y="2471"/>
                      <a:pt x="10904" y="1602"/>
                      <a:pt x="16090" y="179"/>
                    </a:cubicBezTo>
                    <a:cubicBezTo>
                      <a:pt x="16217" y="144"/>
                      <a:pt x="16167" y="1"/>
                      <a:pt x="16058"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2471" name="Google Shape;2471;p44"/>
              <p:cNvSpPr/>
              <p:nvPr/>
            </p:nvSpPr>
            <p:spPr>
              <a:xfrm>
                <a:off x="7617692" y="1714765"/>
                <a:ext cx="457639" cy="91092"/>
              </a:xfrm>
              <a:custGeom>
                <a:rect b="b" l="l" r="r" t="t"/>
                <a:pathLst>
                  <a:path extrusionOk="0" h="3592" w="18046">
                    <a:moveTo>
                      <a:pt x="17859" y="1"/>
                    </a:moveTo>
                    <a:cubicBezTo>
                      <a:pt x="17852" y="1"/>
                      <a:pt x="17844" y="1"/>
                      <a:pt x="17837" y="2"/>
                    </a:cubicBezTo>
                    <a:cubicBezTo>
                      <a:pt x="11903" y="823"/>
                      <a:pt x="6010" y="2240"/>
                      <a:pt x="137" y="3400"/>
                    </a:cubicBezTo>
                    <a:cubicBezTo>
                      <a:pt x="1" y="3429"/>
                      <a:pt x="55" y="3592"/>
                      <a:pt x="174" y="3592"/>
                    </a:cubicBezTo>
                    <a:cubicBezTo>
                      <a:pt x="182" y="3592"/>
                      <a:pt x="190" y="3591"/>
                      <a:pt x="198" y="3590"/>
                    </a:cubicBezTo>
                    <a:cubicBezTo>
                      <a:pt x="6084" y="2494"/>
                      <a:pt x="12086" y="1632"/>
                      <a:pt x="17898" y="198"/>
                    </a:cubicBezTo>
                    <a:cubicBezTo>
                      <a:pt x="18045" y="163"/>
                      <a:pt x="17983" y="1"/>
                      <a:pt x="17859"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2472" name="Google Shape;2472;p44"/>
              <p:cNvSpPr/>
              <p:nvPr/>
            </p:nvSpPr>
            <p:spPr>
              <a:xfrm>
                <a:off x="7755620" y="3202090"/>
                <a:ext cx="785615" cy="487564"/>
              </a:xfrm>
              <a:custGeom>
                <a:rect b="b" l="l" r="r" t="t"/>
                <a:pathLst>
                  <a:path extrusionOk="0" h="19226" w="30979">
                    <a:moveTo>
                      <a:pt x="3210" y="1"/>
                    </a:moveTo>
                    <a:cubicBezTo>
                      <a:pt x="3055" y="1"/>
                      <a:pt x="2918" y="124"/>
                      <a:pt x="2915" y="288"/>
                    </a:cubicBezTo>
                    <a:cubicBezTo>
                      <a:pt x="2912" y="514"/>
                      <a:pt x="2905" y="853"/>
                      <a:pt x="2892" y="1258"/>
                    </a:cubicBezTo>
                    <a:lnTo>
                      <a:pt x="29037" y="9028"/>
                    </a:lnTo>
                    <a:cubicBezTo>
                      <a:pt x="29373" y="9126"/>
                      <a:pt x="29596" y="9451"/>
                      <a:pt x="29569" y="9799"/>
                    </a:cubicBezTo>
                    <a:cubicBezTo>
                      <a:pt x="29468" y="11101"/>
                      <a:pt x="29132" y="12578"/>
                      <a:pt x="28575" y="14188"/>
                    </a:cubicBezTo>
                    <a:cubicBezTo>
                      <a:pt x="27645" y="16865"/>
                      <a:pt x="26732" y="17630"/>
                      <a:pt x="26387" y="17833"/>
                    </a:cubicBezTo>
                    <a:lnTo>
                      <a:pt x="440" y="10834"/>
                    </a:lnTo>
                    <a:cubicBezTo>
                      <a:pt x="311" y="11057"/>
                      <a:pt x="194" y="11249"/>
                      <a:pt x="105" y="11395"/>
                    </a:cubicBezTo>
                    <a:cubicBezTo>
                      <a:pt x="1" y="11561"/>
                      <a:pt x="88" y="11780"/>
                      <a:pt x="278" y="11831"/>
                    </a:cubicBezTo>
                    <a:lnTo>
                      <a:pt x="26397" y="19225"/>
                    </a:lnTo>
                    <a:cubicBezTo>
                      <a:pt x="26397" y="19225"/>
                      <a:pt x="26397" y="19225"/>
                      <a:pt x="26397" y="19225"/>
                    </a:cubicBezTo>
                    <a:cubicBezTo>
                      <a:pt x="26424" y="19225"/>
                      <a:pt x="28248" y="19208"/>
                      <a:pt x="29836" y="14627"/>
                    </a:cubicBezTo>
                    <a:cubicBezTo>
                      <a:pt x="30424" y="12933"/>
                      <a:pt x="30789" y="11344"/>
                      <a:pt x="30904" y="9904"/>
                    </a:cubicBezTo>
                    <a:cubicBezTo>
                      <a:pt x="30979" y="8924"/>
                      <a:pt x="30360" y="8024"/>
                      <a:pt x="29416" y="7747"/>
                    </a:cubicBezTo>
                    <a:lnTo>
                      <a:pt x="3284" y="10"/>
                    </a:lnTo>
                    <a:cubicBezTo>
                      <a:pt x="3259" y="4"/>
                      <a:pt x="3234" y="1"/>
                      <a:pt x="3210" y="1"/>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4"/>
              <p:cNvSpPr/>
              <p:nvPr/>
            </p:nvSpPr>
            <p:spPr>
              <a:xfrm>
                <a:off x="7804589" y="3244618"/>
                <a:ext cx="701573" cy="409710"/>
              </a:xfrm>
              <a:custGeom>
                <a:rect b="b" l="l" r="r" t="t"/>
                <a:pathLst>
                  <a:path extrusionOk="0" h="16156" w="27665">
                    <a:moveTo>
                      <a:pt x="2279" y="0"/>
                    </a:moveTo>
                    <a:cubicBezTo>
                      <a:pt x="2239" y="941"/>
                      <a:pt x="2161" y="2205"/>
                      <a:pt x="2005" y="3622"/>
                    </a:cubicBezTo>
                    <a:cubicBezTo>
                      <a:pt x="1788" y="5624"/>
                      <a:pt x="791" y="7787"/>
                      <a:pt x="0" y="9235"/>
                    </a:cubicBezTo>
                    <a:lnTo>
                      <a:pt x="24456" y="16156"/>
                    </a:lnTo>
                    <a:cubicBezTo>
                      <a:pt x="24801" y="15953"/>
                      <a:pt x="25714" y="15188"/>
                      <a:pt x="26644" y="12511"/>
                    </a:cubicBezTo>
                    <a:cubicBezTo>
                      <a:pt x="27201" y="10901"/>
                      <a:pt x="27537" y="9424"/>
                      <a:pt x="27638" y="8122"/>
                    </a:cubicBezTo>
                    <a:cubicBezTo>
                      <a:pt x="27665" y="7774"/>
                      <a:pt x="27442" y="7449"/>
                      <a:pt x="27106" y="7351"/>
                    </a:cubicBezTo>
                    <a:lnTo>
                      <a:pt x="2279" y="0"/>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4"/>
              <p:cNvSpPr/>
              <p:nvPr/>
            </p:nvSpPr>
            <p:spPr>
              <a:xfrm>
                <a:off x="7838088" y="3425836"/>
                <a:ext cx="407301" cy="109477"/>
              </a:xfrm>
              <a:custGeom>
                <a:rect b="b" l="l" r="r" t="t"/>
                <a:pathLst>
                  <a:path extrusionOk="0" h="4317" w="16061">
                    <a:moveTo>
                      <a:pt x="190" y="0"/>
                    </a:moveTo>
                    <a:cubicBezTo>
                      <a:pt x="61" y="0"/>
                      <a:pt x="0" y="173"/>
                      <a:pt x="147" y="202"/>
                    </a:cubicBezTo>
                    <a:cubicBezTo>
                      <a:pt x="5516" y="1233"/>
                      <a:pt x="10672" y="2829"/>
                      <a:pt x="15920" y="4313"/>
                    </a:cubicBezTo>
                    <a:cubicBezTo>
                      <a:pt x="15927" y="4315"/>
                      <a:pt x="15934" y="4316"/>
                      <a:pt x="15941" y="4316"/>
                    </a:cubicBezTo>
                    <a:cubicBezTo>
                      <a:pt x="16009" y="4316"/>
                      <a:pt x="16060" y="4222"/>
                      <a:pt x="15984" y="4191"/>
                    </a:cubicBezTo>
                    <a:cubicBezTo>
                      <a:pt x="10973" y="2150"/>
                      <a:pt x="5519" y="949"/>
                      <a:pt x="214" y="2"/>
                    </a:cubicBezTo>
                    <a:cubicBezTo>
                      <a:pt x="206" y="1"/>
                      <a:pt x="198" y="0"/>
                      <a:pt x="190"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4"/>
              <p:cNvSpPr/>
              <p:nvPr/>
            </p:nvSpPr>
            <p:spPr>
              <a:xfrm>
                <a:off x="7855079" y="3338042"/>
                <a:ext cx="492407" cy="150332"/>
              </a:xfrm>
              <a:custGeom>
                <a:rect b="b" l="l" r="r" t="t"/>
                <a:pathLst>
                  <a:path extrusionOk="0" h="5928" w="19417">
                    <a:moveTo>
                      <a:pt x="195" y="0"/>
                    </a:moveTo>
                    <a:cubicBezTo>
                      <a:pt x="87" y="0"/>
                      <a:pt x="0" y="159"/>
                      <a:pt x="129" y="208"/>
                    </a:cubicBezTo>
                    <a:cubicBezTo>
                      <a:pt x="3162" y="1378"/>
                      <a:pt x="6263" y="2375"/>
                      <a:pt x="9377" y="3315"/>
                    </a:cubicBezTo>
                    <a:cubicBezTo>
                      <a:pt x="12598" y="4293"/>
                      <a:pt x="15899" y="5331"/>
                      <a:pt x="19219" y="5926"/>
                    </a:cubicBezTo>
                    <a:cubicBezTo>
                      <a:pt x="19228" y="5927"/>
                      <a:pt x="19236" y="5928"/>
                      <a:pt x="19245" y="5928"/>
                    </a:cubicBezTo>
                    <a:cubicBezTo>
                      <a:pt x="19362" y="5928"/>
                      <a:pt x="19416" y="5777"/>
                      <a:pt x="19280" y="5733"/>
                    </a:cubicBezTo>
                    <a:cubicBezTo>
                      <a:pt x="16128" y="4719"/>
                      <a:pt x="12883" y="3968"/>
                      <a:pt x="9711" y="3018"/>
                    </a:cubicBezTo>
                    <a:cubicBezTo>
                      <a:pt x="6533" y="2068"/>
                      <a:pt x="3388" y="1013"/>
                      <a:pt x="228" y="5"/>
                    </a:cubicBezTo>
                    <a:cubicBezTo>
                      <a:pt x="217" y="2"/>
                      <a:pt x="206" y="0"/>
                      <a:pt x="195"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4"/>
              <p:cNvSpPr/>
              <p:nvPr/>
            </p:nvSpPr>
            <p:spPr>
              <a:xfrm>
                <a:off x="7973049" y="3332767"/>
                <a:ext cx="325643" cy="76180"/>
              </a:xfrm>
              <a:custGeom>
                <a:rect b="b" l="l" r="r" t="t"/>
                <a:pathLst>
                  <a:path extrusionOk="0" h="3004" w="12841">
                    <a:moveTo>
                      <a:pt x="255" y="1"/>
                    </a:moveTo>
                    <a:cubicBezTo>
                      <a:pt x="84" y="1"/>
                      <a:pt x="0" y="239"/>
                      <a:pt x="201" y="277"/>
                    </a:cubicBezTo>
                    <a:cubicBezTo>
                      <a:pt x="4383" y="1035"/>
                      <a:pt x="8474" y="2123"/>
                      <a:pt x="12626" y="3000"/>
                    </a:cubicBezTo>
                    <a:cubicBezTo>
                      <a:pt x="12638" y="3002"/>
                      <a:pt x="12650" y="3004"/>
                      <a:pt x="12661" y="3004"/>
                    </a:cubicBezTo>
                    <a:cubicBezTo>
                      <a:pt x="12789" y="3004"/>
                      <a:pt x="12840" y="2837"/>
                      <a:pt x="12694" y="2789"/>
                    </a:cubicBezTo>
                    <a:cubicBezTo>
                      <a:pt x="8681" y="1505"/>
                      <a:pt x="4434" y="744"/>
                      <a:pt x="289" y="4"/>
                    </a:cubicBezTo>
                    <a:cubicBezTo>
                      <a:pt x="277" y="2"/>
                      <a:pt x="266" y="1"/>
                      <a:pt x="255" y="1"/>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4"/>
              <p:cNvSpPr/>
              <p:nvPr/>
            </p:nvSpPr>
            <p:spPr>
              <a:xfrm>
                <a:off x="7102776" y="4171248"/>
                <a:ext cx="669519" cy="588672"/>
              </a:xfrm>
              <a:custGeom>
                <a:rect b="b" l="l" r="r" t="t"/>
                <a:pathLst>
                  <a:path extrusionOk="0" h="23213" w="26401">
                    <a:moveTo>
                      <a:pt x="8014" y="1"/>
                    </a:moveTo>
                    <a:cubicBezTo>
                      <a:pt x="8014" y="1"/>
                      <a:pt x="169" y="15212"/>
                      <a:pt x="0" y="23212"/>
                    </a:cubicBezTo>
                    <a:lnTo>
                      <a:pt x="26400" y="23212"/>
                    </a:lnTo>
                    <a:lnTo>
                      <a:pt x="23235" y="670"/>
                    </a:lnTo>
                    <a:lnTo>
                      <a:pt x="8014" y="1"/>
                    </a:ln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4"/>
              <p:cNvSpPr/>
              <p:nvPr/>
            </p:nvSpPr>
            <p:spPr>
              <a:xfrm>
                <a:off x="6958990" y="3496791"/>
                <a:ext cx="1271581" cy="707812"/>
              </a:xfrm>
              <a:custGeom>
                <a:rect b="b" l="l" r="r" t="t"/>
                <a:pathLst>
                  <a:path extrusionOk="0" h="27911" w="50142">
                    <a:moveTo>
                      <a:pt x="21495" y="0"/>
                    </a:moveTo>
                    <a:cubicBezTo>
                      <a:pt x="10909" y="0"/>
                      <a:pt x="8380" y="2606"/>
                      <a:pt x="6614" y="6624"/>
                    </a:cubicBezTo>
                    <a:cubicBezTo>
                      <a:pt x="4545" y="11331"/>
                      <a:pt x="1" y="21082"/>
                      <a:pt x="11331" y="25558"/>
                    </a:cubicBezTo>
                    <a:cubicBezTo>
                      <a:pt x="15706" y="27289"/>
                      <a:pt x="19642" y="27911"/>
                      <a:pt x="23040" y="27911"/>
                    </a:cubicBezTo>
                    <a:cubicBezTo>
                      <a:pt x="31723" y="27911"/>
                      <a:pt x="36889" y="23848"/>
                      <a:pt x="36889" y="23848"/>
                    </a:cubicBezTo>
                    <a:cubicBezTo>
                      <a:pt x="36889" y="23848"/>
                      <a:pt x="38740" y="24734"/>
                      <a:pt x="41044" y="24734"/>
                    </a:cubicBezTo>
                    <a:cubicBezTo>
                      <a:pt x="42998" y="24734"/>
                      <a:pt x="45279" y="24096"/>
                      <a:pt x="47032" y="21738"/>
                    </a:cubicBezTo>
                    <a:cubicBezTo>
                      <a:pt x="50141" y="17558"/>
                      <a:pt x="47229" y="14120"/>
                      <a:pt x="43659" y="14120"/>
                    </a:cubicBezTo>
                    <a:cubicBezTo>
                      <a:pt x="42842" y="14120"/>
                      <a:pt x="41991" y="14300"/>
                      <a:pt x="41169" y="14692"/>
                    </a:cubicBezTo>
                    <a:cubicBezTo>
                      <a:pt x="41169" y="14692"/>
                      <a:pt x="42552" y="1187"/>
                      <a:pt x="27137" y="200"/>
                    </a:cubicBezTo>
                    <a:cubicBezTo>
                      <a:pt x="25037" y="65"/>
                      <a:pt x="23165" y="0"/>
                      <a:pt x="21495"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4"/>
              <p:cNvSpPr/>
              <p:nvPr/>
            </p:nvSpPr>
            <p:spPr>
              <a:xfrm>
                <a:off x="6967789" y="3013848"/>
                <a:ext cx="1205190" cy="936555"/>
              </a:xfrm>
              <a:custGeom>
                <a:rect b="b" l="l" r="r" t="t"/>
                <a:pathLst>
                  <a:path extrusionOk="0" h="36931" w="47524">
                    <a:moveTo>
                      <a:pt x="18610" y="0"/>
                    </a:moveTo>
                    <a:cubicBezTo>
                      <a:pt x="17705" y="0"/>
                      <a:pt x="16687" y="120"/>
                      <a:pt x="15542" y="391"/>
                    </a:cubicBezTo>
                    <a:cubicBezTo>
                      <a:pt x="6044" y="2633"/>
                      <a:pt x="7833" y="10206"/>
                      <a:pt x="8170" y="11372"/>
                    </a:cubicBezTo>
                    <a:cubicBezTo>
                      <a:pt x="8083" y="11489"/>
                      <a:pt x="7841" y="11527"/>
                      <a:pt x="7496" y="11527"/>
                    </a:cubicBezTo>
                    <a:cubicBezTo>
                      <a:pt x="7170" y="11527"/>
                      <a:pt x="6751" y="11493"/>
                      <a:pt x="6283" y="11461"/>
                    </a:cubicBezTo>
                    <a:cubicBezTo>
                      <a:pt x="5814" y="11427"/>
                      <a:pt x="5295" y="11393"/>
                      <a:pt x="4770" y="11393"/>
                    </a:cubicBezTo>
                    <a:cubicBezTo>
                      <a:pt x="2451" y="11393"/>
                      <a:pt x="0" y="12050"/>
                      <a:pt x="1114" y="16261"/>
                    </a:cubicBezTo>
                    <a:cubicBezTo>
                      <a:pt x="2267" y="20628"/>
                      <a:pt x="6366" y="21802"/>
                      <a:pt x="10439" y="21802"/>
                    </a:cubicBezTo>
                    <a:cubicBezTo>
                      <a:pt x="15171" y="21802"/>
                      <a:pt x="19869" y="20217"/>
                      <a:pt x="19869" y="20217"/>
                    </a:cubicBezTo>
                    <a:lnTo>
                      <a:pt x="19869" y="20217"/>
                    </a:lnTo>
                    <a:cubicBezTo>
                      <a:pt x="19869" y="20217"/>
                      <a:pt x="19061" y="21205"/>
                      <a:pt x="21394" y="23934"/>
                    </a:cubicBezTo>
                    <a:cubicBezTo>
                      <a:pt x="23123" y="25956"/>
                      <a:pt x="25021" y="26550"/>
                      <a:pt x="26851" y="26550"/>
                    </a:cubicBezTo>
                    <a:cubicBezTo>
                      <a:pt x="28152" y="26550"/>
                      <a:pt x="29417" y="26249"/>
                      <a:pt x="30564" y="25949"/>
                    </a:cubicBezTo>
                    <a:cubicBezTo>
                      <a:pt x="31709" y="25650"/>
                      <a:pt x="32736" y="25351"/>
                      <a:pt x="33559" y="25351"/>
                    </a:cubicBezTo>
                    <a:cubicBezTo>
                      <a:pt x="34030" y="25351"/>
                      <a:pt x="34435" y="25450"/>
                      <a:pt x="34756" y="25702"/>
                    </a:cubicBezTo>
                    <a:cubicBezTo>
                      <a:pt x="36988" y="27453"/>
                      <a:pt x="38053" y="36930"/>
                      <a:pt x="38053" y="36930"/>
                    </a:cubicBezTo>
                    <a:lnTo>
                      <a:pt x="40822" y="33736"/>
                    </a:lnTo>
                    <a:cubicBezTo>
                      <a:pt x="47523" y="26824"/>
                      <a:pt x="41813" y="22050"/>
                      <a:pt x="41813" y="22050"/>
                    </a:cubicBezTo>
                    <a:cubicBezTo>
                      <a:pt x="41813" y="22050"/>
                      <a:pt x="46296" y="17397"/>
                      <a:pt x="39544" y="9905"/>
                    </a:cubicBezTo>
                    <a:cubicBezTo>
                      <a:pt x="36737" y="6792"/>
                      <a:pt x="33901" y="5882"/>
                      <a:pt x="31545" y="5882"/>
                    </a:cubicBezTo>
                    <a:cubicBezTo>
                      <a:pt x="29142" y="5882"/>
                      <a:pt x="27238" y="6828"/>
                      <a:pt x="26375" y="7349"/>
                    </a:cubicBezTo>
                    <a:cubicBezTo>
                      <a:pt x="26316" y="7384"/>
                      <a:pt x="26252" y="7401"/>
                      <a:pt x="26190" y="7401"/>
                    </a:cubicBezTo>
                    <a:cubicBezTo>
                      <a:pt x="26014" y="7401"/>
                      <a:pt x="25850" y="7270"/>
                      <a:pt x="25830" y="7075"/>
                    </a:cubicBezTo>
                    <a:cubicBezTo>
                      <a:pt x="25651" y="5266"/>
                      <a:pt x="24607" y="0"/>
                      <a:pt x="1861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4"/>
              <p:cNvSpPr/>
              <p:nvPr/>
            </p:nvSpPr>
            <p:spPr>
              <a:xfrm>
                <a:off x="7056546" y="3851340"/>
                <a:ext cx="705453" cy="353209"/>
              </a:xfrm>
              <a:custGeom>
                <a:rect b="b" l="l" r="r" t="t"/>
                <a:pathLst>
                  <a:path extrusionOk="0" h="13928" w="27818">
                    <a:moveTo>
                      <a:pt x="1574" y="1"/>
                    </a:moveTo>
                    <a:cubicBezTo>
                      <a:pt x="494" y="1"/>
                      <a:pt x="165" y="1488"/>
                      <a:pt x="110" y="1775"/>
                    </a:cubicBezTo>
                    <a:cubicBezTo>
                      <a:pt x="1" y="5502"/>
                      <a:pt x="1597" y="9251"/>
                      <a:pt x="7484" y="11577"/>
                    </a:cubicBezTo>
                    <a:cubicBezTo>
                      <a:pt x="11801" y="13285"/>
                      <a:pt x="15686" y="13910"/>
                      <a:pt x="19054" y="13927"/>
                    </a:cubicBezTo>
                    <a:cubicBezTo>
                      <a:pt x="25221" y="12203"/>
                      <a:pt x="27817" y="9785"/>
                      <a:pt x="27750" y="6705"/>
                    </a:cubicBezTo>
                    <a:cubicBezTo>
                      <a:pt x="27684" y="3752"/>
                      <a:pt x="26362" y="3157"/>
                      <a:pt x="21834" y="3157"/>
                    </a:cubicBezTo>
                    <a:cubicBezTo>
                      <a:pt x="20401" y="3157"/>
                      <a:pt x="18646" y="3216"/>
                      <a:pt x="16508" y="3280"/>
                    </a:cubicBezTo>
                    <a:cubicBezTo>
                      <a:pt x="16020" y="3294"/>
                      <a:pt x="15549" y="3301"/>
                      <a:pt x="15094" y="3301"/>
                    </a:cubicBezTo>
                    <a:cubicBezTo>
                      <a:pt x="7259" y="3301"/>
                      <a:pt x="4217" y="1245"/>
                      <a:pt x="2412" y="251"/>
                    </a:cubicBezTo>
                    <a:cubicBezTo>
                      <a:pt x="2092" y="74"/>
                      <a:pt x="1815" y="1"/>
                      <a:pt x="1574"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4"/>
              <p:cNvSpPr/>
              <p:nvPr/>
            </p:nvSpPr>
            <p:spPr>
              <a:xfrm>
                <a:off x="7165692" y="3888466"/>
                <a:ext cx="195649" cy="97254"/>
              </a:xfrm>
              <a:custGeom>
                <a:rect b="b" l="l" r="r" t="t"/>
                <a:pathLst>
                  <a:path extrusionOk="0" h="3835" w="7715">
                    <a:moveTo>
                      <a:pt x="417" y="1"/>
                    </a:moveTo>
                    <a:cubicBezTo>
                      <a:pt x="177" y="839"/>
                      <a:pt x="1" y="1904"/>
                      <a:pt x="343" y="2327"/>
                    </a:cubicBezTo>
                    <a:cubicBezTo>
                      <a:pt x="623" y="2672"/>
                      <a:pt x="968" y="2783"/>
                      <a:pt x="1290" y="2783"/>
                    </a:cubicBezTo>
                    <a:cubicBezTo>
                      <a:pt x="1861" y="2783"/>
                      <a:pt x="2368" y="2442"/>
                      <a:pt x="2368" y="2441"/>
                    </a:cubicBezTo>
                    <a:lnTo>
                      <a:pt x="2368" y="2441"/>
                    </a:lnTo>
                    <a:cubicBezTo>
                      <a:pt x="2368" y="2442"/>
                      <a:pt x="2151" y="3212"/>
                      <a:pt x="3555" y="3710"/>
                    </a:cubicBezTo>
                    <a:cubicBezTo>
                      <a:pt x="3808" y="3797"/>
                      <a:pt x="4042" y="3835"/>
                      <a:pt x="4255" y="3835"/>
                    </a:cubicBezTo>
                    <a:cubicBezTo>
                      <a:pt x="5205" y="3835"/>
                      <a:pt x="5706" y="3084"/>
                      <a:pt x="5706" y="3084"/>
                    </a:cubicBezTo>
                    <a:cubicBezTo>
                      <a:pt x="5706" y="3084"/>
                      <a:pt x="5773" y="3246"/>
                      <a:pt x="5921" y="3476"/>
                    </a:cubicBezTo>
                    <a:cubicBezTo>
                      <a:pt x="6672" y="2979"/>
                      <a:pt x="7257" y="2374"/>
                      <a:pt x="7714" y="1718"/>
                    </a:cubicBezTo>
                    <a:cubicBezTo>
                      <a:pt x="7301" y="1688"/>
                      <a:pt x="6906" y="1647"/>
                      <a:pt x="6527" y="1603"/>
                    </a:cubicBezTo>
                    <a:lnTo>
                      <a:pt x="6524" y="1603"/>
                    </a:lnTo>
                    <a:cubicBezTo>
                      <a:pt x="6520" y="1600"/>
                      <a:pt x="6513" y="1600"/>
                      <a:pt x="6507" y="1600"/>
                    </a:cubicBezTo>
                    <a:cubicBezTo>
                      <a:pt x="6503" y="1600"/>
                      <a:pt x="6497" y="1600"/>
                      <a:pt x="6490" y="1597"/>
                    </a:cubicBezTo>
                    <a:lnTo>
                      <a:pt x="6469" y="1597"/>
                    </a:lnTo>
                    <a:cubicBezTo>
                      <a:pt x="6466" y="1597"/>
                      <a:pt x="6463" y="1593"/>
                      <a:pt x="6456" y="1593"/>
                    </a:cubicBezTo>
                    <a:lnTo>
                      <a:pt x="6442" y="1593"/>
                    </a:lnTo>
                    <a:cubicBezTo>
                      <a:pt x="6439" y="1593"/>
                      <a:pt x="6439" y="1593"/>
                      <a:pt x="6436" y="1589"/>
                    </a:cubicBezTo>
                    <a:lnTo>
                      <a:pt x="6408" y="1589"/>
                    </a:lnTo>
                    <a:cubicBezTo>
                      <a:pt x="6399" y="1586"/>
                      <a:pt x="6388" y="1586"/>
                      <a:pt x="6378" y="1583"/>
                    </a:cubicBezTo>
                    <a:lnTo>
                      <a:pt x="6375" y="1583"/>
                    </a:lnTo>
                    <a:cubicBezTo>
                      <a:pt x="6365" y="1583"/>
                      <a:pt x="6355" y="1580"/>
                      <a:pt x="6341" y="1580"/>
                    </a:cubicBezTo>
                    <a:cubicBezTo>
                      <a:pt x="3646" y="1241"/>
                      <a:pt x="1783" y="616"/>
                      <a:pt x="4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4"/>
              <p:cNvSpPr/>
              <p:nvPr/>
            </p:nvSpPr>
            <p:spPr>
              <a:xfrm>
                <a:off x="7165692" y="3888466"/>
                <a:ext cx="515206" cy="126595"/>
              </a:xfrm>
              <a:custGeom>
                <a:rect b="b" l="l" r="r" t="t"/>
                <a:pathLst>
                  <a:path extrusionOk="0" h="4992" w="20316">
                    <a:moveTo>
                      <a:pt x="417" y="1"/>
                    </a:moveTo>
                    <a:cubicBezTo>
                      <a:pt x="177" y="839"/>
                      <a:pt x="1" y="1904"/>
                      <a:pt x="343" y="2327"/>
                    </a:cubicBezTo>
                    <a:cubicBezTo>
                      <a:pt x="623" y="2674"/>
                      <a:pt x="966" y="2784"/>
                      <a:pt x="1289" y="2784"/>
                    </a:cubicBezTo>
                    <a:cubicBezTo>
                      <a:pt x="1859" y="2784"/>
                      <a:pt x="2368" y="2442"/>
                      <a:pt x="2368" y="2441"/>
                    </a:cubicBezTo>
                    <a:lnTo>
                      <a:pt x="2368" y="2441"/>
                    </a:lnTo>
                    <a:cubicBezTo>
                      <a:pt x="2368" y="2442"/>
                      <a:pt x="2151" y="3212"/>
                      <a:pt x="3555" y="3710"/>
                    </a:cubicBezTo>
                    <a:cubicBezTo>
                      <a:pt x="3809" y="3799"/>
                      <a:pt x="4042" y="3835"/>
                      <a:pt x="4252" y="3835"/>
                    </a:cubicBezTo>
                    <a:cubicBezTo>
                      <a:pt x="5206" y="3835"/>
                      <a:pt x="5706" y="3084"/>
                      <a:pt x="5706" y="3084"/>
                    </a:cubicBezTo>
                    <a:cubicBezTo>
                      <a:pt x="5706" y="3084"/>
                      <a:pt x="6314" y="4528"/>
                      <a:pt x="7738" y="4835"/>
                    </a:cubicBezTo>
                    <a:cubicBezTo>
                      <a:pt x="7840" y="4857"/>
                      <a:pt x="7944" y="4867"/>
                      <a:pt x="8047" y="4867"/>
                    </a:cubicBezTo>
                    <a:cubicBezTo>
                      <a:pt x="8793" y="4867"/>
                      <a:pt x="9531" y="4339"/>
                      <a:pt x="9982" y="3852"/>
                    </a:cubicBezTo>
                    <a:cubicBezTo>
                      <a:pt x="9982" y="3852"/>
                      <a:pt x="10140" y="4991"/>
                      <a:pt x="12156" y="4991"/>
                    </a:cubicBezTo>
                    <a:cubicBezTo>
                      <a:pt x="12162" y="4991"/>
                      <a:pt x="12167" y="4991"/>
                      <a:pt x="12173" y="4991"/>
                    </a:cubicBezTo>
                    <a:cubicBezTo>
                      <a:pt x="14290" y="4988"/>
                      <a:pt x="14209" y="3923"/>
                      <a:pt x="14209" y="3922"/>
                    </a:cubicBezTo>
                    <a:lnTo>
                      <a:pt x="14209" y="3922"/>
                    </a:lnTo>
                    <a:cubicBezTo>
                      <a:pt x="14209" y="3923"/>
                      <a:pt x="14431" y="4925"/>
                      <a:pt x="15705" y="4925"/>
                    </a:cubicBezTo>
                    <a:cubicBezTo>
                      <a:pt x="15914" y="4925"/>
                      <a:pt x="16151" y="4898"/>
                      <a:pt x="16420" y="4835"/>
                    </a:cubicBezTo>
                    <a:cubicBezTo>
                      <a:pt x="17374" y="4612"/>
                      <a:pt x="17482" y="3568"/>
                      <a:pt x="17482" y="3568"/>
                    </a:cubicBezTo>
                    <a:cubicBezTo>
                      <a:pt x="17482" y="3568"/>
                      <a:pt x="17908" y="3867"/>
                      <a:pt x="18599" y="3867"/>
                    </a:cubicBezTo>
                    <a:cubicBezTo>
                      <a:pt x="18796" y="3867"/>
                      <a:pt x="19014" y="3843"/>
                      <a:pt x="19250" y="3780"/>
                    </a:cubicBezTo>
                    <a:cubicBezTo>
                      <a:pt x="20315" y="3496"/>
                      <a:pt x="19811" y="1772"/>
                      <a:pt x="19811" y="1772"/>
                    </a:cubicBezTo>
                    <a:cubicBezTo>
                      <a:pt x="19162" y="1716"/>
                      <a:pt x="18408" y="1694"/>
                      <a:pt x="17534" y="1694"/>
                    </a:cubicBezTo>
                    <a:cubicBezTo>
                      <a:pt x="16100" y="1694"/>
                      <a:pt x="14345" y="1753"/>
                      <a:pt x="12204" y="1816"/>
                    </a:cubicBezTo>
                    <a:cubicBezTo>
                      <a:pt x="11721" y="1830"/>
                      <a:pt x="11255" y="1837"/>
                      <a:pt x="10805" y="1837"/>
                    </a:cubicBezTo>
                    <a:cubicBezTo>
                      <a:pt x="5536" y="1837"/>
                      <a:pt x="2433" y="910"/>
                      <a:pt x="4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4"/>
              <p:cNvSpPr/>
              <p:nvPr/>
            </p:nvSpPr>
            <p:spPr>
              <a:xfrm>
                <a:off x="7284727" y="4090073"/>
                <a:ext cx="307764" cy="114473"/>
              </a:xfrm>
              <a:custGeom>
                <a:rect b="b" l="l" r="r" t="t"/>
                <a:pathLst>
                  <a:path extrusionOk="0" h="4514" w="12136">
                    <a:moveTo>
                      <a:pt x="8395" y="1"/>
                    </a:moveTo>
                    <a:cubicBezTo>
                      <a:pt x="6077" y="1"/>
                      <a:pt x="5664" y="1768"/>
                      <a:pt x="5664" y="1768"/>
                    </a:cubicBezTo>
                    <a:cubicBezTo>
                      <a:pt x="5664" y="1768"/>
                      <a:pt x="5270" y="22"/>
                      <a:pt x="3175" y="22"/>
                    </a:cubicBezTo>
                    <a:cubicBezTo>
                      <a:pt x="3006" y="22"/>
                      <a:pt x="2826" y="33"/>
                      <a:pt x="2635" y="57"/>
                    </a:cubicBezTo>
                    <a:cubicBezTo>
                      <a:pt x="886" y="281"/>
                      <a:pt x="237" y="1785"/>
                      <a:pt x="1" y="2725"/>
                    </a:cubicBezTo>
                    <a:cubicBezTo>
                      <a:pt x="3716" y="4009"/>
                      <a:pt x="7087" y="4500"/>
                      <a:pt x="10056" y="4513"/>
                    </a:cubicBezTo>
                    <a:cubicBezTo>
                      <a:pt x="10800" y="4304"/>
                      <a:pt x="11493" y="4087"/>
                      <a:pt x="12135" y="3858"/>
                    </a:cubicBezTo>
                    <a:cubicBezTo>
                      <a:pt x="11976" y="1869"/>
                      <a:pt x="10786" y="189"/>
                      <a:pt x="8825" y="20"/>
                    </a:cubicBezTo>
                    <a:cubicBezTo>
                      <a:pt x="8675" y="7"/>
                      <a:pt x="8532" y="1"/>
                      <a:pt x="8395"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4"/>
              <p:cNvSpPr/>
              <p:nvPr/>
            </p:nvSpPr>
            <p:spPr>
              <a:xfrm>
                <a:off x="7969854" y="3366647"/>
                <a:ext cx="28783" cy="99993"/>
              </a:xfrm>
              <a:custGeom>
                <a:rect b="b" l="l" r="r" t="t"/>
                <a:pathLst>
                  <a:path extrusionOk="0" h="3943" w="1135">
                    <a:moveTo>
                      <a:pt x="171" y="1"/>
                    </a:moveTo>
                    <a:cubicBezTo>
                      <a:pt x="85" y="1"/>
                      <a:pt x="1" y="56"/>
                      <a:pt x="39" y="145"/>
                    </a:cubicBezTo>
                    <a:cubicBezTo>
                      <a:pt x="560" y="1346"/>
                      <a:pt x="702" y="2556"/>
                      <a:pt x="722" y="3851"/>
                    </a:cubicBezTo>
                    <a:cubicBezTo>
                      <a:pt x="724" y="3913"/>
                      <a:pt x="772" y="3942"/>
                      <a:pt x="823" y="3942"/>
                    </a:cubicBezTo>
                    <a:cubicBezTo>
                      <a:pt x="875" y="3942"/>
                      <a:pt x="930" y="3911"/>
                      <a:pt x="939" y="3851"/>
                    </a:cubicBezTo>
                    <a:cubicBezTo>
                      <a:pt x="1134" y="2563"/>
                      <a:pt x="841" y="1261"/>
                      <a:pt x="313" y="81"/>
                    </a:cubicBezTo>
                    <a:cubicBezTo>
                      <a:pt x="289" y="26"/>
                      <a:pt x="229" y="1"/>
                      <a:pt x="171"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4"/>
              <p:cNvSpPr/>
              <p:nvPr/>
            </p:nvSpPr>
            <p:spPr>
              <a:xfrm>
                <a:off x="7943100" y="3341693"/>
                <a:ext cx="34590" cy="78133"/>
              </a:xfrm>
              <a:custGeom>
                <a:rect b="b" l="l" r="r" t="t"/>
                <a:pathLst>
                  <a:path extrusionOk="0" h="3081" w="1364">
                    <a:moveTo>
                      <a:pt x="184" y="0"/>
                    </a:moveTo>
                    <a:cubicBezTo>
                      <a:pt x="92" y="0"/>
                      <a:pt x="1" y="60"/>
                      <a:pt x="39" y="159"/>
                    </a:cubicBezTo>
                    <a:cubicBezTo>
                      <a:pt x="398" y="1126"/>
                      <a:pt x="725" y="2106"/>
                      <a:pt x="1182" y="3029"/>
                    </a:cubicBezTo>
                    <a:cubicBezTo>
                      <a:pt x="1198" y="3064"/>
                      <a:pt x="1236" y="3081"/>
                      <a:pt x="1271" y="3081"/>
                    </a:cubicBezTo>
                    <a:cubicBezTo>
                      <a:pt x="1319" y="3081"/>
                      <a:pt x="1363" y="3051"/>
                      <a:pt x="1348" y="2993"/>
                    </a:cubicBezTo>
                    <a:cubicBezTo>
                      <a:pt x="1091" y="1998"/>
                      <a:pt x="692" y="1048"/>
                      <a:pt x="334" y="92"/>
                    </a:cubicBezTo>
                    <a:cubicBezTo>
                      <a:pt x="310" y="28"/>
                      <a:pt x="247" y="0"/>
                      <a:pt x="184"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4"/>
              <p:cNvSpPr/>
              <p:nvPr/>
            </p:nvSpPr>
            <p:spPr>
              <a:xfrm>
                <a:off x="7701707" y="3209876"/>
                <a:ext cx="104329" cy="46941"/>
              </a:xfrm>
              <a:custGeom>
                <a:rect b="b" l="l" r="r" t="t"/>
                <a:pathLst>
                  <a:path extrusionOk="0" h="1851" w="4114">
                    <a:moveTo>
                      <a:pt x="151" y="0"/>
                    </a:moveTo>
                    <a:cubicBezTo>
                      <a:pt x="0" y="0"/>
                      <a:pt x="9" y="211"/>
                      <a:pt x="169" y="228"/>
                    </a:cubicBezTo>
                    <a:cubicBezTo>
                      <a:pt x="1610" y="393"/>
                      <a:pt x="2705" y="1009"/>
                      <a:pt x="3871" y="1827"/>
                    </a:cubicBezTo>
                    <a:cubicBezTo>
                      <a:pt x="3895" y="1843"/>
                      <a:pt x="3921" y="1850"/>
                      <a:pt x="3948" y="1850"/>
                    </a:cubicBezTo>
                    <a:cubicBezTo>
                      <a:pt x="4035" y="1850"/>
                      <a:pt x="4114" y="1771"/>
                      <a:pt x="4033" y="1688"/>
                    </a:cubicBezTo>
                    <a:cubicBezTo>
                      <a:pt x="3053" y="654"/>
                      <a:pt x="1555" y="146"/>
                      <a:pt x="169" y="1"/>
                    </a:cubicBezTo>
                    <a:cubicBezTo>
                      <a:pt x="163" y="1"/>
                      <a:pt x="157" y="0"/>
                      <a:pt x="151"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4"/>
              <p:cNvSpPr/>
              <p:nvPr/>
            </p:nvSpPr>
            <p:spPr>
              <a:xfrm>
                <a:off x="7719230" y="3227957"/>
                <a:ext cx="80644" cy="51024"/>
              </a:xfrm>
              <a:custGeom>
                <a:rect b="b" l="l" r="r" t="t"/>
                <a:pathLst>
                  <a:path extrusionOk="0" h="2012" w="3180">
                    <a:moveTo>
                      <a:pt x="238" y="1"/>
                    </a:moveTo>
                    <a:cubicBezTo>
                      <a:pt x="108" y="1"/>
                      <a:pt x="0" y="165"/>
                      <a:pt x="154" y="235"/>
                    </a:cubicBezTo>
                    <a:cubicBezTo>
                      <a:pt x="1182" y="702"/>
                      <a:pt x="2017" y="1364"/>
                      <a:pt x="2943" y="1993"/>
                    </a:cubicBezTo>
                    <a:cubicBezTo>
                      <a:pt x="2961" y="2005"/>
                      <a:pt x="2986" y="2011"/>
                      <a:pt x="3012" y="2011"/>
                    </a:cubicBezTo>
                    <a:cubicBezTo>
                      <a:pt x="3090" y="2011"/>
                      <a:pt x="3180" y="1958"/>
                      <a:pt x="3116" y="1882"/>
                    </a:cubicBezTo>
                    <a:cubicBezTo>
                      <a:pt x="2389" y="1047"/>
                      <a:pt x="1300" y="462"/>
                      <a:pt x="303" y="15"/>
                    </a:cubicBezTo>
                    <a:cubicBezTo>
                      <a:pt x="281" y="5"/>
                      <a:pt x="259" y="1"/>
                      <a:pt x="238"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4"/>
              <p:cNvSpPr/>
              <p:nvPr/>
            </p:nvSpPr>
            <p:spPr>
              <a:xfrm>
                <a:off x="7467237" y="3095125"/>
                <a:ext cx="42249" cy="83611"/>
              </a:xfrm>
              <a:custGeom>
                <a:rect b="b" l="l" r="r" t="t"/>
                <a:pathLst>
                  <a:path extrusionOk="0" h="3297" w="1666">
                    <a:moveTo>
                      <a:pt x="207" y="0"/>
                    </a:moveTo>
                    <a:cubicBezTo>
                      <a:pt x="105" y="0"/>
                      <a:pt x="0" y="86"/>
                      <a:pt x="69" y="191"/>
                    </a:cubicBezTo>
                    <a:cubicBezTo>
                      <a:pt x="384" y="689"/>
                      <a:pt x="661" y="1202"/>
                      <a:pt x="891" y="1744"/>
                    </a:cubicBezTo>
                    <a:cubicBezTo>
                      <a:pt x="1098" y="2230"/>
                      <a:pt x="1219" y="2755"/>
                      <a:pt x="1443" y="3231"/>
                    </a:cubicBezTo>
                    <a:cubicBezTo>
                      <a:pt x="1462" y="3272"/>
                      <a:pt x="1516" y="3296"/>
                      <a:pt x="1565" y="3296"/>
                    </a:cubicBezTo>
                    <a:cubicBezTo>
                      <a:pt x="1618" y="3296"/>
                      <a:pt x="1665" y="3269"/>
                      <a:pt x="1662" y="3204"/>
                    </a:cubicBezTo>
                    <a:cubicBezTo>
                      <a:pt x="1588" y="2112"/>
                      <a:pt x="911" y="962"/>
                      <a:pt x="330" y="63"/>
                    </a:cubicBezTo>
                    <a:cubicBezTo>
                      <a:pt x="302" y="19"/>
                      <a:pt x="255" y="0"/>
                      <a:pt x="207"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4"/>
              <p:cNvSpPr/>
              <p:nvPr/>
            </p:nvSpPr>
            <p:spPr>
              <a:xfrm>
                <a:off x="7453670" y="3130298"/>
                <a:ext cx="38749" cy="79147"/>
              </a:xfrm>
              <a:custGeom>
                <a:rect b="b" l="l" r="r" t="t"/>
                <a:pathLst>
                  <a:path extrusionOk="0" h="3121" w="1528">
                    <a:moveTo>
                      <a:pt x="216" y="1"/>
                    </a:moveTo>
                    <a:cubicBezTo>
                      <a:pt x="109" y="1"/>
                      <a:pt x="1" y="87"/>
                      <a:pt x="80" y="187"/>
                    </a:cubicBezTo>
                    <a:cubicBezTo>
                      <a:pt x="760" y="1073"/>
                      <a:pt x="970" y="1983"/>
                      <a:pt x="1213" y="3041"/>
                    </a:cubicBezTo>
                    <a:cubicBezTo>
                      <a:pt x="1226" y="3096"/>
                      <a:pt x="1276" y="3121"/>
                      <a:pt x="1328" y="3121"/>
                    </a:cubicBezTo>
                    <a:cubicBezTo>
                      <a:pt x="1393" y="3121"/>
                      <a:pt x="1463" y="3081"/>
                      <a:pt x="1466" y="3011"/>
                    </a:cubicBezTo>
                    <a:cubicBezTo>
                      <a:pt x="1527" y="1962"/>
                      <a:pt x="973" y="864"/>
                      <a:pt x="344" y="59"/>
                    </a:cubicBezTo>
                    <a:cubicBezTo>
                      <a:pt x="313" y="18"/>
                      <a:pt x="264" y="1"/>
                      <a:pt x="216"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4"/>
              <p:cNvSpPr/>
              <p:nvPr/>
            </p:nvSpPr>
            <p:spPr>
              <a:xfrm>
                <a:off x="7483568" y="3931425"/>
                <a:ext cx="197323" cy="81912"/>
              </a:xfrm>
              <a:custGeom>
                <a:rect b="b" l="l" r="r" t="t"/>
                <a:pathLst>
                  <a:path extrusionOk="0" h="3230" w="7781">
                    <a:moveTo>
                      <a:pt x="4978" y="0"/>
                    </a:moveTo>
                    <a:cubicBezTo>
                      <a:pt x="3622" y="0"/>
                      <a:pt x="1982" y="51"/>
                      <a:pt x="0" y="112"/>
                    </a:cubicBezTo>
                    <a:cubicBezTo>
                      <a:pt x="226" y="1089"/>
                      <a:pt x="579" y="2097"/>
                      <a:pt x="1119" y="3010"/>
                    </a:cubicBezTo>
                    <a:cubicBezTo>
                      <a:pt x="1711" y="2695"/>
                      <a:pt x="1674" y="2229"/>
                      <a:pt x="1674" y="2228"/>
                    </a:cubicBezTo>
                    <a:lnTo>
                      <a:pt x="1674" y="2228"/>
                    </a:lnTo>
                    <a:cubicBezTo>
                      <a:pt x="1674" y="2229"/>
                      <a:pt x="1897" y="3230"/>
                      <a:pt x="3168" y="3230"/>
                    </a:cubicBezTo>
                    <a:cubicBezTo>
                      <a:pt x="3378" y="3230"/>
                      <a:pt x="3614" y="3202"/>
                      <a:pt x="3885" y="3141"/>
                    </a:cubicBezTo>
                    <a:cubicBezTo>
                      <a:pt x="4839" y="2918"/>
                      <a:pt x="4947" y="1874"/>
                      <a:pt x="4947" y="1874"/>
                    </a:cubicBezTo>
                    <a:cubicBezTo>
                      <a:pt x="4947" y="1874"/>
                      <a:pt x="5373" y="2175"/>
                      <a:pt x="6063" y="2175"/>
                    </a:cubicBezTo>
                    <a:cubicBezTo>
                      <a:pt x="6262" y="2175"/>
                      <a:pt x="6479" y="2147"/>
                      <a:pt x="6715" y="2086"/>
                    </a:cubicBezTo>
                    <a:cubicBezTo>
                      <a:pt x="7780" y="1802"/>
                      <a:pt x="7276" y="78"/>
                      <a:pt x="7276" y="78"/>
                    </a:cubicBezTo>
                    <a:cubicBezTo>
                      <a:pt x="6621" y="20"/>
                      <a:pt x="5860" y="0"/>
                      <a:pt x="49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4"/>
              <p:cNvSpPr/>
              <p:nvPr/>
            </p:nvSpPr>
            <p:spPr>
              <a:xfrm>
                <a:off x="7409900" y="3752386"/>
                <a:ext cx="57415" cy="32943"/>
              </a:xfrm>
              <a:custGeom>
                <a:rect b="b" l="l" r="r" t="t"/>
                <a:pathLst>
                  <a:path extrusionOk="0" h="1299" w="2264">
                    <a:moveTo>
                      <a:pt x="143" y="0"/>
                    </a:moveTo>
                    <a:lnTo>
                      <a:pt x="1" y="1005"/>
                    </a:lnTo>
                    <a:lnTo>
                      <a:pt x="2121" y="1299"/>
                    </a:lnTo>
                    <a:lnTo>
                      <a:pt x="2263" y="295"/>
                    </a:lnTo>
                    <a:lnTo>
                      <a:pt x="143" y="0"/>
                    </a:ln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4"/>
              <p:cNvSpPr/>
              <p:nvPr/>
            </p:nvSpPr>
            <p:spPr>
              <a:xfrm>
                <a:off x="7348531" y="3824079"/>
                <a:ext cx="83966" cy="104101"/>
              </a:xfrm>
              <a:custGeom>
                <a:rect b="b" l="l" r="r" t="t"/>
                <a:pathLst>
                  <a:path extrusionOk="0" h="4105" w="3311">
                    <a:moveTo>
                      <a:pt x="3310" y="0"/>
                    </a:moveTo>
                    <a:lnTo>
                      <a:pt x="2931" y="995"/>
                    </a:lnTo>
                    <a:cubicBezTo>
                      <a:pt x="2931" y="995"/>
                      <a:pt x="1903" y="477"/>
                      <a:pt x="1154" y="477"/>
                    </a:cubicBezTo>
                    <a:cubicBezTo>
                      <a:pt x="956" y="477"/>
                      <a:pt x="777" y="514"/>
                      <a:pt x="642" y="606"/>
                    </a:cubicBezTo>
                    <a:cubicBezTo>
                      <a:pt x="0" y="1042"/>
                      <a:pt x="2258" y="4105"/>
                      <a:pt x="2258" y="4105"/>
                    </a:cubicBezTo>
                    <a:lnTo>
                      <a:pt x="3310" y="0"/>
                    </a:ln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4"/>
              <p:cNvSpPr/>
              <p:nvPr/>
            </p:nvSpPr>
            <p:spPr>
              <a:xfrm>
                <a:off x="7320813" y="4188010"/>
                <a:ext cx="879268" cy="330917"/>
              </a:xfrm>
              <a:custGeom>
                <a:rect b="b" l="l" r="r" t="t"/>
                <a:pathLst>
                  <a:path extrusionOk="0" h="13049" w="34672">
                    <a:moveTo>
                      <a:pt x="29732" y="1"/>
                    </a:moveTo>
                    <a:cubicBezTo>
                      <a:pt x="29710" y="1"/>
                      <a:pt x="29687" y="3"/>
                      <a:pt x="29663" y="9"/>
                    </a:cubicBezTo>
                    <a:cubicBezTo>
                      <a:pt x="28974" y="181"/>
                      <a:pt x="29451" y="2251"/>
                      <a:pt x="27145" y="2785"/>
                    </a:cubicBezTo>
                    <a:cubicBezTo>
                      <a:pt x="25146" y="3252"/>
                      <a:pt x="20477" y="3759"/>
                      <a:pt x="16770" y="3759"/>
                    </a:cubicBezTo>
                    <a:cubicBezTo>
                      <a:pt x="16206" y="3759"/>
                      <a:pt x="15665" y="3747"/>
                      <a:pt x="15158" y="3722"/>
                    </a:cubicBezTo>
                    <a:cubicBezTo>
                      <a:pt x="11608" y="3541"/>
                      <a:pt x="7251" y="1394"/>
                      <a:pt x="4271" y="1394"/>
                    </a:cubicBezTo>
                    <a:cubicBezTo>
                      <a:pt x="3170" y="1394"/>
                      <a:pt x="2256" y="1687"/>
                      <a:pt x="1641" y="2480"/>
                    </a:cubicBezTo>
                    <a:cubicBezTo>
                      <a:pt x="0" y="4594"/>
                      <a:pt x="2267" y="13049"/>
                      <a:pt x="12348" y="13049"/>
                    </a:cubicBezTo>
                    <a:cubicBezTo>
                      <a:pt x="13280" y="13049"/>
                      <a:pt x="14279" y="12976"/>
                      <a:pt x="15347" y="12820"/>
                    </a:cubicBezTo>
                    <a:cubicBezTo>
                      <a:pt x="27980" y="10977"/>
                      <a:pt x="34181" y="4009"/>
                      <a:pt x="34485" y="3397"/>
                    </a:cubicBezTo>
                    <a:cubicBezTo>
                      <a:pt x="34597" y="3175"/>
                      <a:pt x="34466" y="3104"/>
                      <a:pt x="34255" y="3104"/>
                    </a:cubicBezTo>
                    <a:cubicBezTo>
                      <a:pt x="33883" y="3104"/>
                      <a:pt x="33261" y="3323"/>
                      <a:pt x="33261" y="3323"/>
                    </a:cubicBezTo>
                    <a:cubicBezTo>
                      <a:pt x="33261" y="3323"/>
                      <a:pt x="34671" y="1791"/>
                      <a:pt x="34080" y="1639"/>
                    </a:cubicBezTo>
                    <a:cubicBezTo>
                      <a:pt x="34034" y="1627"/>
                      <a:pt x="33984" y="1621"/>
                      <a:pt x="33931" y="1621"/>
                    </a:cubicBezTo>
                    <a:cubicBezTo>
                      <a:pt x="33308" y="1621"/>
                      <a:pt x="32267" y="2403"/>
                      <a:pt x="32267" y="2403"/>
                    </a:cubicBezTo>
                    <a:cubicBezTo>
                      <a:pt x="32267" y="2403"/>
                      <a:pt x="32956" y="665"/>
                      <a:pt x="32419" y="654"/>
                    </a:cubicBezTo>
                    <a:cubicBezTo>
                      <a:pt x="32417" y="654"/>
                      <a:pt x="32416" y="654"/>
                      <a:pt x="32414" y="654"/>
                    </a:cubicBezTo>
                    <a:cubicBezTo>
                      <a:pt x="32104" y="654"/>
                      <a:pt x="31480" y="1181"/>
                      <a:pt x="30999" y="1636"/>
                    </a:cubicBezTo>
                    <a:cubicBezTo>
                      <a:pt x="30917" y="1713"/>
                      <a:pt x="30817" y="1748"/>
                      <a:pt x="30719" y="1748"/>
                    </a:cubicBezTo>
                    <a:cubicBezTo>
                      <a:pt x="30522" y="1748"/>
                      <a:pt x="30331" y="1606"/>
                      <a:pt x="30306" y="1378"/>
                    </a:cubicBezTo>
                    <a:cubicBezTo>
                      <a:pt x="30239" y="742"/>
                      <a:pt x="30085" y="1"/>
                      <a:pt x="29732"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4"/>
              <p:cNvSpPr/>
              <p:nvPr/>
            </p:nvSpPr>
            <p:spPr>
              <a:xfrm>
                <a:off x="7671834" y="4434427"/>
                <a:ext cx="201026" cy="82824"/>
              </a:xfrm>
              <a:custGeom>
                <a:rect b="b" l="l" r="r" t="t"/>
                <a:pathLst>
                  <a:path extrusionOk="0" h="3266" w="7927">
                    <a:moveTo>
                      <a:pt x="4223" y="0"/>
                    </a:moveTo>
                    <a:cubicBezTo>
                      <a:pt x="3948" y="0"/>
                      <a:pt x="3662" y="24"/>
                      <a:pt x="3365" y="74"/>
                    </a:cubicBezTo>
                    <a:cubicBezTo>
                      <a:pt x="937" y="486"/>
                      <a:pt x="214" y="2146"/>
                      <a:pt x="1" y="3265"/>
                    </a:cubicBezTo>
                    <a:cubicBezTo>
                      <a:pt x="488" y="3228"/>
                      <a:pt x="989" y="3181"/>
                      <a:pt x="1505" y="3103"/>
                    </a:cubicBezTo>
                    <a:cubicBezTo>
                      <a:pt x="3873" y="2758"/>
                      <a:pt x="6009" y="2234"/>
                      <a:pt x="7927" y="1605"/>
                    </a:cubicBezTo>
                    <a:cubicBezTo>
                      <a:pt x="7096" y="813"/>
                      <a:pt x="5852" y="0"/>
                      <a:pt x="4223"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4"/>
              <p:cNvSpPr/>
              <p:nvPr/>
            </p:nvSpPr>
            <p:spPr>
              <a:xfrm>
                <a:off x="7325457" y="4214721"/>
                <a:ext cx="277168" cy="253529"/>
              </a:xfrm>
              <a:custGeom>
                <a:rect b="b" l="l" r="r" t="t"/>
                <a:pathLst>
                  <a:path extrusionOk="0" h="9318" w="10185">
                    <a:moveTo>
                      <a:pt x="3716" y="1"/>
                    </a:moveTo>
                    <a:cubicBezTo>
                      <a:pt x="2615" y="1"/>
                      <a:pt x="1702" y="294"/>
                      <a:pt x="1086" y="1087"/>
                    </a:cubicBezTo>
                    <a:cubicBezTo>
                      <a:pt x="0" y="2484"/>
                      <a:pt x="629" y="6653"/>
                      <a:pt x="4092" y="9317"/>
                    </a:cubicBezTo>
                    <a:lnTo>
                      <a:pt x="10184" y="1457"/>
                    </a:lnTo>
                    <a:cubicBezTo>
                      <a:pt x="7846" y="794"/>
                      <a:pt x="5527" y="1"/>
                      <a:pt x="3716"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4"/>
              <p:cNvSpPr/>
              <p:nvPr/>
            </p:nvSpPr>
            <p:spPr>
              <a:xfrm>
                <a:off x="7976955" y="3929827"/>
                <a:ext cx="177748" cy="107958"/>
              </a:xfrm>
              <a:custGeom>
                <a:rect b="b" l="l" r="r" t="t"/>
                <a:pathLst>
                  <a:path extrusionOk="0" h="4257" w="7009">
                    <a:moveTo>
                      <a:pt x="3617" y="0"/>
                    </a:moveTo>
                    <a:cubicBezTo>
                      <a:pt x="2052" y="0"/>
                      <a:pt x="623" y="1061"/>
                      <a:pt x="91" y="2589"/>
                    </a:cubicBezTo>
                    <a:cubicBezTo>
                      <a:pt x="63" y="2664"/>
                      <a:pt x="101" y="2714"/>
                      <a:pt x="158" y="2738"/>
                    </a:cubicBezTo>
                    <a:cubicBezTo>
                      <a:pt x="81" y="2818"/>
                      <a:pt x="177" y="2935"/>
                      <a:pt x="290" y="2935"/>
                    </a:cubicBezTo>
                    <a:cubicBezTo>
                      <a:pt x="310" y="2935"/>
                      <a:pt x="331" y="2932"/>
                      <a:pt x="351" y="2924"/>
                    </a:cubicBezTo>
                    <a:cubicBezTo>
                      <a:pt x="573" y="2835"/>
                      <a:pt x="838" y="2736"/>
                      <a:pt x="1093" y="2736"/>
                    </a:cubicBezTo>
                    <a:cubicBezTo>
                      <a:pt x="1176" y="2736"/>
                      <a:pt x="1259" y="2747"/>
                      <a:pt x="1338" y="2772"/>
                    </a:cubicBezTo>
                    <a:cubicBezTo>
                      <a:pt x="1581" y="2846"/>
                      <a:pt x="1818" y="3083"/>
                      <a:pt x="1761" y="3357"/>
                    </a:cubicBezTo>
                    <a:cubicBezTo>
                      <a:pt x="1706" y="3630"/>
                      <a:pt x="1355" y="3786"/>
                      <a:pt x="1108" y="3847"/>
                    </a:cubicBezTo>
                    <a:cubicBezTo>
                      <a:pt x="1030" y="3865"/>
                      <a:pt x="956" y="3873"/>
                      <a:pt x="885" y="3873"/>
                    </a:cubicBezTo>
                    <a:cubicBezTo>
                      <a:pt x="682" y="3873"/>
                      <a:pt x="498" y="3813"/>
                      <a:pt x="280" y="3772"/>
                    </a:cubicBezTo>
                    <a:cubicBezTo>
                      <a:pt x="273" y="3771"/>
                      <a:pt x="265" y="3771"/>
                      <a:pt x="257" y="3771"/>
                    </a:cubicBezTo>
                    <a:cubicBezTo>
                      <a:pt x="156" y="3771"/>
                      <a:pt x="0" y="3869"/>
                      <a:pt x="97" y="3975"/>
                    </a:cubicBezTo>
                    <a:cubicBezTo>
                      <a:pt x="271" y="4168"/>
                      <a:pt x="553" y="4256"/>
                      <a:pt x="855" y="4256"/>
                    </a:cubicBezTo>
                    <a:cubicBezTo>
                      <a:pt x="1446" y="4256"/>
                      <a:pt x="2111" y="3920"/>
                      <a:pt x="2180" y="3380"/>
                    </a:cubicBezTo>
                    <a:cubicBezTo>
                      <a:pt x="2231" y="2984"/>
                      <a:pt x="1923" y="2630"/>
                      <a:pt x="1575" y="2491"/>
                    </a:cubicBezTo>
                    <a:cubicBezTo>
                      <a:pt x="1446" y="2440"/>
                      <a:pt x="1315" y="2419"/>
                      <a:pt x="1183" y="2419"/>
                    </a:cubicBezTo>
                    <a:cubicBezTo>
                      <a:pt x="929" y="2419"/>
                      <a:pt x="674" y="2499"/>
                      <a:pt x="436" y="2599"/>
                    </a:cubicBezTo>
                    <a:cubicBezTo>
                      <a:pt x="1014" y="1322"/>
                      <a:pt x="2201" y="431"/>
                      <a:pt x="3630" y="431"/>
                    </a:cubicBezTo>
                    <a:cubicBezTo>
                      <a:pt x="3662" y="431"/>
                      <a:pt x="3694" y="431"/>
                      <a:pt x="3725" y="432"/>
                    </a:cubicBezTo>
                    <a:cubicBezTo>
                      <a:pt x="4050" y="442"/>
                      <a:pt x="4648" y="506"/>
                      <a:pt x="4916" y="712"/>
                    </a:cubicBezTo>
                    <a:cubicBezTo>
                      <a:pt x="5470" y="1146"/>
                      <a:pt x="5517" y="1633"/>
                      <a:pt x="5183" y="2204"/>
                    </a:cubicBezTo>
                    <a:cubicBezTo>
                      <a:pt x="4865" y="2755"/>
                      <a:pt x="4287" y="3171"/>
                      <a:pt x="3844" y="3624"/>
                    </a:cubicBezTo>
                    <a:cubicBezTo>
                      <a:pt x="3728" y="3745"/>
                      <a:pt x="3844" y="3903"/>
                      <a:pt x="3981" y="3903"/>
                    </a:cubicBezTo>
                    <a:cubicBezTo>
                      <a:pt x="4012" y="3903"/>
                      <a:pt x="4043" y="3895"/>
                      <a:pt x="4074" y="3877"/>
                    </a:cubicBezTo>
                    <a:cubicBezTo>
                      <a:pt x="5375" y="3076"/>
                      <a:pt x="7009" y="1004"/>
                      <a:pt x="4814" y="212"/>
                    </a:cubicBezTo>
                    <a:cubicBezTo>
                      <a:pt x="4415" y="68"/>
                      <a:pt x="4011" y="0"/>
                      <a:pt x="3617" y="0"/>
                    </a:cubicBez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4"/>
              <p:cNvSpPr/>
              <p:nvPr/>
            </p:nvSpPr>
            <p:spPr>
              <a:xfrm>
                <a:off x="7497642" y="4114367"/>
                <a:ext cx="59392" cy="31801"/>
              </a:xfrm>
              <a:custGeom>
                <a:rect b="b" l="l" r="r" t="t"/>
                <a:pathLst>
                  <a:path extrusionOk="0" h="1254" w="2342">
                    <a:moveTo>
                      <a:pt x="177" y="1"/>
                    </a:moveTo>
                    <a:cubicBezTo>
                      <a:pt x="152" y="1"/>
                      <a:pt x="126" y="1"/>
                      <a:pt x="101" y="2"/>
                    </a:cubicBezTo>
                    <a:cubicBezTo>
                      <a:pt x="0" y="5"/>
                      <a:pt x="0" y="134"/>
                      <a:pt x="101" y="137"/>
                    </a:cubicBezTo>
                    <a:cubicBezTo>
                      <a:pt x="980" y="164"/>
                      <a:pt x="1575" y="621"/>
                      <a:pt x="2157" y="1225"/>
                    </a:cubicBezTo>
                    <a:cubicBezTo>
                      <a:pt x="2175" y="1245"/>
                      <a:pt x="2198" y="1253"/>
                      <a:pt x="2221" y="1253"/>
                    </a:cubicBezTo>
                    <a:cubicBezTo>
                      <a:pt x="2282" y="1253"/>
                      <a:pt x="2341" y="1194"/>
                      <a:pt x="2309" y="1128"/>
                    </a:cubicBezTo>
                    <a:cubicBezTo>
                      <a:pt x="1932" y="367"/>
                      <a:pt x="986" y="1"/>
                      <a:pt x="177" y="1"/>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4"/>
              <p:cNvSpPr/>
              <p:nvPr/>
            </p:nvSpPr>
            <p:spPr>
              <a:xfrm>
                <a:off x="7388497" y="4338746"/>
                <a:ext cx="42629" cy="68217"/>
              </a:xfrm>
              <a:custGeom>
                <a:rect b="b" l="l" r="r" t="t"/>
                <a:pathLst>
                  <a:path extrusionOk="0" h="2690" w="1681">
                    <a:moveTo>
                      <a:pt x="133" y="1"/>
                    </a:moveTo>
                    <a:cubicBezTo>
                      <a:pt x="70" y="1"/>
                      <a:pt x="1" y="46"/>
                      <a:pt x="13" y="121"/>
                    </a:cubicBezTo>
                    <a:cubicBezTo>
                      <a:pt x="169" y="1051"/>
                      <a:pt x="625" y="2115"/>
                      <a:pt x="1427" y="2670"/>
                    </a:cubicBezTo>
                    <a:cubicBezTo>
                      <a:pt x="1446" y="2683"/>
                      <a:pt x="1472" y="2689"/>
                      <a:pt x="1500" y="2689"/>
                    </a:cubicBezTo>
                    <a:cubicBezTo>
                      <a:pt x="1584" y="2689"/>
                      <a:pt x="1680" y="2632"/>
                      <a:pt x="1609" y="2549"/>
                    </a:cubicBezTo>
                    <a:cubicBezTo>
                      <a:pt x="966" y="1767"/>
                      <a:pt x="429" y="1094"/>
                      <a:pt x="226" y="70"/>
                    </a:cubicBezTo>
                    <a:cubicBezTo>
                      <a:pt x="217" y="22"/>
                      <a:pt x="176" y="1"/>
                      <a:pt x="133"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B833A"/>
                  </a:solidFill>
                </a:endParaRPr>
              </a:p>
            </p:txBody>
          </p:sp>
          <p:sp>
            <p:nvSpPr>
              <p:cNvPr id="2499" name="Google Shape;2499;p44"/>
              <p:cNvSpPr/>
              <p:nvPr/>
            </p:nvSpPr>
            <p:spPr>
              <a:xfrm>
                <a:off x="7345336" y="4458442"/>
                <a:ext cx="216698" cy="108793"/>
              </a:xfrm>
              <a:custGeom>
                <a:rect b="b" l="l" r="r" t="t"/>
                <a:pathLst>
                  <a:path extrusionOk="0" h="4290" w="8545">
                    <a:moveTo>
                      <a:pt x="200" y="1"/>
                    </a:moveTo>
                    <a:cubicBezTo>
                      <a:pt x="99" y="1"/>
                      <a:pt x="0" y="111"/>
                      <a:pt x="92" y="205"/>
                    </a:cubicBezTo>
                    <a:cubicBezTo>
                      <a:pt x="2233" y="2396"/>
                      <a:pt x="5235" y="4100"/>
                      <a:pt x="8342" y="4289"/>
                    </a:cubicBezTo>
                    <a:cubicBezTo>
                      <a:pt x="8346" y="4290"/>
                      <a:pt x="8349" y="4290"/>
                      <a:pt x="8353" y="4290"/>
                    </a:cubicBezTo>
                    <a:cubicBezTo>
                      <a:pt x="8503" y="4290"/>
                      <a:pt x="8545" y="4073"/>
                      <a:pt x="8383" y="4043"/>
                    </a:cubicBezTo>
                    <a:cubicBezTo>
                      <a:pt x="5262" y="3420"/>
                      <a:pt x="2574" y="2329"/>
                      <a:pt x="292" y="40"/>
                    </a:cubicBezTo>
                    <a:cubicBezTo>
                      <a:pt x="265" y="12"/>
                      <a:pt x="233" y="1"/>
                      <a:pt x="200"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rgbClr val="DB833A"/>
                  </a:solidFill>
                </a:endParaRPr>
              </a:p>
            </p:txBody>
          </p:sp>
          <p:sp>
            <p:nvSpPr>
              <p:cNvPr id="2500" name="Google Shape;2500;p44"/>
              <p:cNvSpPr/>
              <p:nvPr/>
            </p:nvSpPr>
            <p:spPr>
              <a:xfrm>
                <a:off x="7183715" y="3712930"/>
                <a:ext cx="178615" cy="92329"/>
              </a:xfrm>
              <a:custGeom>
                <a:rect b="b" l="l" r="r" t="t"/>
                <a:pathLst>
                  <a:path extrusionOk="0" h="1543" w="2985">
                    <a:moveTo>
                      <a:pt x="1773" y="0"/>
                    </a:moveTo>
                    <a:cubicBezTo>
                      <a:pt x="1158" y="0"/>
                      <a:pt x="266" y="292"/>
                      <a:pt x="29" y="809"/>
                    </a:cubicBezTo>
                    <a:cubicBezTo>
                      <a:pt x="1" y="870"/>
                      <a:pt x="55" y="926"/>
                      <a:pt x="105" y="926"/>
                    </a:cubicBezTo>
                    <a:cubicBezTo>
                      <a:pt x="127" y="926"/>
                      <a:pt x="149" y="915"/>
                      <a:pt x="162" y="887"/>
                    </a:cubicBezTo>
                    <a:cubicBezTo>
                      <a:pt x="377" y="423"/>
                      <a:pt x="1277" y="153"/>
                      <a:pt x="1767" y="153"/>
                    </a:cubicBezTo>
                    <a:cubicBezTo>
                      <a:pt x="1782" y="153"/>
                      <a:pt x="1797" y="153"/>
                      <a:pt x="1811" y="154"/>
                    </a:cubicBezTo>
                    <a:cubicBezTo>
                      <a:pt x="2183" y="170"/>
                      <a:pt x="2589" y="313"/>
                      <a:pt x="2736" y="707"/>
                    </a:cubicBezTo>
                    <a:cubicBezTo>
                      <a:pt x="2821" y="942"/>
                      <a:pt x="2787" y="1225"/>
                      <a:pt x="2763" y="1468"/>
                    </a:cubicBezTo>
                    <a:cubicBezTo>
                      <a:pt x="2758" y="1517"/>
                      <a:pt x="2795" y="1542"/>
                      <a:pt x="2834" y="1542"/>
                    </a:cubicBezTo>
                    <a:cubicBezTo>
                      <a:pt x="2873" y="1542"/>
                      <a:pt x="2915" y="1517"/>
                      <a:pt x="2920" y="1468"/>
                    </a:cubicBezTo>
                    <a:cubicBezTo>
                      <a:pt x="2985" y="740"/>
                      <a:pt x="2811" y="143"/>
                      <a:pt x="2008" y="17"/>
                    </a:cubicBezTo>
                    <a:cubicBezTo>
                      <a:pt x="1937" y="6"/>
                      <a:pt x="1858" y="0"/>
                      <a:pt x="1773" y="0"/>
                    </a:cubicBezTo>
                    <a:close/>
                  </a:path>
                </a:pathLst>
              </a:custGeom>
              <a:solidFill>
                <a:srgbClr val="5B43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4"/>
              <p:cNvSpPr/>
              <p:nvPr/>
            </p:nvSpPr>
            <p:spPr>
              <a:xfrm>
                <a:off x="7551395" y="3781381"/>
                <a:ext cx="186334" cy="111776"/>
              </a:xfrm>
              <a:custGeom>
                <a:rect b="b" l="l" r="r" t="t"/>
                <a:pathLst>
                  <a:path extrusionOk="0" h="1868" w="3114">
                    <a:moveTo>
                      <a:pt x="1701" y="1"/>
                    </a:moveTo>
                    <a:cubicBezTo>
                      <a:pt x="1044" y="1"/>
                      <a:pt x="259" y="415"/>
                      <a:pt x="21" y="1008"/>
                    </a:cubicBezTo>
                    <a:cubicBezTo>
                      <a:pt x="0" y="1064"/>
                      <a:pt x="47" y="1101"/>
                      <a:pt x="95" y="1101"/>
                    </a:cubicBezTo>
                    <a:cubicBezTo>
                      <a:pt x="126" y="1101"/>
                      <a:pt x="158" y="1085"/>
                      <a:pt x="171" y="1049"/>
                    </a:cubicBezTo>
                    <a:cubicBezTo>
                      <a:pt x="380" y="528"/>
                      <a:pt x="1160" y="155"/>
                      <a:pt x="1708" y="155"/>
                    </a:cubicBezTo>
                    <a:cubicBezTo>
                      <a:pt x="1716" y="155"/>
                      <a:pt x="1723" y="155"/>
                      <a:pt x="1731" y="155"/>
                    </a:cubicBezTo>
                    <a:cubicBezTo>
                      <a:pt x="2598" y="175"/>
                      <a:pt x="2956" y="1025"/>
                      <a:pt x="2738" y="1773"/>
                    </a:cubicBezTo>
                    <a:cubicBezTo>
                      <a:pt x="2720" y="1830"/>
                      <a:pt x="2767" y="1868"/>
                      <a:pt x="2814" y="1868"/>
                    </a:cubicBezTo>
                    <a:cubicBezTo>
                      <a:pt x="2845" y="1868"/>
                      <a:pt x="2876" y="1852"/>
                      <a:pt x="2888" y="1814"/>
                    </a:cubicBezTo>
                    <a:cubicBezTo>
                      <a:pt x="3114" y="1042"/>
                      <a:pt x="2796" y="158"/>
                      <a:pt x="1926" y="18"/>
                    </a:cubicBezTo>
                    <a:cubicBezTo>
                      <a:pt x="1853" y="6"/>
                      <a:pt x="1778" y="1"/>
                      <a:pt x="1701" y="1"/>
                    </a:cubicBezTo>
                    <a:close/>
                  </a:path>
                </a:pathLst>
              </a:custGeom>
              <a:solidFill>
                <a:srgbClr val="5B43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4"/>
              <p:cNvSpPr/>
              <p:nvPr/>
            </p:nvSpPr>
            <p:spPr>
              <a:xfrm rot="-1799961">
                <a:off x="7356151" y="3825112"/>
                <a:ext cx="114048" cy="54750"/>
              </a:xfrm>
              <a:custGeom>
                <a:rect b="b" l="l" r="r" t="t"/>
                <a:pathLst>
                  <a:path extrusionOk="0" h="915" w="1906">
                    <a:moveTo>
                      <a:pt x="1669" y="0"/>
                    </a:moveTo>
                    <a:cubicBezTo>
                      <a:pt x="1616" y="0"/>
                      <a:pt x="1562" y="56"/>
                      <a:pt x="1598" y="116"/>
                    </a:cubicBezTo>
                    <a:cubicBezTo>
                      <a:pt x="1687" y="269"/>
                      <a:pt x="1584" y="406"/>
                      <a:pt x="1441" y="470"/>
                    </a:cubicBezTo>
                    <a:cubicBezTo>
                      <a:pt x="1407" y="485"/>
                      <a:pt x="1372" y="492"/>
                      <a:pt x="1336" y="492"/>
                    </a:cubicBezTo>
                    <a:cubicBezTo>
                      <a:pt x="1226" y="492"/>
                      <a:pt x="1113" y="429"/>
                      <a:pt x="1038" y="355"/>
                    </a:cubicBezTo>
                    <a:cubicBezTo>
                      <a:pt x="959" y="276"/>
                      <a:pt x="915" y="177"/>
                      <a:pt x="820" y="109"/>
                    </a:cubicBezTo>
                    <a:cubicBezTo>
                      <a:pt x="744" y="58"/>
                      <a:pt x="658" y="33"/>
                      <a:pt x="570" y="33"/>
                    </a:cubicBezTo>
                    <a:cubicBezTo>
                      <a:pt x="522" y="33"/>
                      <a:pt x="474" y="40"/>
                      <a:pt x="427" y="54"/>
                    </a:cubicBezTo>
                    <a:cubicBezTo>
                      <a:pt x="75" y="163"/>
                      <a:pt x="1" y="546"/>
                      <a:pt x="96" y="859"/>
                    </a:cubicBezTo>
                    <a:cubicBezTo>
                      <a:pt x="107" y="898"/>
                      <a:pt x="137" y="914"/>
                      <a:pt x="168" y="914"/>
                    </a:cubicBezTo>
                    <a:cubicBezTo>
                      <a:pt x="215" y="914"/>
                      <a:pt x="263" y="876"/>
                      <a:pt x="246" y="818"/>
                    </a:cubicBezTo>
                    <a:cubicBezTo>
                      <a:pt x="178" y="593"/>
                      <a:pt x="209" y="293"/>
                      <a:pt x="472" y="215"/>
                    </a:cubicBezTo>
                    <a:cubicBezTo>
                      <a:pt x="504" y="205"/>
                      <a:pt x="534" y="201"/>
                      <a:pt x="562" y="201"/>
                    </a:cubicBezTo>
                    <a:cubicBezTo>
                      <a:pt x="708" y="201"/>
                      <a:pt x="808" y="316"/>
                      <a:pt x="905" y="433"/>
                    </a:cubicBezTo>
                    <a:cubicBezTo>
                      <a:pt x="1016" y="567"/>
                      <a:pt x="1142" y="642"/>
                      <a:pt x="1309" y="642"/>
                    </a:cubicBezTo>
                    <a:cubicBezTo>
                      <a:pt x="1333" y="642"/>
                      <a:pt x="1357" y="640"/>
                      <a:pt x="1383" y="637"/>
                    </a:cubicBezTo>
                    <a:cubicBezTo>
                      <a:pt x="1693" y="601"/>
                      <a:pt x="1905" y="334"/>
                      <a:pt x="1731" y="37"/>
                    </a:cubicBezTo>
                    <a:cubicBezTo>
                      <a:pt x="1715" y="11"/>
                      <a:pt x="1692" y="0"/>
                      <a:pt x="1669" y="0"/>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4"/>
              <p:cNvSpPr/>
              <p:nvPr/>
            </p:nvSpPr>
            <p:spPr>
              <a:xfrm flipH="1" rot="568351">
                <a:off x="7217559" y="3598783"/>
                <a:ext cx="110928" cy="59317"/>
              </a:xfrm>
              <a:custGeom>
                <a:rect b="b" l="l" r="r" t="t"/>
                <a:pathLst>
                  <a:path extrusionOk="0" h="1223" w="2287">
                    <a:moveTo>
                      <a:pt x="776" y="0"/>
                    </a:moveTo>
                    <a:cubicBezTo>
                      <a:pt x="526" y="0"/>
                      <a:pt x="310" y="70"/>
                      <a:pt x="200" y="236"/>
                    </a:cubicBezTo>
                    <a:cubicBezTo>
                      <a:pt x="1" y="534"/>
                      <a:pt x="1114" y="1223"/>
                      <a:pt x="1747" y="1223"/>
                    </a:cubicBezTo>
                    <a:cubicBezTo>
                      <a:pt x="1947" y="1223"/>
                      <a:pt x="2099" y="1154"/>
                      <a:pt x="2146" y="983"/>
                    </a:cubicBezTo>
                    <a:cubicBezTo>
                      <a:pt x="2286" y="467"/>
                      <a:pt x="1419" y="0"/>
                      <a:pt x="776"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4"/>
              <p:cNvSpPr/>
              <p:nvPr/>
            </p:nvSpPr>
            <p:spPr>
              <a:xfrm flipH="1">
                <a:off x="7634619" y="3690819"/>
                <a:ext cx="171505" cy="68579"/>
              </a:xfrm>
              <a:custGeom>
                <a:rect b="b" l="l" r="r" t="t"/>
                <a:pathLst>
                  <a:path extrusionOk="0" h="1414" w="3536">
                    <a:moveTo>
                      <a:pt x="2647" y="1"/>
                    </a:moveTo>
                    <a:cubicBezTo>
                      <a:pt x="1698" y="1"/>
                      <a:pt x="1" y="660"/>
                      <a:pt x="373" y="1356"/>
                    </a:cubicBezTo>
                    <a:cubicBezTo>
                      <a:pt x="395" y="1396"/>
                      <a:pt x="468" y="1414"/>
                      <a:pt x="578" y="1414"/>
                    </a:cubicBezTo>
                    <a:cubicBezTo>
                      <a:pt x="1288" y="1414"/>
                      <a:pt x="3535" y="651"/>
                      <a:pt x="3210" y="175"/>
                    </a:cubicBezTo>
                    <a:cubicBezTo>
                      <a:pt x="3126" y="54"/>
                      <a:pt x="2917" y="1"/>
                      <a:pt x="2647"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4"/>
              <p:cNvSpPr/>
              <p:nvPr/>
            </p:nvSpPr>
            <p:spPr>
              <a:xfrm>
                <a:off x="6985800" y="3458000"/>
                <a:ext cx="446700" cy="446700"/>
              </a:xfrm>
              <a:prstGeom prst="ellipse">
                <a:avLst/>
              </a:prstGeom>
              <a:solidFill>
                <a:srgbClr val="A5DDDA">
                  <a:alpha val="47690"/>
                </a:srgbClr>
              </a:solidFill>
              <a:ln cap="flat" cmpd="sng" w="19050">
                <a:solidFill>
                  <a:srgbClr val="0095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4"/>
              <p:cNvSpPr/>
              <p:nvPr/>
            </p:nvSpPr>
            <p:spPr>
              <a:xfrm>
                <a:off x="7467700" y="3545125"/>
                <a:ext cx="446700" cy="446700"/>
              </a:xfrm>
              <a:prstGeom prst="ellipse">
                <a:avLst/>
              </a:prstGeom>
              <a:solidFill>
                <a:srgbClr val="A5DDDA">
                  <a:alpha val="47690"/>
                </a:srgbClr>
              </a:solidFill>
              <a:ln cap="flat" cmpd="sng" w="19050">
                <a:solidFill>
                  <a:srgbClr val="0095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07" name="Google Shape;2507;p44"/>
              <p:cNvCxnSpPr/>
              <p:nvPr/>
            </p:nvCxnSpPr>
            <p:spPr>
              <a:xfrm>
                <a:off x="7893100" y="3869325"/>
                <a:ext cx="96000" cy="19500"/>
              </a:xfrm>
              <a:prstGeom prst="straightConnector1">
                <a:avLst/>
              </a:prstGeom>
              <a:noFill/>
              <a:ln cap="flat" cmpd="sng" w="19050">
                <a:solidFill>
                  <a:srgbClr val="00959C"/>
                </a:solidFill>
                <a:prstDash val="solid"/>
                <a:round/>
                <a:headEnd len="med" w="med" type="none"/>
                <a:tailEnd len="med" w="med" type="none"/>
              </a:ln>
            </p:spPr>
          </p:cxn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2511" name="Shape 2511"/>
        <p:cNvGrpSpPr/>
        <p:nvPr/>
      </p:nvGrpSpPr>
      <p:grpSpPr>
        <a:xfrm>
          <a:off x="0" y="0"/>
          <a:ext cx="0" cy="0"/>
          <a:chOff x="0" y="0"/>
          <a:chExt cx="0" cy="0"/>
        </a:xfrm>
      </p:grpSpPr>
      <p:sp>
        <p:nvSpPr>
          <p:cNvPr id="2512" name="Google Shape;2512;p45"/>
          <p:cNvSpPr txBox="1"/>
          <p:nvPr/>
        </p:nvSpPr>
        <p:spPr>
          <a:xfrm>
            <a:off x="1985098" y="1547078"/>
            <a:ext cx="1101900" cy="36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4783C"/>
                </a:solidFill>
                <a:latin typeface="Chau Philomene One"/>
                <a:ea typeface="Chau Philomene One"/>
                <a:cs typeface="Chau Philomene One"/>
                <a:sym typeface="Chau Philomene One"/>
              </a:rPr>
              <a:t>26 APRIL </a:t>
            </a:r>
            <a:endParaRPr sz="1000">
              <a:solidFill>
                <a:srgbClr val="F4783C"/>
              </a:solidFill>
              <a:latin typeface="Chau Philomene One"/>
              <a:ea typeface="Chau Philomene One"/>
              <a:cs typeface="Chau Philomene One"/>
              <a:sym typeface="Chau Philomene One"/>
            </a:endParaRPr>
          </a:p>
        </p:txBody>
      </p:sp>
      <p:sp>
        <p:nvSpPr>
          <p:cNvPr id="2513" name="Google Shape;2513;p45"/>
          <p:cNvSpPr txBox="1"/>
          <p:nvPr/>
        </p:nvSpPr>
        <p:spPr>
          <a:xfrm>
            <a:off x="1968050" y="1820851"/>
            <a:ext cx="1341000" cy="63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sz="1000">
                <a:latin typeface="Barlow Semi Condensed Light"/>
                <a:ea typeface="Barlow Semi Condensed Light"/>
                <a:cs typeface="Barlow Semi Condensed Light"/>
                <a:sym typeface="Barlow Semi Condensed Light"/>
              </a:rPr>
              <a:t>Mercury is the closest planet to the Sun</a:t>
            </a:r>
            <a:endParaRPr sz="1000">
              <a:latin typeface="Barlow Semi Condensed Light"/>
              <a:ea typeface="Barlow Semi Condensed Light"/>
              <a:cs typeface="Barlow Semi Condensed Light"/>
              <a:sym typeface="Barlow Semi Condensed Light"/>
            </a:endParaRPr>
          </a:p>
        </p:txBody>
      </p:sp>
      <p:sp>
        <p:nvSpPr>
          <p:cNvPr id="2514" name="Google Shape;2514;p45"/>
          <p:cNvSpPr txBox="1"/>
          <p:nvPr/>
        </p:nvSpPr>
        <p:spPr>
          <a:xfrm>
            <a:off x="3443755" y="3814281"/>
            <a:ext cx="1020000" cy="36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4783C"/>
                </a:solidFill>
                <a:latin typeface="Chau Philomene One"/>
                <a:ea typeface="Chau Philomene One"/>
                <a:cs typeface="Chau Philomene One"/>
                <a:sym typeface="Chau Philomene One"/>
              </a:rPr>
              <a:t>06 JUNE</a:t>
            </a:r>
            <a:endParaRPr sz="1000">
              <a:solidFill>
                <a:srgbClr val="F4783C"/>
              </a:solidFill>
              <a:latin typeface="Chau Philomene One"/>
              <a:ea typeface="Chau Philomene One"/>
              <a:cs typeface="Chau Philomene One"/>
              <a:sym typeface="Chau Philomene One"/>
            </a:endParaRPr>
          </a:p>
        </p:txBody>
      </p:sp>
      <p:sp>
        <p:nvSpPr>
          <p:cNvPr id="2515" name="Google Shape;2515;p45"/>
          <p:cNvSpPr txBox="1"/>
          <p:nvPr/>
        </p:nvSpPr>
        <p:spPr>
          <a:xfrm>
            <a:off x="3443751" y="3300533"/>
            <a:ext cx="1241400" cy="60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s" sz="1000">
                <a:latin typeface="Barlow Semi Condensed Light"/>
                <a:ea typeface="Barlow Semi Condensed Light"/>
                <a:cs typeface="Barlow Semi Condensed Light"/>
                <a:sym typeface="Barlow Semi Condensed Light"/>
              </a:rPr>
              <a:t>Venus has a beautiful name, but it’s very hot</a:t>
            </a:r>
            <a:endParaRPr sz="1000">
              <a:latin typeface="Barlow Semi Condensed Light"/>
              <a:ea typeface="Barlow Semi Condensed Light"/>
              <a:cs typeface="Barlow Semi Condensed Light"/>
              <a:sym typeface="Barlow Semi Condensed Light"/>
            </a:endParaRPr>
          </a:p>
        </p:txBody>
      </p:sp>
      <p:sp>
        <p:nvSpPr>
          <p:cNvPr id="2516" name="Google Shape;2516;p45"/>
          <p:cNvSpPr txBox="1"/>
          <p:nvPr/>
        </p:nvSpPr>
        <p:spPr>
          <a:xfrm>
            <a:off x="4899442" y="1547075"/>
            <a:ext cx="1020000" cy="36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4783C"/>
                </a:solidFill>
                <a:latin typeface="Chau Philomene One"/>
                <a:ea typeface="Chau Philomene One"/>
                <a:cs typeface="Chau Philomene One"/>
                <a:sym typeface="Chau Philomene One"/>
              </a:rPr>
              <a:t>13</a:t>
            </a:r>
            <a:r>
              <a:rPr lang="es">
                <a:solidFill>
                  <a:srgbClr val="F4783C"/>
                </a:solidFill>
                <a:latin typeface="Chau Philomene One"/>
                <a:ea typeface="Chau Philomene One"/>
                <a:cs typeface="Chau Philomene One"/>
                <a:sym typeface="Chau Philomene One"/>
              </a:rPr>
              <a:t> JULY </a:t>
            </a:r>
            <a:endParaRPr sz="1000">
              <a:solidFill>
                <a:srgbClr val="F4783C"/>
              </a:solidFill>
              <a:latin typeface="Chau Philomene One"/>
              <a:ea typeface="Chau Philomene One"/>
              <a:cs typeface="Chau Philomene One"/>
              <a:sym typeface="Chau Philomene One"/>
            </a:endParaRPr>
          </a:p>
        </p:txBody>
      </p:sp>
      <p:sp>
        <p:nvSpPr>
          <p:cNvPr id="2517" name="Google Shape;2517;p45"/>
          <p:cNvSpPr txBox="1"/>
          <p:nvPr/>
        </p:nvSpPr>
        <p:spPr>
          <a:xfrm>
            <a:off x="4883650" y="1820849"/>
            <a:ext cx="1241400" cy="63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sz="1000">
                <a:latin typeface="Barlow Semi Condensed Light"/>
                <a:ea typeface="Barlow Semi Condensed Light"/>
                <a:cs typeface="Barlow Semi Condensed Light"/>
                <a:sym typeface="Barlow Semi Condensed Light"/>
              </a:rPr>
              <a:t>Despite being red, Mars is a cold place</a:t>
            </a:r>
            <a:endParaRPr sz="1000">
              <a:latin typeface="Barlow Semi Condensed Light"/>
              <a:ea typeface="Barlow Semi Condensed Light"/>
              <a:cs typeface="Barlow Semi Condensed Light"/>
              <a:sym typeface="Barlow Semi Condensed Light"/>
            </a:endParaRPr>
          </a:p>
        </p:txBody>
      </p:sp>
      <p:sp>
        <p:nvSpPr>
          <p:cNvPr id="2518" name="Google Shape;2518;p45"/>
          <p:cNvSpPr txBox="1"/>
          <p:nvPr/>
        </p:nvSpPr>
        <p:spPr>
          <a:xfrm>
            <a:off x="6352214" y="3818122"/>
            <a:ext cx="1101900" cy="36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a:solidFill>
                  <a:srgbClr val="F4783C"/>
                </a:solidFill>
                <a:latin typeface="Chau Philomene One"/>
                <a:ea typeface="Chau Philomene One"/>
                <a:cs typeface="Chau Philomene One"/>
                <a:sym typeface="Chau Philomene One"/>
              </a:rPr>
              <a:t>30</a:t>
            </a:r>
            <a:r>
              <a:rPr lang="es">
                <a:solidFill>
                  <a:srgbClr val="F4783C"/>
                </a:solidFill>
                <a:latin typeface="Chau Philomene One"/>
                <a:ea typeface="Chau Philomene One"/>
                <a:cs typeface="Chau Philomene One"/>
                <a:sym typeface="Chau Philomene One"/>
              </a:rPr>
              <a:t> AUGUST</a:t>
            </a:r>
            <a:endParaRPr sz="1000">
              <a:solidFill>
                <a:srgbClr val="F4783C"/>
              </a:solidFill>
              <a:latin typeface="Chau Philomene One"/>
              <a:ea typeface="Chau Philomene One"/>
              <a:cs typeface="Chau Philomene One"/>
              <a:sym typeface="Chau Philomene One"/>
            </a:endParaRPr>
          </a:p>
        </p:txBody>
      </p:sp>
      <p:sp>
        <p:nvSpPr>
          <p:cNvPr id="2519" name="Google Shape;2519;p45"/>
          <p:cNvSpPr txBox="1"/>
          <p:nvPr/>
        </p:nvSpPr>
        <p:spPr>
          <a:xfrm>
            <a:off x="6352211" y="3300533"/>
            <a:ext cx="1341000" cy="60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s" sz="1000">
                <a:latin typeface="Barlow Semi Condensed Light"/>
                <a:ea typeface="Barlow Semi Condensed Light"/>
                <a:cs typeface="Barlow Semi Condensed Light"/>
                <a:sym typeface="Barlow Semi Condensed Light"/>
              </a:rPr>
              <a:t>Saturn is composed of hydrogen and helium</a:t>
            </a:r>
            <a:endParaRPr sz="1000">
              <a:latin typeface="Barlow Semi Condensed Light"/>
              <a:ea typeface="Barlow Semi Condensed Light"/>
              <a:cs typeface="Barlow Semi Condensed Light"/>
              <a:sym typeface="Barlow Semi Condensed Light"/>
            </a:endParaRPr>
          </a:p>
        </p:txBody>
      </p:sp>
      <p:sp>
        <p:nvSpPr>
          <p:cNvPr id="2520" name="Google Shape;2520;p45"/>
          <p:cNvSpPr/>
          <p:nvPr/>
        </p:nvSpPr>
        <p:spPr>
          <a:xfrm>
            <a:off x="1989513" y="2458000"/>
            <a:ext cx="831000" cy="83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5"/>
          <p:cNvSpPr/>
          <p:nvPr/>
        </p:nvSpPr>
        <p:spPr>
          <a:xfrm>
            <a:off x="3443738" y="2458000"/>
            <a:ext cx="831000" cy="83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5"/>
          <p:cNvSpPr/>
          <p:nvPr/>
        </p:nvSpPr>
        <p:spPr>
          <a:xfrm>
            <a:off x="4897963" y="2458000"/>
            <a:ext cx="831000" cy="83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5"/>
          <p:cNvSpPr/>
          <p:nvPr/>
        </p:nvSpPr>
        <p:spPr>
          <a:xfrm>
            <a:off x="6352188" y="2458000"/>
            <a:ext cx="831000" cy="83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24" name="Google Shape;2524;p45"/>
          <p:cNvCxnSpPr>
            <a:stCxn id="2520" idx="1"/>
            <a:endCxn id="2512" idx="1"/>
          </p:cNvCxnSpPr>
          <p:nvPr/>
        </p:nvCxnSpPr>
        <p:spPr>
          <a:xfrm rot="10800000">
            <a:off x="1985013" y="1729600"/>
            <a:ext cx="4500" cy="1143900"/>
          </a:xfrm>
          <a:prstGeom prst="straightConnector1">
            <a:avLst/>
          </a:prstGeom>
          <a:noFill/>
          <a:ln cap="flat" cmpd="sng" w="19050">
            <a:solidFill>
              <a:srgbClr val="F4783C"/>
            </a:solidFill>
            <a:prstDash val="solid"/>
            <a:round/>
            <a:headEnd len="med" w="med" type="none"/>
            <a:tailEnd len="med" w="med" type="none"/>
          </a:ln>
        </p:spPr>
      </p:cxnSp>
      <p:cxnSp>
        <p:nvCxnSpPr>
          <p:cNvPr id="2525" name="Google Shape;2525;p45"/>
          <p:cNvCxnSpPr>
            <a:stCxn id="2522" idx="1"/>
            <a:endCxn id="2516" idx="1"/>
          </p:cNvCxnSpPr>
          <p:nvPr/>
        </p:nvCxnSpPr>
        <p:spPr>
          <a:xfrm flipH="1" rot="10800000">
            <a:off x="4897963" y="1729600"/>
            <a:ext cx="1500" cy="1143900"/>
          </a:xfrm>
          <a:prstGeom prst="straightConnector1">
            <a:avLst/>
          </a:prstGeom>
          <a:noFill/>
          <a:ln cap="flat" cmpd="sng" w="19050">
            <a:solidFill>
              <a:srgbClr val="F4783C"/>
            </a:solidFill>
            <a:prstDash val="solid"/>
            <a:round/>
            <a:headEnd len="med" w="med" type="none"/>
            <a:tailEnd len="med" w="med" type="none"/>
          </a:ln>
        </p:spPr>
      </p:cxnSp>
      <p:grpSp>
        <p:nvGrpSpPr>
          <p:cNvPr id="2526" name="Google Shape;2526;p45"/>
          <p:cNvGrpSpPr/>
          <p:nvPr/>
        </p:nvGrpSpPr>
        <p:grpSpPr>
          <a:xfrm>
            <a:off x="6540667" y="2690947"/>
            <a:ext cx="454070" cy="365102"/>
            <a:chOff x="1190625" y="749425"/>
            <a:chExt cx="5219200" cy="4196575"/>
          </a:xfrm>
        </p:grpSpPr>
        <p:sp>
          <p:nvSpPr>
            <p:cNvPr id="2527" name="Google Shape;2527;p45"/>
            <p:cNvSpPr/>
            <p:nvPr/>
          </p:nvSpPr>
          <p:spPr>
            <a:xfrm>
              <a:off x="4067675" y="3082575"/>
              <a:ext cx="207975" cy="207975"/>
            </a:xfrm>
            <a:custGeom>
              <a:rect b="b" l="l" r="r" t="t"/>
              <a:pathLst>
                <a:path extrusionOk="0" h="8319" w="8319">
                  <a:moveTo>
                    <a:pt x="5383" y="0"/>
                  </a:moveTo>
                  <a:lnTo>
                    <a:pt x="1" y="2936"/>
                  </a:lnTo>
                  <a:lnTo>
                    <a:pt x="2969" y="8318"/>
                  </a:lnTo>
                  <a:lnTo>
                    <a:pt x="8319" y="5382"/>
                  </a:lnTo>
                  <a:lnTo>
                    <a:pt x="538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5"/>
            <p:cNvSpPr/>
            <p:nvPr/>
          </p:nvSpPr>
          <p:spPr>
            <a:xfrm>
              <a:off x="3297850" y="3074400"/>
              <a:ext cx="709500" cy="395550"/>
            </a:xfrm>
            <a:custGeom>
              <a:rect b="b" l="l" r="r" t="t"/>
              <a:pathLst>
                <a:path extrusionOk="0" h="15822" w="28380">
                  <a:moveTo>
                    <a:pt x="2937" y="1"/>
                  </a:moveTo>
                  <a:lnTo>
                    <a:pt x="1" y="5383"/>
                  </a:lnTo>
                  <a:lnTo>
                    <a:pt x="16017" y="14125"/>
                  </a:lnTo>
                  <a:cubicBezTo>
                    <a:pt x="19051" y="15822"/>
                    <a:pt x="19051" y="15822"/>
                    <a:pt x="19834" y="15822"/>
                  </a:cubicBezTo>
                  <a:lnTo>
                    <a:pt x="20616" y="15822"/>
                  </a:lnTo>
                  <a:lnTo>
                    <a:pt x="28380" y="11548"/>
                  </a:lnTo>
                  <a:lnTo>
                    <a:pt x="25444" y="6199"/>
                  </a:lnTo>
                  <a:lnTo>
                    <a:pt x="19834" y="9265"/>
                  </a:lnTo>
                  <a:cubicBezTo>
                    <a:pt x="18366" y="8449"/>
                    <a:pt x="15887" y="7079"/>
                    <a:pt x="12788" y="5383"/>
                  </a:cubicBezTo>
                  <a:lnTo>
                    <a:pt x="2937"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5"/>
            <p:cNvSpPr/>
            <p:nvPr/>
          </p:nvSpPr>
          <p:spPr>
            <a:xfrm>
              <a:off x="3416925" y="1065025"/>
              <a:ext cx="413475" cy="320525"/>
            </a:xfrm>
            <a:custGeom>
              <a:rect b="b" l="l" r="r" t="t"/>
              <a:pathLst>
                <a:path extrusionOk="0" h="12821" w="16539">
                  <a:moveTo>
                    <a:pt x="13603" y="1"/>
                  </a:moveTo>
                  <a:lnTo>
                    <a:pt x="0" y="7438"/>
                  </a:lnTo>
                  <a:lnTo>
                    <a:pt x="2936" y="12820"/>
                  </a:lnTo>
                  <a:lnTo>
                    <a:pt x="16539" y="5383"/>
                  </a:lnTo>
                  <a:lnTo>
                    <a:pt x="1360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5"/>
            <p:cNvSpPr/>
            <p:nvPr/>
          </p:nvSpPr>
          <p:spPr>
            <a:xfrm>
              <a:off x="3148625" y="1324350"/>
              <a:ext cx="207975" cy="207975"/>
            </a:xfrm>
            <a:custGeom>
              <a:rect b="b" l="l" r="r" t="t"/>
              <a:pathLst>
                <a:path extrusionOk="0" h="8319" w="8319">
                  <a:moveTo>
                    <a:pt x="5383" y="1"/>
                  </a:moveTo>
                  <a:lnTo>
                    <a:pt x="0" y="2936"/>
                  </a:lnTo>
                  <a:lnTo>
                    <a:pt x="2936" y="8319"/>
                  </a:lnTo>
                  <a:lnTo>
                    <a:pt x="8318" y="5383"/>
                  </a:lnTo>
                  <a:lnTo>
                    <a:pt x="538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5"/>
            <p:cNvSpPr/>
            <p:nvPr/>
          </p:nvSpPr>
          <p:spPr>
            <a:xfrm>
              <a:off x="5456475" y="1994700"/>
              <a:ext cx="440400" cy="335175"/>
            </a:xfrm>
            <a:custGeom>
              <a:rect b="b" l="l" r="r" t="t"/>
              <a:pathLst>
                <a:path extrusionOk="0" h="13407" w="17616">
                  <a:moveTo>
                    <a:pt x="2936" y="0"/>
                  </a:moveTo>
                  <a:lnTo>
                    <a:pt x="1" y="5350"/>
                  </a:lnTo>
                  <a:lnTo>
                    <a:pt x="14647" y="13407"/>
                  </a:lnTo>
                  <a:lnTo>
                    <a:pt x="17615" y="8025"/>
                  </a:lnTo>
                  <a:lnTo>
                    <a:pt x="2936"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5"/>
            <p:cNvSpPr/>
            <p:nvPr/>
          </p:nvSpPr>
          <p:spPr>
            <a:xfrm>
              <a:off x="5187350" y="1847900"/>
              <a:ext cx="208000" cy="207175"/>
            </a:xfrm>
            <a:custGeom>
              <a:rect b="b" l="l" r="r" t="t"/>
              <a:pathLst>
                <a:path extrusionOk="0" h="8287" w="8320">
                  <a:moveTo>
                    <a:pt x="2937" y="1"/>
                  </a:moveTo>
                  <a:lnTo>
                    <a:pt x="1" y="5350"/>
                  </a:lnTo>
                  <a:lnTo>
                    <a:pt x="5383" y="8286"/>
                  </a:lnTo>
                  <a:lnTo>
                    <a:pt x="8319" y="2936"/>
                  </a:lnTo>
                  <a:lnTo>
                    <a:pt x="2937"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5"/>
            <p:cNvSpPr/>
            <p:nvPr/>
          </p:nvSpPr>
          <p:spPr>
            <a:xfrm>
              <a:off x="4919075" y="1701125"/>
              <a:ext cx="207975" cy="207150"/>
            </a:xfrm>
            <a:custGeom>
              <a:rect b="b" l="l" r="r" t="t"/>
              <a:pathLst>
                <a:path extrusionOk="0" h="8286" w="8319">
                  <a:moveTo>
                    <a:pt x="2936" y="0"/>
                  </a:moveTo>
                  <a:lnTo>
                    <a:pt x="0" y="5350"/>
                  </a:lnTo>
                  <a:lnTo>
                    <a:pt x="5382" y="8285"/>
                  </a:lnTo>
                  <a:lnTo>
                    <a:pt x="8318" y="2936"/>
                  </a:lnTo>
                  <a:lnTo>
                    <a:pt x="2936"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5"/>
            <p:cNvSpPr/>
            <p:nvPr/>
          </p:nvSpPr>
          <p:spPr>
            <a:xfrm>
              <a:off x="1691325" y="2195300"/>
              <a:ext cx="379225" cy="301775"/>
            </a:xfrm>
            <a:custGeom>
              <a:rect b="b" l="l" r="r" t="t"/>
              <a:pathLst>
                <a:path extrusionOk="0" h="12071" w="15169">
                  <a:moveTo>
                    <a:pt x="2936" y="1"/>
                  </a:moveTo>
                  <a:lnTo>
                    <a:pt x="1" y="5383"/>
                  </a:lnTo>
                  <a:lnTo>
                    <a:pt x="12233" y="12070"/>
                  </a:lnTo>
                  <a:lnTo>
                    <a:pt x="15169" y="6720"/>
                  </a:lnTo>
                  <a:lnTo>
                    <a:pt x="2936"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5"/>
            <p:cNvSpPr/>
            <p:nvPr/>
          </p:nvSpPr>
          <p:spPr>
            <a:xfrm>
              <a:off x="2442400" y="3721925"/>
              <a:ext cx="382500" cy="382475"/>
            </a:xfrm>
            <a:custGeom>
              <a:rect b="b" l="l" r="r" t="t"/>
              <a:pathLst>
                <a:path extrusionOk="0" h="15299" w="15300">
                  <a:moveTo>
                    <a:pt x="0" y="0"/>
                  </a:moveTo>
                  <a:lnTo>
                    <a:pt x="0" y="15299"/>
                  </a:lnTo>
                  <a:lnTo>
                    <a:pt x="15299" y="15299"/>
                  </a:lnTo>
                  <a:lnTo>
                    <a:pt x="15299" y="9166"/>
                  </a:lnTo>
                  <a:lnTo>
                    <a:pt x="6100" y="9166"/>
                  </a:lnTo>
                  <a:lnTo>
                    <a:pt x="6100"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5"/>
            <p:cNvSpPr/>
            <p:nvPr/>
          </p:nvSpPr>
          <p:spPr>
            <a:xfrm>
              <a:off x="5931100" y="4787775"/>
              <a:ext cx="153325" cy="158225"/>
            </a:xfrm>
            <a:custGeom>
              <a:rect b="b" l="l" r="r" t="t"/>
              <a:pathLst>
                <a:path extrusionOk="0" h="6329" w="6133">
                  <a:moveTo>
                    <a:pt x="0" y="0"/>
                  </a:moveTo>
                  <a:lnTo>
                    <a:pt x="0" y="6328"/>
                  </a:lnTo>
                  <a:lnTo>
                    <a:pt x="6133" y="6328"/>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5"/>
            <p:cNvSpPr/>
            <p:nvPr/>
          </p:nvSpPr>
          <p:spPr>
            <a:xfrm>
              <a:off x="6236900" y="4734750"/>
              <a:ext cx="172925" cy="171300"/>
            </a:xfrm>
            <a:custGeom>
              <a:rect b="b" l="l" r="r" t="t"/>
              <a:pathLst>
                <a:path extrusionOk="0" h="6852" w="6917">
                  <a:moveTo>
                    <a:pt x="6035" y="1"/>
                  </a:moveTo>
                  <a:lnTo>
                    <a:pt x="1" y="914"/>
                  </a:lnTo>
                  <a:lnTo>
                    <a:pt x="881" y="6851"/>
                  </a:lnTo>
                  <a:lnTo>
                    <a:pt x="6916" y="5970"/>
                  </a:lnTo>
                  <a:lnTo>
                    <a:pt x="6035"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5"/>
            <p:cNvSpPr/>
            <p:nvPr/>
          </p:nvSpPr>
          <p:spPr>
            <a:xfrm>
              <a:off x="1190625" y="749425"/>
              <a:ext cx="5206150" cy="3885050"/>
            </a:xfrm>
            <a:custGeom>
              <a:rect b="b" l="l" r="r" t="t"/>
              <a:pathLst>
                <a:path extrusionOk="0" h="155402" w="208246">
                  <a:moveTo>
                    <a:pt x="192686" y="120107"/>
                  </a:moveTo>
                  <a:cubicBezTo>
                    <a:pt x="197742" y="120107"/>
                    <a:pt x="201852" y="124217"/>
                    <a:pt x="201852" y="129306"/>
                  </a:cubicBezTo>
                  <a:cubicBezTo>
                    <a:pt x="201852" y="134362"/>
                    <a:pt x="197742" y="138472"/>
                    <a:pt x="192686" y="138472"/>
                  </a:cubicBezTo>
                  <a:cubicBezTo>
                    <a:pt x="187629" y="138472"/>
                    <a:pt x="183487" y="134362"/>
                    <a:pt x="183487" y="129306"/>
                  </a:cubicBezTo>
                  <a:cubicBezTo>
                    <a:pt x="183487" y="124217"/>
                    <a:pt x="187629" y="120107"/>
                    <a:pt x="192686" y="120107"/>
                  </a:cubicBezTo>
                  <a:close/>
                  <a:moveTo>
                    <a:pt x="104123" y="1"/>
                  </a:moveTo>
                  <a:cubicBezTo>
                    <a:pt x="101578" y="1"/>
                    <a:pt x="99034" y="653"/>
                    <a:pt x="96783" y="1893"/>
                  </a:cubicBezTo>
                  <a:lnTo>
                    <a:pt x="85268" y="8188"/>
                  </a:lnTo>
                  <a:lnTo>
                    <a:pt x="88237" y="13538"/>
                  </a:lnTo>
                  <a:lnTo>
                    <a:pt x="99719" y="7242"/>
                  </a:lnTo>
                  <a:cubicBezTo>
                    <a:pt x="101056" y="6525"/>
                    <a:pt x="102589" y="6133"/>
                    <a:pt x="104123" y="6133"/>
                  </a:cubicBezTo>
                  <a:cubicBezTo>
                    <a:pt x="105656" y="6133"/>
                    <a:pt x="107189" y="6525"/>
                    <a:pt x="108526" y="7242"/>
                  </a:cubicBezTo>
                  <a:lnTo>
                    <a:pt x="200319" y="57477"/>
                  </a:lnTo>
                  <a:cubicBezTo>
                    <a:pt x="201460" y="58097"/>
                    <a:pt x="202145" y="59238"/>
                    <a:pt x="202145" y="60543"/>
                  </a:cubicBezTo>
                  <a:cubicBezTo>
                    <a:pt x="202145" y="61815"/>
                    <a:pt x="201460" y="62957"/>
                    <a:pt x="200319" y="63577"/>
                  </a:cubicBezTo>
                  <a:lnTo>
                    <a:pt x="191740" y="68274"/>
                  </a:lnTo>
                  <a:lnTo>
                    <a:pt x="104677" y="52616"/>
                  </a:lnTo>
                  <a:lnTo>
                    <a:pt x="103601" y="58651"/>
                  </a:lnTo>
                  <a:lnTo>
                    <a:pt x="183193" y="72939"/>
                  </a:lnTo>
                  <a:lnTo>
                    <a:pt x="147670" y="92380"/>
                  </a:lnTo>
                  <a:lnTo>
                    <a:pt x="150606" y="97762"/>
                  </a:lnTo>
                  <a:lnTo>
                    <a:pt x="164306" y="90260"/>
                  </a:lnTo>
                  <a:lnTo>
                    <a:pt x="164306" y="140299"/>
                  </a:lnTo>
                  <a:lnTo>
                    <a:pt x="43939" y="140299"/>
                  </a:lnTo>
                  <a:lnTo>
                    <a:pt x="43939" y="90260"/>
                  </a:lnTo>
                  <a:lnTo>
                    <a:pt x="96783" y="119161"/>
                  </a:lnTo>
                  <a:cubicBezTo>
                    <a:pt x="99034" y="120401"/>
                    <a:pt x="101578" y="121053"/>
                    <a:pt x="104123" y="121053"/>
                  </a:cubicBezTo>
                  <a:cubicBezTo>
                    <a:pt x="106700" y="121053"/>
                    <a:pt x="109211" y="120401"/>
                    <a:pt x="111462" y="119161"/>
                  </a:cubicBezTo>
                  <a:lnTo>
                    <a:pt x="145224" y="100698"/>
                  </a:lnTo>
                  <a:lnTo>
                    <a:pt x="142288" y="95349"/>
                  </a:lnTo>
                  <a:lnTo>
                    <a:pt x="108526" y="113811"/>
                  </a:lnTo>
                  <a:cubicBezTo>
                    <a:pt x="107189" y="114529"/>
                    <a:pt x="105656" y="114920"/>
                    <a:pt x="104123" y="114920"/>
                  </a:cubicBezTo>
                  <a:cubicBezTo>
                    <a:pt x="102589" y="114920"/>
                    <a:pt x="101056" y="114529"/>
                    <a:pt x="99719" y="113811"/>
                  </a:cubicBezTo>
                  <a:lnTo>
                    <a:pt x="7927" y="63577"/>
                  </a:lnTo>
                  <a:cubicBezTo>
                    <a:pt x="6785" y="62957"/>
                    <a:pt x="6133" y="61815"/>
                    <a:pt x="6133" y="60543"/>
                  </a:cubicBezTo>
                  <a:cubicBezTo>
                    <a:pt x="6133" y="59238"/>
                    <a:pt x="6785" y="58097"/>
                    <a:pt x="7927" y="57477"/>
                  </a:cubicBezTo>
                  <a:lnTo>
                    <a:pt x="82854" y="16474"/>
                  </a:lnTo>
                  <a:lnTo>
                    <a:pt x="79919" y="11124"/>
                  </a:lnTo>
                  <a:lnTo>
                    <a:pt x="4991" y="52127"/>
                  </a:lnTo>
                  <a:cubicBezTo>
                    <a:pt x="1859" y="53823"/>
                    <a:pt x="0" y="56955"/>
                    <a:pt x="0" y="60543"/>
                  </a:cubicBezTo>
                  <a:cubicBezTo>
                    <a:pt x="0" y="64099"/>
                    <a:pt x="1859" y="67230"/>
                    <a:pt x="4991" y="68926"/>
                  </a:cubicBezTo>
                  <a:lnTo>
                    <a:pt x="37806" y="86900"/>
                  </a:lnTo>
                  <a:lnTo>
                    <a:pt x="37806" y="146431"/>
                  </a:lnTo>
                  <a:lnTo>
                    <a:pt x="170439" y="146431"/>
                  </a:lnTo>
                  <a:lnTo>
                    <a:pt x="170439" y="86900"/>
                  </a:lnTo>
                  <a:lnTo>
                    <a:pt x="189619" y="76396"/>
                  </a:lnTo>
                  <a:lnTo>
                    <a:pt x="189619" y="114301"/>
                  </a:lnTo>
                  <a:cubicBezTo>
                    <a:pt x="182639" y="115703"/>
                    <a:pt x="177387" y="121901"/>
                    <a:pt x="177387" y="129306"/>
                  </a:cubicBezTo>
                  <a:cubicBezTo>
                    <a:pt x="177387" y="132568"/>
                    <a:pt x="178431" y="135634"/>
                    <a:pt x="180192" y="138113"/>
                  </a:cubicBezTo>
                  <a:lnTo>
                    <a:pt x="177941" y="153379"/>
                  </a:lnTo>
                  <a:lnTo>
                    <a:pt x="184009" y="154260"/>
                  </a:lnTo>
                  <a:lnTo>
                    <a:pt x="185672" y="142876"/>
                  </a:lnTo>
                  <a:cubicBezTo>
                    <a:pt x="186912" y="143528"/>
                    <a:pt x="188217" y="143985"/>
                    <a:pt x="189619" y="144278"/>
                  </a:cubicBezTo>
                  <a:lnTo>
                    <a:pt x="189619" y="155402"/>
                  </a:lnTo>
                  <a:lnTo>
                    <a:pt x="195752" y="155402"/>
                  </a:lnTo>
                  <a:lnTo>
                    <a:pt x="195752" y="144278"/>
                  </a:lnTo>
                  <a:cubicBezTo>
                    <a:pt x="196991" y="144017"/>
                    <a:pt x="198198" y="143626"/>
                    <a:pt x="199307" y="143071"/>
                  </a:cubicBezTo>
                  <a:lnTo>
                    <a:pt x="200938" y="154260"/>
                  </a:lnTo>
                  <a:lnTo>
                    <a:pt x="207006" y="153379"/>
                  </a:lnTo>
                  <a:lnTo>
                    <a:pt x="204820" y="138570"/>
                  </a:lnTo>
                  <a:cubicBezTo>
                    <a:pt x="206810" y="135993"/>
                    <a:pt x="207984" y="132796"/>
                    <a:pt x="207984" y="129306"/>
                  </a:cubicBezTo>
                  <a:cubicBezTo>
                    <a:pt x="207984" y="121901"/>
                    <a:pt x="202732" y="115703"/>
                    <a:pt x="195752" y="114301"/>
                  </a:cubicBezTo>
                  <a:lnTo>
                    <a:pt x="195752" y="73069"/>
                  </a:lnTo>
                  <a:lnTo>
                    <a:pt x="203254" y="68926"/>
                  </a:lnTo>
                  <a:cubicBezTo>
                    <a:pt x="206386" y="67230"/>
                    <a:pt x="208245" y="64099"/>
                    <a:pt x="208245" y="60543"/>
                  </a:cubicBezTo>
                  <a:cubicBezTo>
                    <a:pt x="208245" y="56955"/>
                    <a:pt x="206386" y="53823"/>
                    <a:pt x="203254" y="52127"/>
                  </a:cubicBezTo>
                  <a:lnTo>
                    <a:pt x="111462" y="1893"/>
                  </a:lnTo>
                  <a:cubicBezTo>
                    <a:pt x="109244" y="653"/>
                    <a:pt x="106700" y="1"/>
                    <a:pt x="104123"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5"/>
            <p:cNvSpPr/>
            <p:nvPr/>
          </p:nvSpPr>
          <p:spPr>
            <a:xfrm>
              <a:off x="5595100" y="4734750"/>
              <a:ext cx="172925" cy="171300"/>
            </a:xfrm>
            <a:custGeom>
              <a:rect b="b" l="l" r="r" t="t"/>
              <a:pathLst>
                <a:path extrusionOk="0" h="6852" w="6917">
                  <a:moveTo>
                    <a:pt x="882" y="1"/>
                  </a:moveTo>
                  <a:lnTo>
                    <a:pt x="1" y="5938"/>
                  </a:lnTo>
                  <a:lnTo>
                    <a:pt x="6068" y="6851"/>
                  </a:lnTo>
                  <a:lnTo>
                    <a:pt x="6916" y="882"/>
                  </a:lnTo>
                  <a:lnTo>
                    <a:pt x="882"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0" name="Google Shape;2540;p45"/>
          <p:cNvGrpSpPr/>
          <p:nvPr/>
        </p:nvGrpSpPr>
        <p:grpSpPr>
          <a:xfrm>
            <a:off x="2200437" y="2694543"/>
            <a:ext cx="409185" cy="357910"/>
            <a:chOff x="1190625" y="565125"/>
            <a:chExt cx="5219200" cy="4565175"/>
          </a:xfrm>
        </p:grpSpPr>
        <p:sp>
          <p:nvSpPr>
            <p:cNvPr id="2541" name="Google Shape;2541;p45"/>
            <p:cNvSpPr/>
            <p:nvPr/>
          </p:nvSpPr>
          <p:spPr>
            <a:xfrm>
              <a:off x="1190625" y="565125"/>
              <a:ext cx="5219200" cy="2599025"/>
            </a:xfrm>
            <a:custGeom>
              <a:rect b="b" l="l" r="r" t="t"/>
              <a:pathLst>
                <a:path extrusionOk="0" h="103961" w="208768">
                  <a:moveTo>
                    <a:pt x="22671" y="6133"/>
                  </a:moveTo>
                  <a:cubicBezTo>
                    <a:pt x="27792" y="6133"/>
                    <a:pt x="32131" y="9591"/>
                    <a:pt x="33468" y="14288"/>
                  </a:cubicBezTo>
                  <a:lnTo>
                    <a:pt x="11874" y="14288"/>
                  </a:lnTo>
                  <a:cubicBezTo>
                    <a:pt x="13211" y="9591"/>
                    <a:pt x="17549" y="6133"/>
                    <a:pt x="22671" y="6133"/>
                  </a:cubicBezTo>
                  <a:close/>
                  <a:moveTo>
                    <a:pt x="63543" y="6133"/>
                  </a:moveTo>
                  <a:cubicBezTo>
                    <a:pt x="68665" y="6133"/>
                    <a:pt x="73003" y="9591"/>
                    <a:pt x="74341" y="14288"/>
                  </a:cubicBezTo>
                  <a:lnTo>
                    <a:pt x="52714" y="14288"/>
                  </a:lnTo>
                  <a:cubicBezTo>
                    <a:pt x="54051" y="9591"/>
                    <a:pt x="58390" y="6133"/>
                    <a:pt x="63543" y="6133"/>
                  </a:cubicBezTo>
                  <a:close/>
                  <a:moveTo>
                    <a:pt x="104384" y="6133"/>
                  </a:moveTo>
                  <a:cubicBezTo>
                    <a:pt x="109505" y="6133"/>
                    <a:pt x="113843" y="9591"/>
                    <a:pt x="115181" y="14288"/>
                  </a:cubicBezTo>
                  <a:lnTo>
                    <a:pt x="93586" y="14288"/>
                  </a:lnTo>
                  <a:cubicBezTo>
                    <a:pt x="94924" y="9591"/>
                    <a:pt x="99262" y="6133"/>
                    <a:pt x="104384" y="6133"/>
                  </a:cubicBezTo>
                  <a:close/>
                  <a:moveTo>
                    <a:pt x="145224" y="6133"/>
                  </a:moveTo>
                  <a:cubicBezTo>
                    <a:pt x="150378" y="6133"/>
                    <a:pt x="154716" y="9591"/>
                    <a:pt x="156053" y="14288"/>
                  </a:cubicBezTo>
                  <a:lnTo>
                    <a:pt x="134426" y="14288"/>
                  </a:lnTo>
                  <a:cubicBezTo>
                    <a:pt x="135764" y="9591"/>
                    <a:pt x="140102" y="6133"/>
                    <a:pt x="145224" y="6133"/>
                  </a:cubicBezTo>
                  <a:close/>
                  <a:moveTo>
                    <a:pt x="186096" y="6133"/>
                  </a:moveTo>
                  <a:cubicBezTo>
                    <a:pt x="191218" y="6133"/>
                    <a:pt x="195556" y="9591"/>
                    <a:pt x="196894" y="14288"/>
                  </a:cubicBezTo>
                  <a:lnTo>
                    <a:pt x="175299" y="14288"/>
                  </a:lnTo>
                  <a:cubicBezTo>
                    <a:pt x="176637" y="9591"/>
                    <a:pt x="180975" y="6133"/>
                    <a:pt x="186096" y="6133"/>
                  </a:cubicBezTo>
                  <a:close/>
                  <a:moveTo>
                    <a:pt x="22671" y="1"/>
                  </a:moveTo>
                  <a:cubicBezTo>
                    <a:pt x="14157" y="1"/>
                    <a:pt x="7046" y="6166"/>
                    <a:pt x="5578" y="14288"/>
                  </a:cubicBezTo>
                  <a:lnTo>
                    <a:pt x="0" y="14288"/>
                  </a:lnTo>
                  <a:lnTo>
                    <a:pt x="0" y="103960"/>
                  </a:lnTo>
                  <a:lnTo>
                    <a:pt x="6133" y="103960"/>
                  </a:lnTo>
                  <a:lnTo>
                    <a:pt x="6133" y="65762"/>
                  </a:lnTo>
                  <a:lnTo>
                    <a:pt x="170569" y="65762"/>
                  </a:lnTo>
                  <a:lnTo>
                    <a:pt x="170569" y="59630"/>
                  </a:lnTo>
                  <a:lnTo>
                    <a:pt x="6133" y="59630"/>
                  </a:lnTo>
                  <a:lnTo>
                    <a:pt x="6133" y="22606"/>
                  </a:lnTo>
                  <a:cubicBezTo>
                    <a:pt x="8351" y="29619"/>
                    <a:pt x="14940" y="34708"/>
                    <a:pt x="22671" y="34708"/>
                  </a:cubicBezTo>
                  <a:lnTo>
                    <a:pt x="22671" y="28576"/>
                  </a:lnTo>
                  <a:cubicBezTo>
                    <a:pt x="17549" y="28576"/>
                    <a:pt x="13211" y="25118"/>
                    <a:pt x="11874" y="20421"/>
                  </a:cubicBezTo>
                  <a:lnTo>
                    <a:pt x="46451" y="20421"/>
                  </a:lnTo>
                  <a:cubicBezTo>
                    <a:pt x="47886" y="28543"/>
                    <a:pt x="54997" y="34708"/>
                    <a:pt x="63543" y="34708"/>
                  </a:cubicBezTo>
                  <a:lnTo>
                    <a:pt x="63543" y="28576"/>
                  </a:lnTo>
                  <a:cubicBezTo>
                    <a:pt x="58390" y="28576"/>
                    <a:pt x="54051" y="25118"/>
                    <a:pt x="52714" y="20421"/>
                  </a:cubicBezTo>
                  <a:lnTo>
                    <a:pt x="87291" y="20421"/>
                  </a:lnTo>
                  <a:cubicBezTo>
                    <a:pt x="88759" y="28543"/>
                    <a:pt x="95870" y="34708"/>
                    <a:pt x="104384" y="34708"/>
                  </a:cubicBezTo>
                  <a:lnTo>
                    <a:pt x="104384" y="28576"/>
                  </a:lnTo>
                  <a:cubicBezTo>
                    <a:pt x="99262" y="28576"/>
                    <a:pt x="94924" y="25118"/>
                    <a:pt x="93586" y="20421"/>
                  </a:cubicBezTo>
                  <a:lnTo>
                    <a:pt x="128163" y="20421"/>
                  </a:lnTo>
                  <a:cubicBezTo>
                    <a:pt x="129599" y="28543"/>
                    <a:pt x="136710" y="34708"/>
                    <a:pt x="145224" y="34708"/>
                  </a:cubicBezTo>
                  <a:lnTo>
                    <a:pt x="145224" y="28576"/>
                  </a:lnTo>
                  <a:cubicBezTo>
                    <a:pt x="140102" y="28576"/>
                    <a:pt x="135764" y="25118"/>
                    <a:pt x="134426" y="20421"/>
                  </a:cubicBezTo>
                  <a:lnTo>
                    <a:pt x="169004" y="20421"/>
                  </a:lnTo>
                  <a:cubicBezTo>
                    <a:pt x="170471" y="28543"/>
                    <a:pt x="177550" y="34708"/>
                    <a:pt x="186096" y="34708"/>
                  </a:cubicBezTo>
                  <a:lnTo>
                    <a:pt x="186096" y="28576"/>
                  </a:lnTo>
                  <a:cubicBezTo>
                    <a:pt x="180975" y="28576"/>
                    <a:pt x="176637" y="25118"/>
                    <a:pt x="175299" y="20421"/>
                  </a:cubicBezTo>
                  <a:lnTo>
                    <a:pt x="202635" y="20421"/>
                  </a:lnTo>
                  <a:lnTo>
                    <a:pt x="202635" y="34512"/>
                  </a:lnTo>
                  <a:lnTo>
                    <a:pt x="208767" y="34512"/>
                  </a:lnTo>
                  <a:lnTo>
                    <a:pt x="208767" y="14288"/>
                  </a:lnTo>
                  <a:lnTo>
                    <a:pt x="203189" y="14288"/>
                  </a:lnTo>
                  <a:cubicBezTo>
                    <a:pt x="201721" y="6166"/>
                    <a:pt x="194610" y="1"/>
                    <a:pt x="186096" y="1"/>
                  </a:cubicBezTo>
                  <a:cubicBezTo>
                    <a:pt x="177550" y="1"/>
                    <a:pt x="170471" y="6166"/>
                    <a:pt x="169004" y="14288"/>
                  </a:cubicBezTo>
                  <a:lnTo>
                    <a:pt x="162316" y="14288"/>
                  </a:lnTo>
                  <a:cubicBezTo>
                    <a:pt x="160881" y="6166"/>
                    <a:pt x="153770" y="1"/>
                    <a:pt x="145224" y="1"/>
                  </a:cubicBezTo>
                  <a:cubicBezTo>
                    <a:pt x="136710" y="1"/>
                    <a:pt x="129599" y="6166"/>
                    <a:pt x="128163" y="14288"/>
                  </a:cubicBezTo>
                  <a:lnTo>
                    <a:pt x="121476" y="14288"/>
                  </a:lnTo>
                  <a:cubicBezTo>
                    <a:pt x="120008" y="6166"/>
                    <a:pt x="112897" y="1"/>
                    <a:pt x="104384" y="1"/>
                  </a:cubicBezTo>
                  <a:cubicBezTo>
                    <a:pt x="95870" y="1"/>
                    <a:pt x="88759" y="6166"/>
                    <a:pt x="87291" y="14288"/>
                  </a:cubicBezTo>
                  <a:lnTo>
                    <a:pt x="80604" y="14288"/>
                  </a:lnTo>
                  <a:cubicBezTo>
                    <a:pt x="79168" y="6166"/>
                    <a:pt x="72057" y="1"/>
                    <a:pt x="63543" y="1"/>
                  </a:cubicBezTo>
                  <a:cubicBezTo>
                    <a:pt x="54997" y="1"/>
                    <a:pt x="47886" y="6166"/>
                    <a:pt x="46451" y="14288"/>
                  </a:cubicBezTo>
                  <a:lnTo>
                    <a:pt x="39764" y="14288"/>
                  </a:lnTo>
                  <a:cubicBezTo>
                    <a:pt x="38296" y="6166"/>
                    <a:pt x="31217" y="1"/>
                    <a:pt x="22671"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5"/>
            <p:cNvSpPr/>
            <p:nvPr/>
          </p:nvSpPr>
          <p:spPr>
            <a:xfrm>
              <a:off x="1190625" y="3317425"/>
              <a:ext cx="3271775" cy="1812875"/>
            </a:xfrm>
            <a:custGeom>
              <a:rect b="b" l="l" r="r" t="t"/>
              <a:pathLst>
                <a:path extrusionOk="0" h="72515" w="130871">
                  <a:moveTo>
                    <a:pt x="0" y="1"/>
                  </a:moveTo>
                  <a:lnTo>
                    <a:pt x="0" y="57216"/>
                  </a:lnTo>
                  <a:cubicBezTo>
                    <a:pt x="0" y="65664"/>
                    <a:pt x="6883" y="72515"/>
                    <a:pt x="15331" y="72515"/>
                  </a:cubicBezTo>
                  <a:lnTo>
                    <a:pt x="130871" y="72515"/>
                  </a:lnTo>
                  <a:lnTo>
                    <a:pt x="130871" y="66382"/>
                  </a:lnTo>
                  <a:lnTo>
                    <a:pt x="15331" y="66382"/>
                  </a:lnTo>
                  <a:cubicBezTo>
                    <a:pt x="10243" y="66382"/>
                    <a:pt x="6133" y="62272"/>
                    <a:pt x="6133" y="57216"/>
                  </a:cubicBez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5"/>
            <p:cNvSpPr/>
            <p:nvPr/>
          </p:nvSpPr>
          <p:spPr>
            <a:xfrm>
              <a:off x="4615700" y="1581225"/>
              <a:ext cx="1794125" cy="3549075"/>
            </a:xfrm>
            <a:custGeom>
              <a:rect b="b" l="l" r="r" t="t"/>
              <a:pathLst>
                <a:path extrusionOk="0" h="141963" w="71765">
                  <a:moveTo>
                    <a:pt x="65632" y="1"/>
                  </a:moveTo>
                  <a:lnTo>
                    <a:pt x="65632" y="18986"/>
                  </a:lnTo>
                  <a:lnTo>
                    <a:pt x="39699" y="18986"/>
                  </a:lnTo>
                  <a:lnTo>
                    <a:pt x="39699" y="25118"/>
                  </a:lnTo>
                  <a:lnTo>
                    <a:pt x="65632" y="25118"/>
                  </a:lnTo>
                  <a:lnTo>
                    <a:pt x="65632" y="126664"/>
                  </a:lnTo>
                  <a:cubicBezTo>
                    <a:pt x="65632" y="131720"/>
                    <a:pt x="61521" y="135830"/>
                    <a:pt x="56433" y="135830"/>
                  </a:cubicBezTo>
                  <a:lnTo>
                    <a:pt x="0" y="135830"/>
                  </a:lnTo>
                  <a:lnTo>
                    <a:pt x="0" y="141963"/>
                  </a:lnTo>
                  <a:lnTo>
                    <a:pt x="56433" y="141963"/>
                  </a:lnTo>
                  <a:cubicBezTo>
                    <a:pt x="64881" y="141963"/>
                    <a:pt x="71764" y="135112"/>
                    <a:pt x="71764" y="126664"/>
                  </a:cubicBezTo>
                  <a:lnTo>
                    <a:pt x="71764"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5"/>
            <p:cNvSpPr/>
            <p:nvPr/>
          </p:nvSpPr>
          <p:spPr>
            <a:xfrm>
              <a:off x="3734150" y="2525575"/>
              <a:ext cx="2236125" cy="1838975"/>
            </a:xfrm>
            <a:custGeom>
              <a:rect b="b" l="l" r="r" t="t"/>
              <a:pathLst>
                <a:path extrusionOk="0" h="73559" w="89445">
                  <a:moveTo>
                    <a:pt x="27760" y="6133"/>
                  </a:moveTo>
                  <a:lnTo>
                    <a:pt x="27760" y="22476"/>
                  </a:lnTo>
                  <a:lnTo>
                    <a:pt x="6100" y="22476"/>
                  </a:lnTo>
                  <a:lnTo>
                    <a:pt x="6100" y="9200"/>
                  </a:lnTo>
                  <a:cubicBezTo>
                    <a:pt x="6100" y="7503"/>
                    <a:pt x="7503" y="6133"/>
                    <a:pt x="9167" y="6133"/>
                  </a:cubicBezTo>
                  <a:close/>
                  <a:moveTo>
                    <a:pt x="55552" y="6133"/>
                  </a:moveTo>
                  <a:lnTo>
                    <a:pt x="55552" y="22476"/>
                  </a:lnTo>
                  <a:lnTo>
                    <a:pt x="33892" y="22476"/>
                  </a:lnTo>
                  <a:lnTo>
                    <a:pt x="33892" y="6133"/>
                  </a:lnTo>
                  <a:close/>
                  <a:moveTo>
                    <a:pt x="80278" y="6133"/>
                  </a:moveTo>
                  <a:cubicBezTo>
                    <a:pt x="81941" y="6133"/>
                    <a:pt x="83344" y="7503"/>
                    <a:pt x="83344" y="9200"/>
                  </a:cubicBezTo>
                  <a:lnTo>
                    <a:pt x="83344" y="22476"/>
                  </a:lnTo>
                  <a:lnTo>
                    <a:pt x="61685" y="22476"/>
                  </a:lnTo>
                  <a:lnTo>
                    <a:pt x="61685" y="6133"/>
                  </a:lnTo>
                  <a:close/>
                  <a:moveTo>
                    <a:pt x="27760" y="28608"/>
                  </a:moveTo>
                  <a:lnTo>
                    <a:pt x="27760" y="44951"/>
                  </a:lnTo>
                  <a:lnTo>
                    <a:pt x="6100" y="44951"/>
                  </a:lnTo>
                  <a:lnTo>
                    <a:pt x="6100" y="28608"/>
                  </a:lnTo>
                  <a:close/>
                  <a:moveTo>
                    <a:pt x="55552" y="28608"/>
                  </a:moveTo>
                  <a:lnTo>
                    <a:pt x="55552" y="44951"/>
                  </a:lnTo>
                  <a:lnTo>
                    <a:pt x="33892" y="44951"/>
                  </a:lnTo>
                  <a:lnTo>
                    <a:pt x="33892" y="28608"/>
                  </a:lnTo>
                  <a:close/>
                  <a:moveTo>
                    <a:pt x="83344" y="28608"/>
                  </a:moveTo>
                  <a:lnTo>
                    <a:pt x="83344" y="44951"/>
                  </a:lnTo>
                  <a:lnTo>
                    <a:pt x="61685" y="44951"/>
                  </a:lnTo>
                  <a:lnTo>
                    <a:pt x="61685" y="28608"/>
                  </a:lnTo>
                  <a:close/>
                  <a:moveTo>
                    <a:pt x="27760" y="51083"/>
                  </a:moveTo>
                  <a:lnTo>
                    <a:pt x="27760" y="67426"/>
                  </a:lnTo>
                  <a:lnTo>
                    <a:pt x="9167" y="67426"/>
                  </a:lnTo>
                  <a:cubicBezTo>
                    <a:pt x="7503" y="67426"/>
                    <a:pt x="6100" y="66056"/>
                    <a:pt x="6100" y="64360"/>
                  </a:cubicBezTo>
                  <a:lnTo>
                    <a:pt x="6100" y="51083"/>
                  </a:lnTo>
                  <a:close/>
                  <a:moveTo>
                    <a:pt x="55552" y="51083"/>
                  </a:moveTo>
                  <a:lnTo>
                    <a:pt x="55552" y="67426"/>
                  </a:lnTo>
                  <a:lnTo>
                    <a:pt x="33892" y="67426"/>
                  </a:lnTo>
                  <a:lnTo>
                    <a:pt x="33892" y="51083"/>
                  </a:lnTo>
                  <a:close/>
                  <a:moveTo>
                    <a:pt x="83344" y="51083"/>
                  </a:moveTo>
                  <a:lnTo>
                    <a:pt x="83344" y="64360"/>
                  </a:lnTo>
                  <a:cubicBezTo>
                    <a:pt x="83344" y="66056"/>
                    <a:pt x="81941" y="67426"/>
                    <a:pt x="80278" y="67426"/>
                  </a:cubicBezTo>
                  <a:lnTo>
                    <a:pt x="61685" y="67426"/>
                  </a:lnTo>
                  <a:lnTo>
                    <a:pt x="61685" y="51083"/>
                  </a:lnTo>
                  <a:close/>
                  <a:moveTo>
                    <a:pt x="9167" y="1"/>
                  </a:moveTo>
                  <a:cubicBezTo>
                    <a:pt x="4110" y="1"/>
                    <a:pt x="0" y="4143"/>
                    <a:pt x="0" y="9200"/>
                  </a:cubicBezTo>
                  <a:lnTo>
                    <a:pt x="0" y="64360"/>
                  </a:lnTo>
                  <a:cubicBezTo>
                    <a:pt x="0" y="69416"/>
                    <a:pt x="4110" y="73559"/>
                    <a:pt x="9167" y="73559"/>
                  </a:cubicBezTo>
                  <a:lnTo>
                    <a:pt x="80278" y="73559"/>
                  </a:lnTo>
                  <a:cubicBezTo>
                    <a:pt x="85334" y="73559"/>
                    <a:pt x="89444" y="69416"/>
                    <a:pt x="89444" y="64360"/>
                  </a:cubicBezTo>
                  <a:lnTo>
                    <a:pt x="89444" y="9200"/>
                  </a:lnTo>
                  <a:cubicBezTo>
                    <a:pt x="89444" y="4143"/>
                    <a:pt x="85334" y="1"/>
                    <a:pt x="80278"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5"/>
            <p:cNvSpPr/>
            <p:nvPr/>
          </p:nvSpPr>
          <p:spPr>
            <a:xfrm>
              <a:off x="1508650" y="2786550"/>
              <a:ext cx="2070575" cy="1268925"/>
            </a:xfrm>
            <a:custGeom>
              <a:rect b="b" l="l" r="r" t="t"/>
              <a:pathLst>
                <a:path extrusionOk="0" h="50757" w="82823">
                  <a:moveTo>
                    <a:pt x="41395" y="6524"/>
                  </a:moveTo>
                  <a:lnTo>
                    <a:pt x="65371" y="15527"/>
                  </a:lnTo>
                  <a:lnTo>
                    <a:pt x="41395" y="24498"/>
                  </a:lnTo>
                  <a:lnTo>
                    <a:pt x="17452" y="15527"/>
                  </a:lnTo>
                  <a:lnTo>
                    <a:pt x="41395" y="6524"/>
                  </a:lnTo>
                  <a:close/>
                  <a:moveTo>
                    <a:pt x="56727" y="25313"/>
                  </a:moveTo>
                  <a:lnTo>
                    <a:pt x="56727" y="42308"/>
                  </a:lnTo>
                  <a:cubicBezTo>
                    <a:pt x="51752" y="43857"/>
                    <a:pt x="46582" y="44632"/>
                    <a:pt x="41412" y="44632"/>
                  </a:cubicBezTo>
                  <a:cubicBezTo>
                    <a:pt x="36241" y="44632"/>
                    <a:pt x="31071" y="43857"/>
                    <a:pt x="26097" y="42308"/>
                  </a:cubicBezTo>
                  <a:lnTo>
                    <a:pt x="26097" y="25313"/>
                  </a:lnTo>
                  <a:lnTo>
                    <a:pt x="41395" y="31054"/>
                  </a:lnTo>
                  <a:lnTo>
                    <a:pt x="56727" y="25313"/>
                  </a:lnTo>
                  <a:close/>
                  <a:moveTo>
                    <a:pt x="41395" y="0"/>
                  </a:moveTo>
                  <a:lnTo>
                    <a:pt x="1" y="15527"/>
                  </a:lnTo>
                  <a:lnTo>
                    <a:pt x="19964" y="22997"/>
                  </a:lnTo>
                  <a:lnTo>
                    <a:pt x="19964" y="46679"/>
                  </a:lnTo>
                  <a:lnTo>
                    <a:pt x="21987" y="47429"/>
                  </a:lnTo>
                  <a:cubicBezTo>
                    <a:pt x="28250" y="49648"/>
                    <a:pt x="34839" y="50757"/>
                    <a:pt x="41395" y="50757"/>
                  </a:cubicBezTo>
                  <a:cubicBezTo>
                    <a:pt x="47985" y="50757"/>
                    <a:pt x="54574" y="49648"/>
                    <a:pt x="60837" y="47429"/>
                  </a:cubicBezTo>
                  <a:lnTo>
                    <a:pt x="62859" y="46679"/>
                  </a:lnTo>
                  <a:lnTo>
                    <a:pt x="62859" y="22997"/>
                  </a:lnTo>
                  <a:lnTo>
                    <a:pt x="82823" y="15527"/>
                  </a:lnTo>
                  <a:lnTo>
                    <a:pt x="41395"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5"/>
            <p:cNvSpPr/>
            <p:nvPr/>
          </p:nvSpPr>
          <p:spPr>
            <a:xfrm>
              <a:off x="1609775" y="4308250"/>
              <a:ext cx="587175" cy="433875"/>
            </a:xfrm>
            <a:custGeom>
              <a:rect b="b" l="l" r="r" t="t"/>
              <a:pathLst>
                <a:path extrusionOk="0" h="17355" w="23487">
                  <a:moveTo>
                    <a:pt x="1" y="1"/>
                  </a:moveTo>
                  <a:lnTo>
                    <a:pt x="1" y="17355"/>
                  </a:lnTo>
                  <a:lnTo>
                    <a:pt x="23487" y="17355"/>
                  </a:lnTo>
                  <a:lnTo>
                    <a:pt x="23487" y="11222"/>
                  </a:lnTo>
                  <a:lnTo>
                    <a:pt x="6101" y="11222"/>
                  </a:lnTo>
                  <a:lnTo>
                    <a:pt x="6101"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5"/>
            <p:cNvSpPr/>
            <p:nvPr/>
          </p:nvSpPr>
          <p:spPr>
            <a:xfrm>
              <a:off x="2350250" y="4588775"/>
              <a:ext cx="152525" cy="153350"/>
            </a:xfrm>
            <a:custGeom>
              <a:rect b="b" l="l" r="r" t="t"/>
              <a:pathLst>
                <a:path extrusionOk="0" h="6134" w="6101">
                  <a:moveTo>
                    <a:pt x="0" y="1"/>
                  </a:moveTo>
                  <a:lnTo>
                    <a:pt x="0" y="6134"/>
                  </a:lnTo>
                  <a:lnTo>
                    <a:pt x="6100" y="6134"/>
                  </a:lnTo>
                  <a:lnTo>
                    <a:pt x="6100"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5"/>
            <p:cNvSpPr/>
            <p:nvPr/>
          </p:nvSpPr>
          <p:spPr>
            <a:xfrm>
              <a:off x="5750875" y="4588775"/>
              <a:ext cx="153325" cy="153350"/>
            </a:xfrm>
            <a:custGeom>
              <a:rect b="b" l="l" r="r" t="t"/>
              <a:pathLst>
                <a:path extrusionOk="0" h="6134" w="6133">
                  <a:moveTo>
                    <a:pt x="0" y="1"/>
                  </a:moveTo>
                  <a:lnTo>
                    <a:pt x="0" y="6134"/>
                  </a:lnTo>
                  <a:lnTo>
                    <a:pt x="6133" y="6134"/>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5"/>
            <p:cNvSpPr/>
            <p:nvPr/>
          </p:nvSpPr>
          <p:spPr>
            <a:xfrm>
              <a:off x="5444250" y="4588775"/>
              <a:ext cx="153325" cy="153350"/>
            </a:xfrm>
            <a:custGeom>
              <a:rect b="b" l="l" r="r" t="t"/>
              <a:pathLst>
                <a:path extrusionOk="0" h="6134" w="6133">
                  <a:moveTo>
                    <a:pt x="0" y="1"/>
                  </a:moveTo>
                  <a:lnTo>
                    <a:pt x="0" y="6134"/>
                  </a:lnTo>
                  <a:lnTo>
                    <a:pt x="6133" y="6134"/>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5"/>
            <p:cNvSpPr/>
            <p:nvPr/>
          </p:nvSpPr>
          <p:spPr>
            <a:xfrm>
              <a:off x="4678500" y="4588775"/>
              <a:ext cx="613275" cy="153350"/>
            </a:xfrm>
            <a:custGeom>
              <a:rect b="b" l="l" r="r" t="t"/>
              <a:pathLst>
                <a:path extrusionOk="0" h="6134" w="24531">
                  <a:moveTo>
                    <a:pt x="0" y="1"/>
                  </a:moveTo>
                  <a:lnTo>
                    <a:pt x="0" y="6134"/>
                  </a:lnTo>
                  <a:lnTo>
                    <a:pt x="24530" y="6134"/>
                  </a:lnTo>
                  <a:lnTo>
                    <a:pt x="24530"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5"/>
            <p:cNvSpPr/>
            <p:nvPr/>
          </p:nvSpPr>
          <p:spPr>
            <a:xfrm>
              <a:off x="2064000" y="1617125"/>
              <a:ext cx="612475" cy="153325"/>
            </a:xfrm>
            <a:custGeom>
              <a:rect b="b" l="l" r="r" t="t"/>
              <a:pathLst>
                <a:path extrusionOk="0" h="6133" w="24499">
                  <a:moveTo>
                    <a:pt x="1" y="0"/>
                  </a:moveTo>
                  <a:lnTo>
                    <a:pt x="1" y="6133"/>
                  </a:lnTo>
                  <a:lnTo>
                    <a:pt x="24498" y="6133"/>
                  </a:lnTo>
                  <a:lnTo>
                    <a:pt x="24498"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5"/>
            <p:cNvSpPr/>
            <p:nvPr/>
          </p:nvSpPr>
          <p:spPr>
            <a:xfrm>
              <a:off x="2829750" y="1617125"/>
              <a:ext cx="153350" cy="153325"/>
            </a:xfrm>
            <a:custGeom>
              <a:rect b="b" l="l" r="r" t="t"/>
              <a:pathLst>
                <a:path extrusionOk="0" h="6133" w="6134">
                  <a:moveTo>
                    <a:pt x="1" y="0"/>
                  </a:moveTo>
                  <a:lnTo>
                    <a:pt x="1" y="6133"/>
                  </a:lnTo>
                  <a:lnTo>
                    <a:pt x="6133" y="6133"/>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5"/>
            <p:cNvSpPr/>
            <p:nvPr/>
          </p:nvSpPr>
          <p:spPr>
            <a:xfrm>
              <a:off x="4362075" y="1617125"/>
              <a:ext cx="153350" cy="153325"/>
            </a:xfrm>
            <a:custGeom>
              <a:rect b="b" l="l" r="r" t="t"/>
              <a:pathLst>
                <a:path extrusionOk="0" h="6133" w="6134">
                  <a:moveTo>
                    <a:pt x="1" y="0"/>
                  </a:moveTo>
                  <a:lnTo>
                    <a:pt x="1" y="6133"/>
                  </a:lnTo>
                  <a:lnTo>
                    <a:pt x="6133" y="6133"/>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5"/>
            <p:cNvSpPr/>
            <p:nvPr/>
          </p:nvSpPr>
          <p:spPr>
            <a:xfrm>
              <a:off x="4668700" y="1617125"/>
              <a:ext cx="305850" cy="153325"/>
            </a:xfrm>
            <a:custGeom>
              <a:rect b="b" l="l" r="r" t="t"/>
              <a:pathLst>
                <a:path extrusionOk="0" h="6133" w="12234">
                  <a:moveTo>
                    <a:pt x="1" y="0"/>
                  </a:moveTo>
                  <a:lnTo>
                    <a:pt x="1" y="6133"/>
                  </a:lnTo>
                  <a:lnTo>
                    <a:pt x="12233" y="6133"/>
                  </a:lnTo>
                  <a:lnTo>
                    <a:pt x="122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5"/>
            <p:cNvSpPr/>
            <p:nvPr/>
          </p:nvSpPr>
          <p:spPr>
            <a:xfrm>
              <a:off x="3136375" y="1617125"/>
              <a:ext cx="306675" cy="153325"/>
            </a:xfrm>
            <a:custGeom>
              <a:rect b="b" l="l" r="r" t="t"/>
              <a:pathLst>
                <a:path extrusionOk="0" h="6133" w="12267">
                  <a:moveTo>
                    <a:pt x="1" y="0"/>
                  </a:moveTo>
                  <a:lnTo>
                    <a:pt x="1" y="6133"/>
                  </a:lnTo>
                  <a:lnTo>
                    <a:pt x="12266" y="6133"/>
                  </a:lnTo>
                  <a:lnTo>
                    <a:pt x="12266"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5"/>
            <p:cNvSpPr/>
            <p:nvPr/>
          </p:nvSpPr>
          <p:spPr>
            <a:xfrm>
              <a:off x="3596325" y="1617125"/>
              <a:ext cx="612475" cy="153325"/>
            </a:xfrm>
            <a:custGeom>
              <a:rect b="b" l="l" r="r" t="t"/>
              <a:pathLst>
                <a:path extrusionOk="0" h="6133" w="24499">
                  <a:moveTo>
                    <a:pt x="1" y="0"/>
                  </a:moveTo>
                  <a:lnTo>
                    <a:pt x="1" y="6133"/>
                  </a:lnTo>
                  <a:lnTo>
                    <a:pt x="24498" y="6133"/>
                  </a:lnTo>
                  <a:lnTo>
                    <a:pt x="24498"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5"/>
            <p:cNvSpPr/>
            <p:nvPr/>
          </p:nvSpPr>
          <p:spPr>
            <a:xfrm>
              <a:off x="5127825" y="1617125"/>
              <a:ext cx="408600" cy="153325"/>
            </a:xfrm>
            <a:custGeom>
              <a:rect b="b" l="l" r="r" t="t"/>
              <a:pathLst>
                <a:path extrusionOk="0" h="6133" w="16344">
                  <a:moveTo>
                    <a:pt x="1" y="0"/>
                  </a:moveTo>
                  <a:lnTo>
                    <a:pt x="1" y="6133"/>
                  </a:lnTo>
                  <a:lnTo>
                    <a:pt x="16343" y="6133"/>
                  </a:lnTo>
                  <a:lnTo>
                    <a:pt x="1634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8" name="Google Shape;2558;p45"/>
          <p:cNvGrpSpPr/>
          <p:nvPr/>
        </p:nvGrpSpPr>
        <p:grpSpPr>
          <a:xfrm>
            <a:off x="5154213" y="2662121"/>
            <a:ext cx="318520" cy="422755"/>
            <a:chOff x="1834050" y="238125"/>
            <a:chExt cx="3932350" cy="5219200"/>
          </a:xfrm>
        </p:grpSpPr>
        <p:sp>
          <p:nvSpPr>
            <p:cNvPr id="2559" name="Google Shape;2559;p45"/>
            <p:cNvSpPr/>
            <p:nvPr/>
          </p:nvSpPr>
          <p:spPr>
            <a:xfrm>
              <a:off x="1834050" y="238125"/>
              <a:ext cx="2502775" cy="3092375"/>
            </a:xfrm>
            <a:custGeom>
              <a:rect b="b" l="l" r="r" t="t"/>
              <a:pathLst>
                <a:path extrusionOk="0" h="123695" w="100111">
                  <a:moveTo>
                    <a:pt x="15331" y="0"/>
                  </a:moveTo>
                  <a:cubicBezTo>
                    <a:pt x="6883" y="0"/>
                    <a:pt x="0" y="6883"/>
                    <a:pt x="0" y="15331"/>
                  </a:cubicBezTo>
                  <a:lnTo>
                    <a:pt x="0" y="123695"/>
                  </a:lnTo>
                  <a:lnTo>
                    <a:pt x="6133" y="123695"/>
                  </a:lnTo>
                  <a:lnTo>
                    <a:pt x="6133" y="15331"/>
                  </a:lnTo>
                  <a:cubicBezTo>
                    <a:pt x="6133" y="10243"/>
                    <a:pt x="10243" y="6133"/>
                    <a:pt x="15331" y="6133"/>
                  </a:cubicBezTo>
                  <a:lnTo>
                    <a:pt x="100110" y="6133"/>
                  </a:lnTo>
                  <a:lnTo>
                    <a:pt x="100110"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5"/>
            <p:cNvSpPr/>
            <p:nvPr/>
          </p:nvSpPr>
          <p:spPr>
            <a:xfrm>
              <a:off x="4490100" y="238125"/>
              <a:ext cx="1276300" cy="847325"/>
            </a:xfrm>
            <a:custGeom>
              <a:rect b="b" l="l" r="r" t="t"/>
              <a:pathLst>
                <a:path extrusionOk="0" h="33893" w="51052">
                  <a:moveTo>
                    <a:pt x="1" y="0"/>
                  </a:moveTo>
                  <a:lnTo>
                    <a:pt x="1" y="6133"/>
                  </a:lnTo>
                  <a:lnTo>
                    <a:pt x="35720" y="6133"/>
                  </a:lnTo>
                  <a:cubicBezTo>
                    <a:pt x="40808" y="6133"/>
                    <a:pt x="44919" y="10243"/>
                    <a:pt x="44919" y="15331"/>
                  </a:cubicBezTo>
                  <a:lnTo>
                    <a:pt x="44919" y="33892"/>
                  </a:lnTo>
                  <a:lnTo>
                    <a:pt x="51051" y="33892"/>
                  </a:lnTo>
                  <a:lnTo>
                    <a:pt x="51051" y="15331"/>
                  </a:lnTo>
                  <a:cubicBezTo>
                    <a:pt x="51051" y="6883"/>
                    <a:pt x="44168" y="0"/>
                    <a:pt x="3572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5"/>
            <p:cNvSpPr/>
            <p:nvPr/>
          </p:nvSpPr>
          <p:spPr>
            <a:xfrm>
              <a:off x="1834050" y="1237900"/>
              <a:ext cx="3932350" cy="4219425"/>
            </a:xfrm>
            <a:custGeom>
              <a:rect b="b" l="l" r="r" t="t"/>
              <a:pathLst>
                <a:path extrusionOk="0" h="168777" w="157294">
                  <a:moveTo>
                    <a:pt x="36763" y="132014"/>
                  </a:moveTo>
                  <a:lnTo>
                    <a:pt x="36763" y="158305"/>
                  </a:lnTo>
                  <a:lnTo>
                    <a:pt x="10471" y="132014"/>
                  </a:lnTo>
                  <a:close/>
                  <a:moveTo>
                    <a:pt x="151161" y="1"/>
                  </a:moveTo>
                  <a:lnTo>
                    <a:pt x="151161" y="153445"/>
                  </a:lnTo>
                  <a:cubicBezTo>
                    <a:pt x="151161" y="158533"/>
                    <a:pt x="147050" y="162644"/>
                    <a:pt x="141962" y="162644"/>
                  </a:cubicBezTo>
                  <a:lnTo>
                    <a:pt x="42895" y="162644"/>
                  </a:lnTo>
                  <a:lnTo>
                    <a:pt x="42895" y="125881"/>
                  </a:lnTo>
                  <a:lnTo>
                    <a:pt x="6133" y="125881"/>
                  </a:lnTo>
                  <a:lnTo>
                    <a:pt x="6133" y="89836"/>
                  </a:lnTo>
                  <a:lnTo>
                    <a:pt x="0" y="89836"/>
                  </a:lnTo>
                  <a:lnTo>
                    <a:pt x="0" y="130219"/>
                  </a:lnTo>
                  <a:lnTo>
                    <a:pt x="38557" y="168776"/>
                  </a:lnTo>
                  <a:lnTo>
                    <a:pt x="141962" y="168776"/>
                  </a:lnTo>
                  <a:cubicBezTo>
                    <a:pt x="150410" y="168776"/>
                    <a:pt x="157293" y="161893"/>
                    <a:pt x="157293" y="153445"/>
                  </a:cubicBezTo>
                  <a:lnTo>
                    <a:pt x="15729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5"/>
            <p:cNvSpPr/>
            <p:nvPr/>
          </p:nvSpPr>
          <p:spPr>
            <a:xfrm>
              <a:off x="2242600" y="748625"/>
              <a:ext cx="3115225" cy="766575"/>
            </a:xfrm>
            <a:custGeom>
              <a:rect b="b" l="l" r="r" t="t"/>
              <a:pathLst>
                <a:path extrusionOk="0" h="30663" w="124609">
                  <a:moveTo>
                    <a:pt x="109277" y="6133"/>
                  </a:moveTo>
                  <a:cubicBezTo>
                    <a:pt x="114366" y="6133"/>
                    <a:pt x="118476" y="10243"/>
                    <a:pt x="118476" y="15331"/>
                  </a:cubicBezTo>
                  <a:cubicBezTo>
                    <a:pt x="118476" y="20387"/>
                    <a:pt x="114366" y="24530"/>
                    <a:pt x="109277" y="24530"/>
                  </a:cubicBezTo>
                  <a:lnTo>
                    <a:pt x="15332" y="24530"/>
                  </a:lnTo>
                  <a:cubicBezTo>
                    <a:pt x="10243" y="24530"/>
                    <a:pt x="6133" y="20387"/>
                    <a:pt x="6133" y="15331"/>
                  </a:cubicBezTo>
                  <a:cubicBezTo>
                    <a:pt x="6133" y="10243"/>
                    <a:pt x="10243" y="6133"/>
                    <a:pt x="15332" y="6133"/>
                  </a:cubicBezTo>
                  <a:close/>
                  <a:moveTo>
                    <a:pt x="15332" y="0"/>
                  </a:moveTo>
                  <a:cubicBezTo>
                    <a:pt x="6883" y="0"/>
                    <a:pt x="1" y="6883"/>
                    <a:pt x="1" y="15331"/>
                  </a:cubicBezTo>
                  <a:cubicBezTo>
                    <a:pt x="1" y="23780"/>
                    <a:pt x="6883" y="30663"/>
                    <a:pt x="15332" y="30663"/>
                  </a:cubicBezTo>
                  <a:lnTo>
                    <a:pt x="109277" y="30663"/>
                  </a:lnTo>
                  <a:cubicBezTo>
                    <a:pt x="117726" y="30663"/>
                    <a:pt x="124609" y="23780"/>
                    <a:pt x="124609" y="15331"/>
                  </a:cubicBezTo>
                  <a:cubicBezTo>
                    <a:pt x="124609" y="6883"/>
                    <a:pt x="117726" y="0"/>
                    <a:pt x="109277"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5"/>
            <p:cNvSpPr/>
            <p:nvPr/>
          </p:nvSpPr>
          <p:spPr>
            <a:xfrm>
              <a:off x="4060350" y="3823025"/>
              <a:ext cx="1277075" cy="1277100"/>
            </a:xfrm>
            <a:custGeom>
              <a:rect b="b" l="l" r="r" t="t"/>
              <a:pathLst>
                <a:path extrusionOk="0" h="51084" w="51083">
                  <a:moveTo>
                    <a:pt x="25542" y="6133"/>
                  </a:moveTo>
                  <a:cubicBezTo>
                    <a:pt x="26194" y="6133"/>
                    <a:pt x="27368" y="7079"/>
                    <a:pt x="28282" y="7830"/>
                  </a:cubicBezTo>
                  <a:cubicBezTo>
                    <a:pt x="29326" y="8678"/>
                    <a:pt x="30500" y="9624"/>
                    <a:pt x="31903" y="10211"/>
                  </a:cubicBezTo>
                  <a:cubicBezTo>
                    <a:pt x="33338" y="10798"/>
                    <a:pt x="34871" y="10961"/>
                    <a:pt x="36241" y="11124"/>
                  </a:cubicBezTo>
                  <a:cubicBezTo>
                    <a:pt x="37350" y="11255"/>
                    <a:pt x="38883" y="11418"/>
                    <a:pt x="39275" y="11809"/>
                  </a:cubicBezTo>
                  <a:cubicBezTo>
                    <a:pt x="39666" y="12233"/>
                    <a:pt x="39829" y="13734"/>
                    <a:pt x="39960" y="14843"/>
                  </a:cubicBezTo>
                  <a:cubicBezTo>
                    <a:pt x="40123" y="16213"/>
                    <a:pt x="40286" y="17746"/>
                    <a:pt x="40873" y="19181"/>
                  </a:cubicBezTo>
                  <a:cubicBezTo>
                    <a:pt x="41460" y="20584"/>
                    <a:pt x="42406" y="21758"/>
                    <a:pt x="43254" y="22802"/>
                  </a:cubicBezTo>
                  <a:cubicBezTo>
                    <a:pt x="44005" y="23716"/>
                    <a:pt x="44950" y="24890"/>
                    <a:pt x="44950" y="25542"/>
                  </a:cubicBezTo>
                  <a:cubicBezTo>
                    <a:pt x="44950" y="26195"/>
                    <a:pt x="44005" y="27336"/>
                    <a:pt x="43254" y="28282"/>
                  </a:cubicBezTo>
                  <a:cubicBezTo>
                    <a:pt x="42406" y="29326"/>
                    <a:pt x="41460" y="30500"/>
                    <a:pt x="40873" y="31903"/>
                  </a:cubicBezTo>
                  <a:cubicBezTo>
                    <a:pt x="40286" y="33338"/>
                    <a:pt x="40123" y="34872"/>
                    <a:pt x="39960" y="36242"/>
                  </a:cubicBezTo>
                  <a:cubicBezTo>
                    <a:pt x="39829" y="37351"/>
                    <a:pt x="39666" y="38851"/>
                    <a:pt x="39275" y="39275"/>
                  </a:cubicBezTo>
                  <a:cubicBezTo>
                    <a:pt x="38883" y="39667"/>
                    <a:pt x="37350" y="39830"/>
                    <a:pt x="36241" y="39960"/>
                  </a:cubicBezTo>
                  <a:cubicBezTo>
                    <a:pt x="34871" y="40123"/>
                    <a:pt x="33338" y="40286"/>
                    <a:pt x="31903" y="40874"/>
                  </a:cubicBezTo>
                  <a:cubicBezTo>
                    <a:pt x="30500" y="41461"/>
                    <a:pt x="29326" y="42407"/>
                    <a:pt x="28282" y="43255"/>
                  </a:cubicBezTo>
                  <a:cubicBezTo>
                    <a:pt x="27368" y="44005"/>
                    <a:pt x="26194" y="44951"/>
                    <a:pt x="25542" y="44951"/>
                  </a:cubicBezTo>
                  <a:cubicBezTo>
                    <a:pt x="24889" y="44951"/>
                    <a:pt x="23748" y="44005"/>
                    <a:pt x="22802" y="43255"/>
                  </a:cubicBezTo>
                  <a:cubicBezTo>
                    <a:pt x="21758" y="42407"/>
                    <a:pt x="20583" y="41461"/>
                    <a:pt x="19181" y="40874"/>
                  </a:cubicBezTo>
                  <a:cubicBezTo>
                    <a:pt x="17746" y="40286"/>
                    <a:pt x="16212" y="40123"/>
                    <a:pt x="14842" y="39960"/>
                  </a:cubicBezTo>
                  <a:cubicBezTo>
                    <a:pt x="13733" y="39830"/>
                    <a:pt x="12233" y="39667"/>
                    <a:pt x="11809" y="39275"/>
                  </a:cubicBezTo>
                  <a:cubicBezTo>
                    <a:pt x="11417" y="38851"/>
                    <a:pt x="11254" y="37351"/>
                    <a:pt x="11124" y="36242"/>
                  </a:cubicBezTo>
                  <a:cubicBezTo>
                    <a:pt x="10961" y="34872"/>
                    <a:pt x="10797" y="33338"/>
                    <a:pt x="10210" y="31903"/>
                  </a:cubicBezTo>
                  <a:cubicBezTo>
                    <a:pt x="9623" y="30500"/>
                    <a:pt x="8677" y="29326"/>
                    <a:pt x="7829" y="28282"/>
                  </a:cubicBezTo>
                  <a:cubicBezTo>
                    <a:pt x="7079" y="27336"/>
                    <a:pt x="6133" y="26195"/>
                    <a:pt x="6133" y="25542"/>
                  </a:cubicBezTo>
                  <a:cubicBezTo>
                    <a:pt x="6133" y="24890"/>
                    <a:pt x="7079" y="23716"/>
                    <a:pt x="7829" y="22802"/>
                  </a:cubicBezTo>
                  <a:cubicBezTo>
                    <a:pt x="8677" y="21758"/>
                    <a:pt x="9623" y="20584"/>
                    <a:pt x="10210" y="19181"/>
                  </a:cubicBezTo>
                  <a:cubicBezTo>
                    <a:pt x="10797" y="17746"/>
                    <a:pt x="10961" y="16213"/>
                    <a:pt x="11124" y="14843"/>
                  </a:cubicBezTo>
                  <a:cubicBezTo>
                    <a:pt x="11254" y="13734"/>
                    <a:pt x="11417" y="12201"/>
                    <a:pt x="11841" y="11809"/>
                  </a:cubicBezTo>
                  <a:cubicBezTo>
                    <a:pt x="12233" y="11418"/>
                    <a:pt x="13733" y="11255"/>
                    <a:pt x="14842" y="11124"/>
                  </a:cubicBezTo>
                  <a:cubicBezTo>
                    <a:pt x="16212" y="10961"/>
                    <a:pt x="17746" y="10798"/>
                    <a:pt x="19181" y="10211"/>
                  </a:cubicBezTo>
                  <a:cubicBezTo>
                    <a:pt x="20583" y="9624"/>
                    <a:pt x="21758" y="8678"/>
                    <a:pt x="22802" y="7830"/>
                  </a:cubicBezTo>
                  <a:cubicBezTo>
                    <a:pt x="23748" y="7079"/>
                    <a:pt x="24889" y="6133"/>
                    <a:pt x="25542" y="6133"/>
                  </a:cubicBezTo>
                  <a:close/>
                  <a:moveTo>
                    <a:pt x="25542" y="1"/>
                  </a:moveTo>
                  <a:cubicBezTo>
                    <a:pt x="22736" y="1"/>
                    <a:pt x="20649" y="1697"/>
                    <a:pt x="18952" y="3067"/>
                  </a:cubicBezTo>
                  <a:cubicBezTo>
                    <a:pt x="18202" y="3654"/>
                    <a:pt x="17419" y="4307"/>
                    <a:pt x="16832" y="4535"/>
                  </a:cubicBezTo>
                  <a:cubicBezTo>
                    <a:pt x="16212" y="4796"/>
                    <a:pt x="15169" y="4927"/>
                    <a:pt x="14157" y="5024"/>
                  </a:cubicBezTo>
                  <a:cubicBezTo>
                    <a:pt x="12037" y="5253"/>
                    <a:pt x="9395" y="5579"/>
                    <a:pt x="7503" y="7471"/>
                  </a:cubicBezTo>
                  <a:cubicBezTo>
                    <a:pt x="5578" y="9395"/>
                    <a:pt x="5285" y="12038"/>
                    <a:pt x="5024" y="14158"/>
                  </a:cubicBezTo>
                  <a:cubicBezTo>
                    <a:pt x="4926" y="15169"/>
                    <a:pt x="4795" y="16213"/>
                    <a:pt x="4534" y="16833"/>
                  </a:cubicBezTo>
                  <a:cubicBezTo>
                    <a:pt x="4306" y="17420"/>
                    <a:pt x="3686" y="18203"/>
                    <a:pt x="3067" y="18953"/>
                  </a:cubicBezTo>
                  <a:cubicBezTo>
                    <a:pt x="1697" y="20617"/>
                    <a:pt x="0" y="22737"/>
                    <a:pt x="0" y="25542"/>
                  </a:cubicBezTo>
                  <a:cubicBezTo>
                    <a:pt x="0" y="28348"/>
                    <a:pt x="1697" y="30435"/>
                    <a:pt x="3067" y="32131"/>
                  </a:cubicBezTo>
                  <a:cubicBezTo>
                    <a:pt x="3686" y="32882"/>
                    <a:pt x="4306" y="33665"/>
                    <a:pt x="4534" y="34252"/>
                  </a:cubicBezTo>
                  <a:cubicBezTo>
                    <a:pt x="4795" y="34872"/>
                    <a:pt x="4926" y="35915"/>
                    <a:pt x="5024" y="36927"/>
                  </a:cubicBezTo>
                  <a:cubicBezTo>
                    <a:pt x="5285" y="39047"/>
                    <a:pt x="5578" y="41689"/>
                    <a:pt x="7503" y="43581"/>
                  </a:cubicBezTo>
                  <a:cubicBezTo>
                    <a:pt x="9395" y="45506"/>
                    <a:pt x="12037" y="45799"/>
                    <a:pt x="14157" y="46060"/>
                  </a:cubicBezTo>
                  <a:cubicBezTo>
                    <a:pt x="15169" y="46158"/>
                    <a:pt x="16212" y="46289"/>
                    <a:pt x="16832" y="46549"/>
                  </a:cubicBezTo>
                  <a:cubicBezTo>
                    <a:pt x="17419" y="46778"/>
                    <a:pt x="18202" y="47398"/>
                    <a:pt x="18952" y="48017"/>
                  </a:cubicBezTo>
                  <a:cubicBezTo>
                    <a:pt x="20649" y="49387"/>
                    <a:pt x="22736" y="51084"/>
                    <a:pt x="25542" y="51084"/>
                  </a:cubicBezTo>
                  <a:cubicBezTo>
                    <a:pt x="28347" y="51084"/>
                    <a:pt x="30467" y="49387"/>
                    <a:pt x="32131" y="48017"/>
                  </a:cubicBezTo>
                  <a:cubicBezTo>
                    <a:pt x="32881" y="47398"/>
                    <a:pt x="33664" y="46778"/>
                    <a:pt x="34251" y="46549"/>
                  </a:cubicBezTo>
                  <a:cubicBezTo>
                    <a:pt x="34871" y="46289"/>
                    <a:pt x="35915" y="46158"/>
                    <a:pt x="36926" y="46060"/>
                  </a:cubicBezTo>
                  <a:cubicBezTo>
                    <a:pt x="39046" y="45799"/>
                    <a:pt x="41688" y="45506"/>
                    <a:pt x="43613" y="43581"/>
                  </a:cubicBezTo>
                  <a:cubicBezTo>
                    <a:pt x="45505" y="41689"/>
                    <a:pt x="45831" y="39047"/>
                    <a:pt x="46060" y="36927"/>
                  </a:cubicBezTo>
                  <a:cubicBezTo>
                    <a:pt x="46157" y="35915"/>
                    <a:pt x="46288" y="34872"/>
                    <a:pt x="46549" y="34252"/>
                  </a:cubicBezTo>
                  <a:cubicBezTo>
                    <a:pt x="46777" y="33665"/>
                    <a:pt x="47430" y="32882"/>
                    <a:pt x="48017" y="32131"/>
                  </a:cubicBezTo>
                  <a:cubicBezTo>
                    <a:pt x="49387" y="30435"/>
                    <a:pt x="51083" y="28348"/>
                    <a:pt x="51083" y="25542"/>
                  </a:cubicBezTo>
                  <a:cubicBezTo>
                    <a:pt x="51083" y="22737"/>
                    <a:pt x="49387" y="20617"/>
                    <a:pt x="48017" y="18953"/>
                  </a:cubicBezTo>
                  <a:cubicBezTo>
                    <a:pt x="47430" y="18203"/>
                    <a:pt x="46777" y="17420"/>
                    <a:pt x="46549" y="16833"/>
                  </a:cubicBezTo>
                  <a:cubicBezTo>
                    <a:pt x="46288" y="16213"/>
                    <a:pt x="46157" y="15169"/>
                    <a:pt x="46060" y="14158"/>
                  </a:cubicBezTo>
                  <a:cubicBezTo>
                    <a:pt x="45831" y="12038"/>
                    <a:pt x="45505" y="9395"/>
                    <a:pt x="43613" y="7471"/>
                  </a:cubicBezTo>
                  <a:cubicBezTo>
                    <a:pt x="41688" y="5579"/>
                    <a:pt x="39046" y="5253"/>
                    <a:pt x="36926" y="5024"/>
                  </a:cubicBezTo>
                  <a:cubicBezTo>
                    <a:pt x="35915" y="4927"/>
                    <a:pt x="34871" y="4796"/>
                    <a:pt x="34251" y="4535"/>
                  </a:cubicBezTo>
                  <a:cubicBezTo>
                    <a:pt x="33664" y="4307"/>
                    <a:pt x="32881" y="3654"/>
                    <a:pt x="32131" y="3067"/>
                  </a:cubicBezTo>
                  <a:cubicBezTo>
                    <a:pt x="30467" y="1697"/>
                    <a:pt x="28347" y="1"/>
                    <a:pt x="25542"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5"/>
            <p:cNvSpPr/>
            <p:nvPr/>
          </p:nvSpPr>
          <p:spPr>
            <a:xfrm>
              <a:off x="4438725" y="4200600"/>
              <a:ext cx="521125" cy="521125"/>
            </a:xfrm>
            <a:custGeom>
              <a:rect b="b" l="l" r="r" t="t"/>
              <a:pathLst>
                <a:path extrusionOk="0" h="20845" w="20845">
                  <a:moveTo>
                    <a:pt x="10407" y="6133"/>
                  </a:moveTo>
                  <a:cubicBezTo>
                    <a:pt x="12788" y="6133"/>
                    <a:pt x="14712" y="8058"/>
                    <a:pt x="14712" y="10439"/>
                  </a:cubicBezTo>
                  <a:cubicBezTo>
                    <a:pt x="14712" y="12788"/>
                    <a:pt x="12788" y="14712"/>
                    <a:pt x="10407" y="14712"/>
                  </a:cubicBezTo>
                  <a:cubicBezTo>
                    <a:pt x="8058" y="14712"/>
                    <a:pt x="6133" y="12788"/>
                    <a:pt x="6133" y="10439"/>
                  </a:cubicBezTo>
                  <a:cubicBezTo>
                    <a:pt x="6133" y="8058"/>
                    <a:pt x="8058" y="6133"/>
                    <a:pt x="10407" y="6133"/>
                  </a:cubicBezTo>
                  <a:close/>
                  <a:moveTo>
                    <a:pt x="10407" y="1"/>
                  </a:moveTo>
                  <a:cubicBezTo>
                    <a:pt x="4666" y="1"/>
                    <a:pt x="1" y="4698"/>
                    <a:pt x="1" y="10439"/>
                  </a:cubicBezTo>
                  <a:cubicBezTo>
                    <a:pt x="1" y="16180"/>
                    <a:pt x="4666" y="20845"/>
                    <a:pt x="10407" y="20845"/>
                  </a:cubicBezTo>
                  <a:cubicBezTo>
                    <a:pt x="16148" y="20845"/>
                    <a:pt x="20845" y="16180"/>
                    <a:pt x="20845" y="10439"/>
                  </a:cubicBezTo>
                  <a:cubicBezTo>
                    <a:pt x="20845" y="4698"/>
                    <a:pt x="16148" y="1"/>
                    <a:pt x="10407"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5"/>
            <p:cNvSpPr/>
            <p:nvPr/>
          </p:nvSpPr>
          <p:spPr>
            <a:xfrm>
              <a:off x="2881125" y="1974300"/>
              <a:ext cx="715225" cy="153350"/>
            </a:xfrm>
            <a:custGeom>
              <a:rect b="b" l="l" r="r" t="t"/>
              <a:pathLst>
                <a:path extrusionOk="0" h="6134" w="28609">
                  <a:moveTo>
                    <a:pt x="1" y="1"/>
                  </a:moveTo>
                  <a:lnTo>
                    <a:pt x="1" y="6133"/>
                  </a:lnTo>
                  <a:lnTo>
                    <a:pt x="28609" y="6133"/>
                  </a:lnTo>
                  <a:lnTo>
                    <a:pt x="28609"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5"/>
            <p:cNvSpPr/>
            <p:nvPr/>
          </p:nvSpPr>
          <p:spPr>
            <a:xfrm>
              <a:off x="5179200" y="1974300"/>
              <a:ext cx="153350" cy="153350"/>
            </a:xfrm>
            <a:custGeom>
              <a:rect b="b" l="l" r="r" t="t"/>
              <a:pathLst>
                <a:path extrusionOk="0" h="6134" w="6134">
                  <a:moveTo>
                    <a:pt x="1" y="1"/>
                  </a:moveTo>
                  <a:lnTo>
                    <a:pt x="1" y="6133"/>
                  </a:lnTo>
                  <a:lnTo>
                    <a:pt x="6133" y="6133"/>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5"/>
            <p:cNvSpPr/>
            <p:nvPr/>
          </p:nvSpPr>
          <p:spPr>
            <a:xfrm>
              <a:off x="4310700" y="1974300"/>
              <a:ext cx="715225" cy="153350"/>
            </a:xfrm>
            <a:custGeom>
              <a:rect b="b" l="l" r="r" t="t"/>
              <a:pathLst>
                <a:path extrusionOk="0" h="6134" w="28609">
                  <a:moveTo>
                    <a:pt x="1" y="1"/>
                  </a:moveTo>
                  <a:lnTo>
                    <a:pt x="1" y="6133"/>
                  </a:lnTo>
                  <a:lnTo>
                    <a:pt x="28608" y="6133"/>
                  </a:lnTo>
                  <a:lnTo>
                    <a:pt x="28608"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5"/>
            <p:cNvSpPr/>
            <p:nvPr/>
          </p:nvSpPr>
          <p:spPr>
            <a:xfrm>
              <a:off x="3748825" y="1974300"/>
              <a:ext cx="408600" cy="153350"/>
            </a:xfrm>
            <a:custGeom>
              <a:rect b="b" l="l" r="r" t="t"/>
              <a:pathLst>
                <a:path extrusionOk="0" h="6134" w="16344">
                  <a:moveTo>
                    <a:pt x="1" y="1"/>
                  </a:moveTo>
                  <a:lnTo>
                    <a:pt x="1" y="6133"/>
                  </a:lnTo>
                  <a:lnTo>
                    <a:pt x="16343" y="6133"/>
                  </a:lnTo>
                  <a:lnTo>
                    <a:pt x="1634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5"/>
            <p:cNvSpPr/>
            <p:nvPr/>
          </p:nvSpPr>
          <p:spPr>
            <a:xfrm>
              <a:off x="2625875" y="2791425"/>
              <a:ext cx="408600" cy="153350"/>
            </a:xfrm>
            <a:custGeom>
              <a:rect b="b" l="l" r="r" t="t"/>
              <a:pathLst>
                <a:path extrusionOk="0" h="6134" w="16344">
                  <a:moveTo>
                    <a:pt x="1" y="1"/>
                  </a:moveTo>
                  <a:lnTo>
                    <a:pt x="1" y="6133"/>
                  </a:lnTo>
                  <a:lnTo>
                    <a:pt x="16344" y="6133"/>
                  </a:lnTo>
                  <a:lnTo>
                    <a:pt x="16344"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5"/>
            <p:cNvSpPr/>
            <p:nvPr/>
          </p:nvSpPr>
          <p:spPr>
            <a:xfrm>
              <a:off x="2267875" y="2791425"/>
              <a:ext cx="204725" cy="153350"/>
            </a:xfrm>
            <a:custGeom>
              <a:rect b="b" l="l" r="r" t="t"/>
              <a:pathLst>
                <a:path extrusionOk="0" h="6134" w="8189">
                  <a:moveTo>
                    <a:pt x="1" y="1"/>
                  </a:moveTo>
                  <a:lnTo>
                    <a:pt x="1" y="6133"/>
                  </a:lnTo>
                  <a:lnTo>
                    <a:pt x="8188" y="6133"/>
                  </a:lnTo>
                  <a:lnTo>
                    <a:pt x="8188"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5"/>
            <p:cNvSpPr/>
            <p:nvPr/>
          </p:nvSpPr>
          <p:spPr>
            <a:xfrm>
              <a:off x="3187775" y="2791425"/>
              <a:ext cx="714400" cy="153350"/>
            </a:xfrm>
            <a:custGeom>
              <a:rect b="b" l="l" r="r" t="t"/>
              <a:pathLst>
                <a:path extrusionOk="0" h="6134" w="28576">
                  <a:moveTo>
                    <a:pt x="0" y="1"/>
                  </a:moveTo>
                  <a:lnTo>
                    <a:pt x="0" y="6133"/>
                  </a:lnTo>
                  <a:lnTo>
                    <a:pt x="28575" y="6133"/>
                  </a:lnTo>
                  <a:lnTo>
                    <a:pt x="28575"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5"/>
            <p:cNvSpPr/>
            <p:nvPr/>
          </p:nvSpPr>
          <p:spPr>
            <a:xfrm>
              <a:off x="4055450" y="2791425"/>
              <a:ext cx="408600" cy="153350"/>
            </a:xfrm>
            <a:custGeom>
              <a:rect b="b" l="l" r="r" t="t"/>
              <a:pathLst>
                <a:path extrusionOk="0" h="6134" w="16344">
                  <a:moveTo>
                    <a:pt x="1" y="1"/>
                  </a:moveTo>
                  <a:lnTo>
                    <a:pt x="1" y="6133"/>
                  </a:lnTo>
                  <a:lnTo>
                    <a:pt x="16343" y="6133"/>
                  </a:lnTo>
                  <a:lnTo>
                    <a:pt x="1634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5"/>
            <p:cNvSpPr/>
            <p:nvPr/>
          </p:nvSpPr>
          <p:spPr>
            <a:xfrm>
              <a:off x="4617325" y="2791425"/>
              <a:ext cx="715225" cy="153350"/>
            </a:xfrm>
            <a:custGeom>
              <a:rect b="b" l="l" r="r" t="t"/>
              <a:pathLst>
                <a:path extrusionOk="0" h="6134" w="28609">
                  <a:moveTo>
                    <a:pt x="1" y="1"/>
                  </a:moveTo>
                  <a:lnTo>
                    <a:pt x="1" y="6133"/>
                  </a:lnTo>
                  <a:lnTo>
                    <a:pt x="28608" y="6133"/>
                  </a:lnTo>
                  <a:lnTo>
                    <a:pt x="28608"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5"/>
            <p:cNvSpPr/>
            <p:nvPr/>
          </p:nvSpPr>
          <p:spPr>
            <a:xfrm>
              <a:off x="3443025" y="2382875"/>
              <a:ext cx="612450" cy="153325"/>
            </a:xfrm>
            <a:custGeom>
              <a:rect b="b" l="l" r="r" t="t"/>
              <a:pathLst>
                <a:path extrusionOk="0" h="6133" w="24498">
                  <a:moveTo>
                    <a:pt x="0" y="0"/>
                  </a:moveTo>
                  <a:lnTo>
                    <a:pt x="0" y="6133"/>
                  </a:lnTo>
                  <a:lnTo>
                    <a:pt x="24498" y="6133"/>
                  </a:lnTo>
                  <a:lnTo>
                    <a:pt x="24498"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5"/>
            <p:cNvSpPr/>
            <p:nvPr/>
          </p:nvSpPr>
          <p:spPr>
            <a:xfrm>
              <a:off x="2267875" y="2382875"/>
              <a:ext cx="715225" cy="153325"/>
            </a:xfrm>
            <a:custGeom>
              <a:rect b="b" l="l" r="r" t="t"/>
              <a:pathLst>
                <a:path extrusionOk="0" h="6133" w="28609">
                  <a:moveTo>
                    <a:pt x="1" y="0"/>
                  </a:moveTo>
                  <a:lnTo>
                    <a:pt x="1" y="6133"/>
                  </a:lnTo>
                  <a:lnTo>
                    <a:pt x="28608" y="6133"/>
                  </a:lnTo>
                  <a:lnTo>
                    <a:pt x="28608"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5"/>
            <p:cNvSpPr/>
            <p:nvPr/>
          </p:nvSpPr>
          <p:spPr>
            <a:xfrm>
              <a:off x="4208775" y="2382875"/>
              <a:ext cx="1123775" cy="153325"/>
            </a:xfrm>
            <a:custGeom>
              <a:rect b="b" l="l" r="r" t="t"/>
              <a:pathLst>
                <a:path extrusionOk="0" h="6133" w="44951">
                  <a:moveTo>
                    <a:pt x="0" y="0"/>
                  </a:moveTo>
                  <a:lnTo>
                    <a:pt x="0" y="6133"/>
                  </a:lnTo>
                  <a:lnTo>
                    <a:pt x="44950" y="6133"/>
                  </a:lnTo>
                  <a:lnTo>
                    <a:pt x="44950"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5"/>
            <p:cNvSpPr/>
            <p:nvPr/>
          </p:nvSpPr>
          <p:spPr>
            <a:xfrm>
              <a:off x="3136375" y="2382875"/>
              <a:ext cx="153350" cy="153325"/>
            </a:xfrm>
            <a:custGeom>
              <a:rect b="b" l="l" r="r" t="t"/>
              <a:pathLst>
                <a:path extrusionOk="0" h="6133" w="6134">
                  <a:moveTo>
                    <a:pt x="1" y="0"/>
                  </a:moveTo>
                  <a:lnTo>
                    <a:pt x="1" y="6133"/>
                  </a:lnTo>
                  <a:lnTo>
                    <a:pt x="6134" y="6133"/>
                  </a:lnTo>
                  <a:lnTo>
                    <a:pt x="6134"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5"/>
            <p:cNvSpPr/>
            <p:nvPr/>
          </p:nvSpPr>
          <p:spPr>
            <a:xfrm>
              <a:off x="3596325" y="3200000"/>
              <a:ext cx="919100" cy="153325"/>
            </a:xfrm>
            <a:custGeom>
              <a:rect b="b" l="l" r="r" t="t"/>
              <a:pathLst>
                <a:path extrusionOk="0" h="6133" w="36764">
                  <a:moveTo>
                    <a:pt x="1" y="0"/>
                  </a:moveTo>
                  <a:lnTo>
                    <a:pt x="1" y="6133"/>
                  </a:lnTo>
                  <a:lnTo>
                    <a:pt x="36763" y="6133"/>
                  </a:lnTo>
                  <a:lnTo>
                    <a:pt x="3676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5"/>
            <p:cNvSpPr/>
            <p:nvPr/>
          </p:nvSpPr>
          <p:spPr>
            <a:xfrm>
              <a:off x="3289700" y="3200000"/>
              <a:ext cx="153350" cy="153325"/>
            </a:xfrm>
            <a:custGeom>
              <a:rect b="b" l="l" r="r" t="t"/>
              <a:pathLst>
                <a:path extrusionOk="0" h="6133" w="6134">
                  <a:moveTo>
                    <a:pt x="1" y="0"/>
                  </a:moveTo>
                  <a:lnTo>
                    <a:pt x="1" y="6133"/>
                  </a:lnTo>
                  <a:lnTo>
                    <a:pt x="6133" y="6133"/>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5"/>
            <p:cNvSpPr/>
            <p:nvPr/>
          </p:nvSpPr>
          <p:spPr>
            <a:xfrm>
              <a:off x="2983075" y="3200000"/>
              <a:ext cx="153325" cy="153325"/>
            </a:xfrm>
            <a:custGeom>
              <a:rect b="b" l="l" r="r" t="t"/>
              <a:pathLst>
                <a:path extrusionOk="0" h="6133" w="6133">
                  <a:moveTo>
                    <a:pt x="0" y="0"/>
                  </a:moveTo>
                  <a:lnTo>
                    <a:pt x="0" y="6133"/>
                  </a:lnTo>
                  <a:lnTo>
                    <a:pt x="6133" y="6133"/>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5"/>
            <p:cNvSpPr/>
            <p:nvPr/>
          </p:nvSpPr>
          <p:spPr>
            <a:xfrm>
              <a:off x="2267875" y="3200000"/>
              <a:ext cx="561900" cy="153325"/>
            </a:xfrm>
            <a:custGeom>
              <a:rect b="b" l="l" r="r" t="t"/>
              <a:pathLst>
                <a:path extrusionOk="0" h="6133" w="22476">
                  <a:moveTo>
                    <a:pt x="1" y="0"/>
                  </a:moveTo>
                  <a:lnTo>
                    <a:pt x="1" y="6133"/>
                  </a:lnTo>
                  <a:lnTo>
                    <a:pt x="22476" y="6133"/>
                  </a:lnTo>
                  <a:lnTo>
                    <a:pt x="22476"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2" name="Google Shape;2582;p45"/>
          <p:cNvGrpSpPr/>
          <p:nvPr/>
        </p:nvGrpSpPr>
        <p:grpSpPr>
          <a:xfrm>
            <a:off x="3644221" y="2658601"/>
            <a:ext cx="430062" cy="429792"/>
            <a:chOff x="1190625" y="239750"/>
            <a:chExt cx="5219200" cy="5215925"/>
          </a:xfrm>
        </p:grpSpPr>
        <p:sp>
          <p:nvSpPr>
            <p:cNvPr id="2583" name="Google Shape;2583;p45"/>
            <p:cNvSpPr/>
            <p:nvPr/>
          </p:nvSpPr>
          <p:spPr>
            <a:xfrm>
              <a:off x="4111725" y="4587975"/>
              <a:ext cx="1471175" cy="561900"/>
            </a:xfrm>
            <a:custGeom>
              <a:rect b="b" l="l" r="r" t="t"/>
              <a:pathLst>
                <a:path extrusionOk="0" h="22476" w="58847">
                  <a:moveTo>
                    <a:pt x="52714" y="6133"/>
                  </a:moveTo>
                  <a:lnTo>
                    <a:pt x="52714" y="16343"/>
                  </a:lnTo>
                  <a:lnTo>
                    <a:pt x="6133" y="16343"/>
                  </a:lnTo>
                  <a:lnTo>
                    <a:pt x="6133" y="6133"/>
                  </a:lnTo>
                  <a:close/>
                  <a:moveTo>
                    <a:pt x="0" y="0"/>
                  </a:moveTo>
                  <a:lnTo>
                    <a:pt x="0" y="22475"/>
                  </a:lnTo>
                  <a:lnTo>
                    <a:pt x="58847" y="22475"/>
                  </a:lnTo>
                  <a:lnTo>
                    <a:pt x="58847"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5"/>
            <p:cNvSpPr/>
            <p:nvPr/>
          </p:nvSpPr>
          <p:spPr>
            <a:xfrm>
              <a:off x="1190625" y="3055650"/>
              <a:ext cx="5219200" cy="2400025"/>
            </a:xfrm>
            <a:custGeom>
              <a:rect b="b" l="l" r="r" t="t"/>
              <a:pathLst>
                <a:path extrusionOk="0" h="96001" w="208768">
                  <a:moveTo>
                    <a:pt x="20420" y="6133"/>
                  </a:moveTo>
                  <a:lnTo>
                    <a:pt x="20420" y="24531"/>
                  </a:lnTo>
                  <a:lnTo>
                    <a:pt x="6133" y="24531"/>
                  </a:lnTo>
                  <a:lnTo>
                    <a:pt x="6133" y="6133"/>
                  </a:lnTo>
                  <a:close/>
                  <a:moveTo>
                    <a:pt x="32685" y="6133"/>
                  </a:moveTo>
                  <a:lnTo>
                    <a:pt x="32685" y="24531"/>
                  </a:lnTo>
                  <a:lnTo>
                    <a:pt x="26553" y="24531"/>
                  </a:lnTo>
                  <a:lnTo>
                    <a:pt x="26553" y="6133"/>
                  </a:lnTo>
                  <a:close/>
                  <a:moveTo>
                    <a:pt x="44950" y="6133"/>
                  </a:moveTo>
                  <a:lnTo>
                    <a:pt x="44950" y="24531"/>
                  </a:lnTo>
                  <a:lnTo>
                    <a:pt x="38818" y="24531"/>
                  </a:lnTo>
                  <a:lnTo>
                    <a:pt x="38818" y="6133"/>
                  </a:lnTo>
                  <a:close/>
                  <a:moveTo>
                    <a:pt x="182215" y="6133"/>
                  </a:moveTo>
                  <a:lnTo>
                    <a:pt x="182215" y="24531"/>
                  </a:lnTo>
                  <a:lnTo>
                    <a:pt x="176082" y="24531"/>
                  </a:lnTo>
                  <a:lnTo>
                    <a:pt x="176082" y="6133"/>
                  </a:lnTo>
                  <a:close/>
                  <a:moveTo>
                    <a:pt x="202635" y="6133"/>
                  </a:moveTo>
                  <a:lnTo>
                    <a:pt x="202635" y="24531"/>
                  </a:lnTo>
                  <a:lnTo>
                    <a:pt x="188347" y="24531"/>
                  </a:lnTo>
                  <a:lnTo>
                    <a:pt x="188347" y="6133"/>
                  </a:lnTo>
                  <a:close/>
                  <a:moveTo>
                    <a:pt x="24106" y="30663"/>
                  </a:moveTo>
                  <a:lnTo>
                    <a:pt x="24106" y="49028"/>
                  </a:lnTo>
                  <a:lnTo>
                    <a:pt x="6133" y="49028"/>
                  </a:lnTo>
                  <a:lnTo>
                    <a:pt x="6133" y="30663"/>
                  </a:lnTo>
                  <a:close/>
                  <a:moveTo>
                    <a:pt x="175267" y="30663"/>
                  </a:moveTo>
                  <a:lnTo>
                    <a:pt x="175267" y="49028"/>
                  </a:lnTo>
                  <a:lnTo>
                    <a:pt x="160979" y="49028"/>
                  </a:lnTo>
                  <a:lnTo>
                    <a:pt x="160979" y="30663"/>
                  </a:lnTo>
                  <a:close/>
                  <a:moveTo>
                    <a:pt x="20420" y="55161"/>
                  </a:moveTo>
                  <a:lnTo>
                    <a:pt x="20420" y="89901"/>
                  </a:lnTo>
                  <a:lnTo>
                    <a:pt x="6133" y="89901"/>
                  </a:lnTo>
                  <a:lnTo>
                    <a:pt x="6133" y="55161"/>
                  </a:lnTo>
                  <a:close/>
                  <a:moveTo>
                    <a:pt x="36763" y="55161"/>
                  </a:moveTo>
                  <a:lnTo>
                    <a:pt x="36763" y="89901"/>
                  </a:lnTo>
                  <a:lnTo>
                    <a:pt x="26553" y="89901"/>
                  </a:lnTo>
                  <a:lnTo>
                    <a:pt x="26553" y="55161"/>
                  </a:lnTo>
                  <a:close/>
                  <a:moveTo>
                    <a:pt x="154846" y="30663"/>
                  </a:moveTo>
                  <a:lnTo>
                    <a:pt x="154846" y="49028"/>
                  </a:lnTo>
                  <a:lnTo>
                    <a:pt x="68436" y="49028"/>
                  </a:lnTo>
                  <a:lnTo>
                    <a:pt x="68436" y="55161"/>
                  </a:lnTo>
                  <a:lnTo>
                    <a:pt x="194056" y="55161"/>
                  </a:lnTo>
                  <a:lnTo>
                    <a:pt x="194056" y="89901"/>
                  </a:lnTo>
                  <a:lnTo>
                    <a:pt x="42895" y="89901"/>
                  </a:lnTo>
                  <a:lnTo>
                    <a:pt x="42895" y="55161"/>
                  </a:lnTo>
                  <a:lnTo>
                    <a:pt x="62304" y="55161"/>
                  </a:lnTo>
                  <a:lnTo>
                    <a:pt x="62304" y="49028"/>
                  </a:lnTo>
                  <a:lnTo>
                    <a:pt x="30239" y="49028"/>
                  </a:lnTo>
                  <a:lnTo>
                    <a:pt x="30239" y="30663"/>
                  </a:lnTo>
                  <a:close/>
                  <a:moveTo>
                    <a:pt x="0" y="1"/>
                  </a:moveTo>
                  <a:lnTo>
                    <a:pt x="0" y="96001"/>
                  </a:lnTo>
                  <a:lnTo>
                    <a:pt x="200188" y="96001"/>
                  </a:lnTo>
                  <a:lnTo>
                    <a:pt x="200188" y="49028"/>
                  </a:lnTo>
                  <a:lnTo>
                    <a:pt x="181399" y="49028"/>
                  </a:lnTo>
                  <a:lnTo>
                    <a:pt x="181399" y="30663"/>
                  </a:lnTo>
                  <a:lnTo>
                    <a:pt x="208767" y="30663"/>
                  </a:lnTo>
                  <a:lnTo>
                    <a:pt x="208767" y="1"/>
                  </a:lnTo>
                  <a:lnTo>
                    <a:pt x="150965" y="1"/>
                  </a:lnTo>
                  <a:lnTo>
                    <a:pt x="150965" y="6133"/>
                  </a:lnTo>
                  <a:lnTo>
                    <a:pt x="169949" y="6133"/>
                  </a:lnTo>
                  <a:lnTo>
                    <a:pt x="169949" y="24531"/>
                  </a:lnTo>
                  <a:lnTo>
                    <a:pt x="51083" y="24531"/>
                  </a:lnTo>
                  <a:lnTo>
                    <a:pt x="51083" y="6133"/>
                  </a:lnTo>
                  <a:lnTo>
                    <a:pt x="144832" y="6133"/>
                  </a:lnTo>
                  <a:lnTo>
                    <a:pt x="144832"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5"/>
            <p:cNvSpPr/>
            <p:nvPr/>
          </p:nvSpPr>
          <p:spPr>
            <a:xfrm>
              <a:off x="2651175" y="239750"/>
              <a:ext cx="1892775" cy="2273625"/>
            </a:xfrm>
            <a:custGeom>
              <a:rect b="b" l="l" r="r" t="t"/>
              <a:pathLst>
                <a:path extrusionOk="0" h="90945" w="75711">
                  <a:moveTo>
                    <a:pt x="62337" y="0"/>
                  </a:moveTo>
                  <a:cubicBezTo>
                    <a:pt x="51801" y="2773"/>
                    <a:pt x="44135" y="11939"/>
                    <a:pt x="43319" y="22802"/>
                  </a:cubicBezTo>
                  <a:lnTo>
                    <a:pt x="43222" y="23943"/>
                  </a:lnTo>
                  <a:cubicBezTo>
                    <a:pt x="39372" y="21692"/>
                    <a:pt x="35262" y="20551"/>
                    <a:pt x="31054" y="20551"/>
                  </a:cubicBezTo>
                  <a:cubicBezTo>
                    <a:pt x="22377" y="20551"/>
                    <a:pt x="14516" y="24139"/>
                    <a:pt x="8938" y="30630"/>
                  </a:cubicBezTo>
                  <a:cubicBezTo>
                    <a:pt x="3099" y="37415"/>
                    <a:pt x="0" y="46940"/>
                    <a:pt x="0" y="58161"/>
                  </a:cubicBezTo>
                  <a:cubicBezTo>
                    <a:pt x="0" y="68959"/>
                    <a:pt x="3784" y="80898"/>
                    <a:pt x="10373" y="90944"/>
                  </a:cubicBezTo>
                  <a:lnTo>
                    <a:pt x="15495" y="87552"/>
                  </a:lnTo>
                  <a:cubicBezTo>
                    <a:pt x="9525" y="78516"/>
                    <a:pt x="6133" y="67784"/>
                    <a:pt x="6133" y="58161"/>
                  </a:cubicBezTo>
                  <a:cubicBezTo>
                    <a:pt x="6133" y="39340"/>
                    <a:pt x="16147" y="26683"/>
                    <a:pt x="31054" y="26683"/>
                  </a:cubicBezTo>
                  <a:cubicBezTo>
                    <a:pt x="34316" y="26683"/>
                    <a:pt x="37513" y="27629"/>
                    <a:pt x="40547" y="29489"/>
                  </a:cubicBezTo>
                  <a:cubicBezTo>
                    <a:pt x="42178" y="30500"/>
                    <a:pt x="44037" y="31022"/>
                    <a:pt x="45962" y="31022"/>
                  </a:cubicBezTo>
                  <a:cubicBezTo>
                    <a:pt x="47886" y="31022"/>
                    <a:pt x="49745" y="30500"/>
                    <a:pt x="51376" y="29489"/>
                  </a:cubicBezTo>
                  <a:cubicBezTo>
                    <a:pt x="54410" y="27629"/>
                    <a:pt x="57607" y="26683"/>
                    <a:pt x="60869" y="26683"/>
                  </a:cubicBezTo>
                  <a:cubicBezTo>
                    <a:pt x="65142" y="26683"/>
                    <a:pt x="69089" y="27727"/>
                    <a:pt x="72579" y="29782"/>
                  </a:cubicBezTo>
                  <a:lnTo>
                    <a:pt x="75711" y="24498"/>
                  </a:lnTo>
                  <a:cubicBezTo>
                    <a:pt x="71307" y="21921"/>
                    <a:pt x="66186" y="20551"/>
                    <a:pt x="60869" y="20551"/>
                  </a:cubicBezTo>
                  <a:cubicBezTo>
                    <a:pt x="56889" y="20551"/>
                    <a:pt x="53040" y="21562"/>
                    <a:pt x="49387" y="23552"/>
                  </a:cubicBezTo>
                  <a:lnTo>
                    <a:pt x="49419" y="23291"/>
                  </a:lnTo>
                  <a:cubicBezTo>
                    <a:pt x="50072" y="15005"/>
                    <a:pt x="55878" y="8025"/>
                    <a:pt x="63902" y="5904"/>
                  </a:cubicBezTo>
                  <a:lnTo>
                    <a:pt x="62337"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5"/>
            <p:cNvSpPr/>
            <p:nvPr/>
          </p:nvSpPr>
          <p:spPr>
            <a:xfrm>
              <a:off x="3006725" y="956575"/>
              <a:ext cx="1942525" cy="1945800"/>
            </a:xfrm>
            <a:custGeom>
              <a:rect b="b" l="l" r="r" t="t"/>
              <a:pathLst>
                <a:path extrusionOk="0" h="77832" w="77701">
                  <a:moveTo>
                    <a:pt x="66904" y="0"/>
                  </a:moveTo>
                  <a:lnTo>
                    <a:pt x="62631" y="4371"/>
                  </a:lnTo>
                  <a:cubicBezTo>
                    <a:pt x="68470" y="10047"/>
                    <a:pt x="71568" y="18724"/>
                    <a:pt x="71568" y="29488"/>
                  </a:cubicBezTo>
                  <a:cubicBezTo>
                    <a:pt x="71568" y="50430"/>
                    <a:pt x="55585" y="71699"/>
                    <a:pt x="46647" y="71699"/>
                  </a:cubicBezTo>
                  <a:cubicBezTo>
                    <a:pt x="43059" y="71699"/>
                    <a:pt x="40319" y="71307"/>
                    <a:pt x="38035" y="70394"/>
                  </a:cubicBezTo>
                  <a:cubicBezTo>
                    <a:pt x="36045" y="69578"/>
                    <a:pt x="33925" y="69187"/>
                    <a:pt x="31740" y="69187"/>
                  </a:cubicBezTo>
                  <a:cubicBezTo>
                    <a:pt x="29554" y="69187"/>
                    <a:pt x="27434" y="69578"/>
                    <a:pt x="25444" y="70394"/>
                  </a:cubicBezTo>
                  <a:cubicBezTo>
                    <a:pt x="23161" y="71307"/>
                    <a:pt x="20420" y="71699"/>
                    <a:pt x="16832" y="71699"/>
                  </a:cubicBezTo>
                  <a:cubicBezTo>
                    <a:pt x="13505" y="71699"/>
                    <a:pt x="8971" y="68665"/>
                    <a:pt x="4698" y="63544"/>
                  </a:cubicBezTo>
                  <a:lnTo>
                    <a:pt x="0" y="67458"/>
                  </a:lnTo>
                  <a:cubicBezTo>
                    <a:pt x="5611" y="74145"/>
                    <a:pt x="11580" y="77831"/>
                    <a:pt x="16832" y="77831"/>
                  </a:cubicBezTo>
                  <a:cubicBezTo>
                    <a:pt x="21203" y="77831"/>
                    <a:pt x="24661" y="77277"/>
                    <a:pt x="27695" y="76070"/>
                  </a:cubicBezTo>
                  <a:cubicBezTo>
                    <a:pt x="28983" y="75564"/>
                    <a:pt x="30361" y="75311"/>
                    <a:pt x="31740" y="75311"/>
                  </a:cubicBezTo>
                  <a:cubicBezTo>
                    <a:pt x="33118" y="75311"/>
                    <a:pt x="34496" y="75564"/>
                    <a:pt x="35784" y="76070"/>
                  </a:cubicBezTo>
                  <a:cubicBezTo>
                    <a:pt x="38818" y="77277"/>
                    <a:pt x="42276" y="77831"/>
                    <a:pt x="46647" y="77831"/>
                  </a:cubicBezTo>
                  <a:cubicBezTo>
                    <a:pt x="53236" y="77831"/>
                    <a:pt x="61032" y="71960"/>
                    <a:pt x="67458" y="62076"/>
                  </a:cubicBezTo>
                  <a:cubicBezTo>
                    <a:pt x="73950" y="52094"/>
                    <a:pt x="77701" y="40220"/>
                    <a:pt x="77701" y="29488"/>
                  </a:cubicBezTo>
                  <a:cubicBezTo>
                    <a:pt x="77701" y="17028"/>
                    <a:pt x="73982" y="6850"/>
                    <a:pt x="66904"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5"/>
            <p:cNvSpPr/>
            <p:nvPr/>
          </p:nvSpPr>
          <p:spPr>
            <a:xfrm>
              <a:off x="3197550" y="3964925"/>
              <a:ext cx="153350" cy="153350"/>
            </a:xfrm>
            <a:custGeom>
              <a:rect b="b" l="l" r="r" t="t"/>
              <a:pathLst>
                <a:path extrusionOk="0" h="6134" w="6134">
                  <a:moveTo>
                    <a:pt x="0" y="1"/>
                  </a:moveTo>
                  <a:lnTo>
                    <a:pt x="0" y="6133"/>
                  </a:lnTo>
                  <a:lnTo>
                    <a:pt x="6133" y="6133"/>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5"/>
            <p:cNvSpPr/>
            <p:nvPr/>
          </p:nvSpPr>
          <p:spPr>
            <a:xfrm>
              <a:off x="3504175" y="3964925"/>
              <a:ext cx="612475" cy="153350"/>
            </a:xfrm>
            <a:custGeom>
              <a:rect b="b" l="l" r="r" t="t"/>
              <a:pathLst>
                <a:path extrusionOk="0" h="6134" w="24499">
                  <a:moveTo>
                    <a:pt x="1" y="1"/>
                  </a:moveTo>
                  <a:lnTo>
                    <a:pt x="1" y="6133"/>
                  </a:lnTo>
                  <a:lnTo>
                    <a:pt x="24498" y="6133"/>
                  </a:lnTo>
                  <a:lnTo>
                    <a:pt x="24498"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5"/>
            <p:cNvSpPr/>
            <p:nvPr/>
          </p:nvSpPr>
          <p:spPr>
            <a:xfrm>
              <a:off x="2890925" y="3964925"/>
              <a:ext cx="153325" cy="153350"/>
            </a:xfrm>
            <a:custGeom>
              <a:rect b="b" l="l" r="r" t="t"/>
              <a:pathLst>
                <a:path extrusionOk="0" h="6134" w="6133">
                  <a:moveTo>
                    <a:pt x="0" y="1"/>
                  </a:moveTo>
                  <a:lnTo>
                    <a:pt x="0" y="6133"/>
                  </a:lnTo>
                  <a:lnTo>
                    <a:pt x="6133" y="6133"/>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5"/>
            <p:cNvSpPr/>
            <p:nvPr/>
          </p:nvSpPr>
          <p:spPr>
            <a:xfrm>
              <a:off x="3703150" y="4592875"/>
              <a:ext cx="153350" cy="551300"/>
            </a:xfrm>
            <a:custGeom>
              <a:rect b="b" l="l" r="r" t="t"/>
              <a:pathLst>
                <a:path extrusionOk="0" h="22052" w="6134">
                  <a:moveTo>
                    <a:pt x="1" y="0"/>
                  </a:moveTo>
                  <a:lnTo>
                    <a:pt x="1" y="22051"/>
                  </a:lnTo>
                  <a:lnTo>
                    <a:pt x="6133" y="22051"/>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5"/>
            <p:cNvSpPr/>
            <p:nvPr/>
          </p:nvSpPr>
          <p:spPr>
            <a:xfrm>
              <a:off x="3396525" y="4592875"/>
              <a:ext cx="153350" cy="551300"/>
            </a:xfrm>
            <a:custGeom>
              <a:rect b="b" l="l" r="r" t="t"/>
              <a:pathLst>
                <a:path extrusionOk="0" h="22052" w="6134">
                  <a:moveTo>
                    <a:pt x="1" y="0"/>
                  </a:moveTo>
                  <a:lnTo>
                    <a:pt x="1" y="22051"/>
                  </a:lnTo>
                  <a:lnTo>
                    <a:pt x="6133" y="22051"/>
                  </a:lnTo>
                  <a:lnTo>
                    <a:pt x="6133" y="0"/>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5"/>
            <p:cNvSpPr/>
            <p:nvPr/>
          </p:nvSpPr>
          <p:spPr>
            <a:xfrm>
              <a:off x="3090725" y="4797550"/>
              <a:ext cx="152525" cy="346625"/>
            </a:xfrm>
            <a:custGeom>
              <a:rect b="b" l="l" r="r" t="t"/>
              <a:pathLst>
                <a:path extrusionOk="0" h="13865" w="6101">
                  <a:moveTo>
                    <a:pt x="0" y="1"/>
                  </a:moveTo>
                  <a:lnTo>
                    <a:pt x="0" y="13864"/>
                  </a:lnTo>
                  <a:lnTo>
                    <a:pt x="6100" y="13864"/>
                  </a:lnTo>
                  <a:lnTo>
                    <a:pt x="6100"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5"/>
            <p:cNvSpPr/>
            <p:nvPr/>
          </p:nvSpPr>
          <p:spPr>
            <a:xfrm>
              <a:off x="3340250" y="3362275"/>
              <a:ext cx="256100" cy="153350"/>
            </a:xfrm>
            <a:custGeom>
              <a:rect b="b" l="l" r="r" t="t"/>
              <a:pathLst>
                <a:path extrusionOk="0" h="6134" w="10244">
                  <a:moveTo>
                    <a:pt x="1" y="1"/>
                  </a:moveTo>
                  <a:lnTo>
                    <a:pt x="1" y="6133"/>
                  </a:lnTo>
                  <a:lnTo>
                    <a:pt x="10244" y="6133"/>
                  </a:lnTo>
                  <a:lnTo>
                    <a:pt x="10244"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5"/>
            <p:cNvSpPr/>
            <p:nvPr/>
          </p:nvSpPr>
          <p:spPr>
            <a:xfrm>
              <a:off x="3748825" y="3362275"/>
              <a:ext cx="153350" cy="153350"/>
            </a:xfrm>
            <a:custGeom>
              <a:rect b="b" l="l" r="r" t="t"/>
              <a:pathLst>
                <a:path extrusionOk="0" h="6134" w="6134">
                  <a:moveTo>
                    <a:pt x="1" y="1"/>
                  </a:moveTo>
                  <a:lnTo>
                    <a:pt x="1" y="6133"/>
                  </a:lnTo>
                  <a:lnTo>
                    <a:pt x="6133" y="6133"/>
                  </a:lnTo>
                  <a:lnTo>
                    <a:pt x="6133"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5"/>
            <p:cNvSpPr/>
            <p:nvPr/>
          </p:nvSpPr>
          <p:spPr>
            <a:xfrm>
              <a:off x="4055450" y="3362275"/>
              <a:ext cx="510525" cy="153350"/>
            </a:xfrm>
            <a:custGeom>
              <a:rect b="b" l="l" r="r" t="t"/>
              <a:pathLst>
                <a:path extrusionOk="0" h="6134" w="20421">
                  <a:moveTo>
                    <a:pt x="1" y="1"/>
                  </a:moveTo>
                  <a:lnTo>
                    <a:pt x="1" y="6133"/>
                  </a:lnTo>
                  <a:lnTo>
                    <a:pt x="20421" y="6133"/>
                  </a:lnTo>
                  <a:lnTo>
                    <a:pt x="20421"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5"/>
            <p:cNvSpPr/>
            <p:nvPr/>
          </p:nvSpPr>
          <p:spPr>
            <a:xfrm>
              <a:off x="3503350" y="1107425"/>
              <a:ext cx="296875" cy="214500"/>
            </a:xfrm>
            <a:custGeom>
              <a:rect b="b" l="l" r="r" t="t"/>
              <a:pathLst>
                <a:path extrusionOk="0" h="8580" w="11875">
                  <a:moveTo>
                    <a:pt x="3230" y="1"/>
                  </a:moveTo>
                  <a:lnTo>
                    <a:pt x="1" y="5220"/>
                  </a:lnTo>
                  <a:cubicBezTo>
                    <a:pt x="3589" y="7405"/>
                    <a:pt x="7667" y="8580"/>
                    <a:pt x="11875" y="8580"/>
                  </a:cubicBezTo>
                  <a:lnTo>
                    <a:pt x="11875" y="2447"/>
                  </a:lnTo>
                  <a:cubicBezTo>
                    <a:pt x="8808" y="2447"/>
                    <a:pt x="5840" y="1599"/>
                    <a:pt x="3230"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5"/>
            <p:cNvSpPr/>
            <p:nvPr/>
          </p:nvSpPr>
          <p:spPr>
            <a:xfrm>
              <a:off x="3061350" y="2089300"/>
              <a:ext cx="206350" cy="206325"/>
            </a:xfrm>
            <a:custGeom>
              <a:rect b="b" l="l" r="r" t="t"/>
              <a:pathLst>
                <a:path extrusionOk="0" h="8253" w="8254">
                  <a:moveTo>
                    <a:pt x="5612" y="0"/>
                  </a:moveTo>
                  <a:lnTo>
                    <a:pt x="1" y="2479"/>
                  </a:lnTo>
                  <a:cubicBezTo>
                    <a:pt x="882" y="4469"/>
                    <a:pt x="1893" y="6394"/>
                    <a:pt x="2969" y="8253"/>
                  </a:cubicBezTo>
                  <a:lnTo>
                    <a:pt x="8254" y="5121"/>
                  </a:lnTo>
                  <a:cubicBezTo>
                    <a:pt x="7275" y="3490"/>
                    <a:pt x="6394" y="1762"/>
                    <a:pt x="5612"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5"/>
            <p:cNvSpPr/>
            <p:nvPr/>
          </p:nvSpPr>
          <p:spPr>
            <a:xfrm>
              <a:off x="2957800" y="1549425"/>
              <a:ext cx="194100" cy="449375"/>
            </a:xfrm>
            <a:custGeom>
              <a:rect b="b" l="l" r="r" t="t"/>
              <a:pathLst>
                <a:path extrusionOk="0" h="17975" w="7764">
                  <a:moveTo>
                    <a:pt x="359" y="1"/>
                  </a:moveTo>
                  <a:cubicBezTo>
                    <a:pt x="98" y="1827"/>
                    <a:pt x="0" y="3785"/>
                    <a:pt x="0" y="5774"/>
                  </a:cubicBezTo>
                  <a:cubicBezTo>
                    <a:pt x="0" y="9656"/>
                    <a:pt x="620" y="13766"/>
                    <a:pt x="1892" y="17974"/>
                  </a:cubicBezTo>
                  <a:lnTo>
                    <a:pt x="7764" y="16213"/>
                  </a:lnTo>
                  <a:cubicBezTo>
                    <a:pt x="6687" y="12625"/>
                    <a:pt x="6133" y="9004"/>
                    <a:pt x="6133" y="5774"/>
                  </a:cubicBezTo>
                  <a:cubicBezTo>
                    <a:pt x="6133" y="4046"/>
                    <a:pt x="6231" y="2382"/>
                    <a:pt x="6426" y="816"/>
                  </a:cubicBezTo>
                  <a:lnTo>
                    <a:pt x="359" y="1"/>
                  </a:ln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5"/>
            <p:cNvSpPr/>
            <p:nvPr/>
          </p:nvSpPr>
          <p:spPr>
            <a:xfrm>
              <a:off x="4479500" y="1529850"/>
              <a:ext cx="163125" cy="163950"/>
            </a:xfrm>
            <a:custGeom>
              <a:rect b="b" l="l" r="r" t="t"/>
              <a:pathLst>
                <a:path extrusionOk="0" h="6558" w="6525">
                  <a:moveTo>
                    <a:pt x="6068" y="1"/>
                  </a:moveTo>
                  <a:lnTo>
                    <a:pt x="1" y="914"/>
                  </a:lnTo>
                  <a:cubicBezTo>
                    <a:pt x="262" y="2676"/>
                    <a:pt x="392" y="4568"/>
                    <a:pt x="392" y="6557"/>
                  </a:cubicBezTo>
                  <a:lnTo>
                    <a:pt x="6525" y="6557"/>
                  </a:lnTo>
                  <a:cubicBezTo>
                    <a:pt x="6525" y="4274"/>
                    <a:pt x="6362" y="2056"/>
                    <a:pt x="6068"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5"/>
            <p:cNvSpPr/>
            <p:nvPr/>
          </p:nvSpPr>
          <p:spPr>
            <a:xfrm>
              <a:off x="4295200" y="1102550"/>
              <a:ext cx="293600" cy="318050"/>
            </a:xfrm>
            <a:custGeom>
              <a:rect b="b" l="l" r="r" t="t"/>
              <a:pathLst>
                <a:path extrusionOk="0" h="12722" w="11744">
                  <a:moveTo>
                    <a:pt x="2708" y="0"/>
                  </a:moveTo>
                  <a:lnTo>
                    <a:pt x="1" y="5513"/>
                  </a:lnTo>
                  <a:cubicBezTo>
                    <a:pt x="2643" y="6818"/>
                    <a:pt x="4665" y="9231"/>
                    <a:pt x="6003" y="12722"/>
                  </a:cubicBezTo>
                  <a:lnTo>
                    <a:pt x="11744" y="10536"/>
                  </a:lnTo>
                  <a:cubicBezTo>
                    <a:pt x="9819" y="5611"/>
                    <a:pt x="6721" y="1990"/>
                    <a:pt x="2708"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1" name="Google Shape;2601;p45"/>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UPCOMING EVENTS</a:t>
            </a:r>
            <a:endParaRPr/>
          </a:p>
        </p:txBody>
      </p:sp>
      <p:cxnSp>
        <p:nvCxnSpPr>
          <p:cNvPr id="2602" name="Google Shape;2602;p45"/>
          <p:cNvCxnSpPr/>
          <p:nvPr/>
        </p:nvCxnSpPr>
        <p:spPr>
          <a:xfrm rot="10800000">
            <a:off x="3434325" y="2873500"/>
            <a:ext cx="4500" cy="1143900"/>
          </a:xfrm>
          <a:prstGeom prst="straightConnector1">
            <a:avLst/>
          </a:prstGeom>
          <a:noFill/>
          <a:ln cap="flat" cmpd="sng" w="19050">
            <a:solidFill>
              <a:srgbClr val="F4783C"/>
            </a:solidFill>
            <a:prstDash val="solid"/>
            <a:round/>
            <a:headEnd len="med" w="med" type="none"/>
            <a:tailEnd len="med" w="med" type="none"/>
          </a:ln>
        </p:spPr>
      </p:cxnSp>
      <p:cxnSp>
        <p:nvCxnSpPr>
          <p:cNvPr id="2603" name="Google Shape;2603;p45"/>
          <p:cNvCxnSpPr/>
          <p:nvPr/>
        </p:nvCxnSpPr>
        <p:spPr>
          <a:xfrm rot="10800000">
            <a:off x="6352200" y="2873500"/>
            <a:ext cx="4500" cy="1143900"/>
          </a:xfrm>
          <a:prstGeom prst="straightConnector1">
            <a:avLst/>
          </a:prstGeom>
          <a:noFill/>
          <a:ln cap="flat" cmpd="sng" w="19050">
            <a:solidFill>
              <a:srgbClr val="F4783C"/>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2607" name="Shape 2607"/>
        <p:cNvGrpSpPr/>
        <p:nvPr/>
      </p:nvGrpSpPr>
      <p:grpSpPr>
        <a:xfrm>
          <a:off x="0" y="0"/>
          <a:ext cx="0" cy="0"/>
          <a:chOff x="0" y="0"/>
          <a:chExt cx="0" cy="0"/>
        </a:xfrm>
      </p:grpSpPr>
      <p:sp>
        <p:nvSpPr>
          <p:cNvPr id="2608" name="Google Shape;2608;p46"/>
          <p:cNvSpPr txBox="1"/>
          <p:nvPr>
            <p:ph idx="1" type="subTitle"/>
          </p:nvPr>
        </p:nvSpPr>
        <p:spPr>
          <a:xfrm flipH="1">
            <a:off x="956300" y="1521075"/>
            <a:ext cx="54918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This is where you give credit to the ones who are part of this project.</a:t>
            </a:r>
            <a:endParaRPr/>
          </a:p>
          <a:p>
            <a:pPr indent="0" lvl="0" marL="0" rtl="0" algn="l">
              <a:spcBef>
                <a:spcPts val="0"/>
              </a:spcBef>
              <a:spcAft>
                <a:spcPts val="0"/>
              </a:spcAft>
              <a:buClr>
                <a:schemeClr val="dk1"/>
              </a:buClr>
              <a:buSzPts val="1100"/>
              <a:buFont typeface="Arial"/>
              <a:buNone/>
            </a:pPr>
            <a:r>
              <a:rPr lang="es"/>
              <a:t>Did you like the resources on this template? Get them for free at our other websites.</a:t>
            </a:r>
            <a:endParaRPr/>
          </a:p>
          <a:p>
            <a:pPr indent="0" lvl="0" marL="0" rtl="0" algn="l">
              <a:spcBef>
                <a:spcPts val="0"/>
              </a:spcBef>
              <a:spcAft>
                <a:spcPts val="0"/>
              </a:spcAft>
              <a:buClr>
                <a:schemeClr val="dk1"/>
              </a:buClr>
              <a:buSzPts val="1100"/>
              <a:buFont typeface="Arial"/>
              <a:buNone/>
            </a:pPr>
            <a:r>
              <a:t/>
            </a:r>
            <a:endParaRPr/>
          </a:p>
          <a:p>
            <a:pPr indent="-304800" lvl="0" marL="457200" rtl="0" algn="l">
              <a:spcBef>
                <a:spcPts val="0"/>
              </a:spcBef>
              <a:spcAft>
                <a:spcPts val="0"/>
              </a:spcAft>
              <a:buSzPts val="1200"/>
              <a:buAutoNum type="arabicPeriod"/>
            </a:pPr>
            <a:r>
              <a:rPr lang="es"/>
              <a:t>Presentation template by </a:t>
            </a:r>
            <a:r>
              <a:rPr lang="es">
                <a:highlight>
                  <a:srgbClr val="FF7C3E"/>
                </a:highlight>
              </a:rPr>
              <a:t>Slidesgo</a:t>
            </a:r>
            <a:endParaRPr>
              <a:highlight>
                <a:srgbClr val="FF7C3E"/>
              </a:highlight>
            </a:endParaRPr>
          </a:p>
          <a:p>
            <a:pPr indent="-304800" lvl="0" marL="457200" rtl="0" algn="l">
              <a:spcBef>
                <a:spcPts val="0"/>
              </a:spcBef>
              <a:spcAft>
                <a:spcPts val="0"/>
              </a:spcAft>
              <a:buSzPts val="1200"/>
              <a:buAutoNum type="arabicPeriod"/>
            </a:pPr>
            <a:r>
              <a:rPr lang="es"/>
              <a:t>Icons by </a:t>
            </a:r>
            <a:r>
              <a:rPr lang="es">
                <a:highlight>
                  <a:srgbClr val="FF7C3E"/>
                </a:highlight>
              </a:rPr>
              <a:t>Flaticon</a:t>
            </a:r>
            <a:endParaRPr>
              <a:highlight>
                <a:srgbClr val="FF7C3E"/>
              </a:highlight>
            </a:endParaRPr>
          </a:p>
          <a:p>
            <a:pPr indent="-304800" lvl="0" marL="457200" rtl="0" algn="l">
              <a:spcBef>
                <a:spcPts val="0"/>
              </a:spcBef>
              <a:spcAft>
                <a:spcPts val="0"/>
              </a:spcAft>
              <a:buSzPts val="1200"/>
              <a:buAutoNum type="arabicPeriod"/>
            </a:pPr>
            <a:r>
              <a:rPr lang="es"/>
              <a:t>Infographics by </a:t>
            </a:r>
            <a:r>
              <a:rPr lang="es">
                <a:highlight>
                  <a:srgbClr val="FF7C3E"/>
                </a:highlight>
              </a:rPr>
              <a:t>Freepik</a:t>
            </a:r>
            <a:endParaRPr>
              <a:highlight>
                <a:srgbClr val="FF7C3E"/>
              </a:highlight>
            </a:endParaRPr>
          </a:p>
          <a:p>
            <a:pPr indent="-304800" lvl="0" marL="457200" rtl="0" algn="l">
              <a:spcBef>
                <a:spcPts val="0"/>
              </a:spcBef>
              <a:spcAft>
                <a:spcPts val="0"/>
              </a:spcAft>
              <a:buSzPts val="1200"/>
              <a:buAutoNum type="arabicPeriod"/>
            </a:pPr>
            <a:r>
              <a:rPr lang="es"/>
              <a:t>Images created by </a:t>
            </a:r>
            <a:r>
              <a:rPr lang="es">
                <a:highlight>
                  <a:srgbClr val="FF7C3E"/>
                </a:highlight>
              </a:rPr>
              <a:t>Freepik</a:t>
            </a:r>
            <a:endParaRPr>
              <a:highlight>
                <a:srgbClr val="FF7C3E"/>
              </a:highlight>
            </a:endParaRPr>
          </a:p>
          <a:p>
            <a:pPr indent="-304800" lvl="0" marL="457200" rtl="0" algn="l">
              <a:spcBef>
                <a:spcPts val="0"/>
              </a:spcBef>
              <a:spcAft>
                <a:spcPts val="0"/>
              </a:spcAft>
              <a:buSzPts val="1200"/>
              <a:buAutoNum type="arabicPeriod"/>
            </a:pPr>
            <a:r>
              <a:rPr lang="es"/>
              <a:t>Author introduction slide photo created by Freepik</a:t>
            </a:r>
            <a:endParaRPr/>
          </a:p>
          <a:p>
            <a:pPr indent="-304800" lvl="0" marL="457200" rtl="0" algn="l">
              <a:spcBef>
                <a:spcPts val="0"/>
              </a:spcBef>
              <a:spcAft>
                <a:spcPts val="0"/>
              </a:spcAft>
              <a:buSzPts val="1200"/>
              <a:buAutoNum type="arabicPeriod"/>
            </a:pPr>
            <a:r>
              <a:rPr lang="es"/>
              <a:t>Text &amp; Image slide photo created by Freepik.com</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2609" name="Google Shape;2609;p46"/>
          <p:cNvSpPr/>
          <p:nvPr/>
        </p:nvSpPr>
        <p:spPr>
          <a:xfrm>
            <a:off x="7258443" y="3995989"/>
            <a:ext cx="1044272" cy="430283"/>
          </a:xfrm>
          <a:custGeom>
            <a:rect b="b" l="l" r="r" t="t"/>
            <a:pathLst>
              <a:path extrusionOk="0" h="11402" w="27672">
                <a:moveTo>
                  <a:pt x="376" y="0"/>
                </a:moveTo>
                <a:cubicBezTo>
                  <a:pt x="153" y="0"/>
                  <a:pt x="1" y="224"/>
                  <a:pt x="85" y="430"/>
                </a:cubicBezTo>
                <a:lnTo>
                  <a:pt x="85" y="434"/>
                </a:lnTo>
                <a:cubicBezTo>
                  <a:pt x="292" y="937"/>
                  <a:pt x="782" y="1269"/>
                  <a:pt x="1327" y="1269"/>
                </a:cubicBezTo>
                <a:lnTo>
                  <a:pt x="21505" y="1269"/>
                </a:lnTo>
                <a:cubicBezTo>
                  <a:pt x="23767" y="1269"/>
                  <a:pt x="25640" y="3087"/>
                  <a:pt x="25630" y="5350"/>
                </a:cubicBezTo>
                <a:lnTo>
                  <a:pt x="25630" y="5448"/>
                </a:lnTo>
                <a:cubicBezTo>
                  <a:pt x="25599" y="7608"/>
                  <a:pt x="23804" y="9332"/>
                  <a:pt x="21647" y="9404"/>
                </a:cubicBezTo>
                <a:lnTo>
                  <a:pt x="1779" y="10059"/>
                </a:lnTo>
                <a:cubicBezTo>
                  <a:pt x="1215" y="10077"/>
                  <a:pt x="734" y="10472"/>
                  <a:pt x="606" y="11024"/>
                </a:cubicBezTo>
                <a:cubicBezTo>
                  <a:pt x="563" y="11219"/>
                  <a:pt x="712" y="11402"/>
                  <a:pt x="912" y="11402"/>
                </a:cubicBezTo>
                <a:cubicBezTo>
                  <a:pt x="916" y="11402"/>
                  <a:pt x="920" y="11402"/>
                  <a:pt x="924" y="11402"/>
                </a:cubicBezTo>
                <a:cubicBezTo>
                  <a:pt x="924" y="11402"/>
                  <a:pt x="16920" y="11321"/>
                  <a:pt x="23098" y="11101"/>
                </a:cubicBezTo>
                <a:cubicBezTo>
                  <a:pt x="25153" y="11030"/>
                  <a:pt x="27077" y="9065"/>
                  <a:pt x="27466" y="7047"/>
                </a:cubicBezTo>
                <a:cubicBezTo>
                  <a:pt x="27672" y="5962"/>
                  <a:pt x="27655" y="4856"/>
                  <a:pt x="27533" y="3848"/>
                </a:cubicBezTo>
                <a:cubicBezTo>
                  <a:pt x="27266" y="1640"/>
                  <a:pt x="25356" y="0"/>
                  <a:pt x="23135"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6"/>
          <p:cNvSpPr/>
          <p:nvPr/>
        </p:nvSpPr>
        <p:spPr>
          <a:xfrm>
            <a:off x="7293804" y="4043840"/>
            <a:ext cx="932229" cy="334618"/>
          </a:xfrm>
          <a:custGeom>
            <a:rect b="b" l="l" r="r" t="t"/>
            <a:pathLst>
              <a:path extrusionOk="0" h="8867" w="24703">
                <a:moveTo>
                  <a:pt x="7" y="1"/>
                </a:moveTo>
                <a:cubicBezTo>
                  <a:pt x="0" y="1"/>
                  <a:pt x="0" y="4"/>
                  <a:pt x="4" y="11"/>
                </a:cubicBezTo>
                <a:cubicBezTo>
                  <a:pt x="365" y="1231"/>
                  <a:pt x="738" y="3030"/>
                  <a:pt x="669" y="5110"/>
                </a:cubicBezTo>
                <a:cubicBezTo>
                  <a:pt x="613" y="6760"/>
                  <a:pt x="484" y="7991"/>
                  <a:pt x="355" y="8856"/>
                </a:cubicBezTo>
                <a:cubicBezTo>
                  <a:pt x="355" y="8863"/>
                  <a:pt x="359" y="8866"/>
                  <a:pt x="365" y="8866"/>
                </a:cubicBezTo>
                <a:lnTo>
                  <a:pt x="20720" y="8142"/>
                </a:lnTo>
                <a:cubicBezTo>
                  <a:pt x="22874" y="8064"/>
                  <a:pt x="24662" y="6343"/>
                  <a:pt x="24693" y="4186"/>
                </a:cubicBezTo>
                <a:lnTo>
                  <a:pt x="24693" y="4082"/>
                </a:lnTo>
                <a:cubicBezTo>
                  <a:pt x="24703" y="1819"/>
                  <a:pt x="22833" y="1"/>
                  <a:pt x="20571" y="1"/>
                </a:cubicBez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6"/>
          <p:cNvSpPr/>
          <p:nvPr/>
        </p:nvSpPr>
        <p:spPr>
          <a:xfrm>
            <a:off x="7329277" y="4273664"/>
            <a:ext cx="752486" cy="21586"/>
          </a:xfrm>
          <a:custGeom>
            <a:rect b="b" l="l" r="r" t="t"/>
            <a:pathLst>
              <a:path extrusionOk="0" h="572" w="19940">
                <a:moveTo>
                  <a:pt x="16522" y="1"/>
                </a:moveTo>
                <a:cubicBezTo>
                  <a:pt x="14324" y="1"/>
                  <a:pt x="12108" y="120"/>
                  <a:pt x="9934" y="139"/>
                </a:cubicBezTo>
                <a:cubicBezTo>
                  <a:pt x="9701" y="141"/>
                  <a:pt x="9468" y="142"/>
                  <a:pt x="9234" y="142"/>
                </a:cubicBezTo>
                <a:cubicBezTo>
                  <a:pt x="7766" y="142"/>
                  <a:pt x="6282" y="109"/>
                  <a:pt x="4801" y="109"/>
                </a:cubicBezTo>
                <a:cubicBezTo>
                  <a:pt x="3227" y="109"/>
                  <a:pt x="1656" y="146"/>
                  <a:pt x="108" y="298"/>
                </a:cubicBezTo>
                <a:cubicBezTo>
                  <a:pt x="1" y="308"/>
                  <a:pt x="1" y="433"/>
                  <a:pt x="108" y="440"/>
                </a:cubicBezTo>
                <a:cubicBezTo>
                  <a:pt x="1288" y="540"/>
                  <a:pt x="2481" y="572"/>
                  <a:pt x="3678" y="572"/>
                </a:cubicBezTo>
                <a:cubicBezTo>
                  <a:pt x="5767" y="572"/>
                  <a:pt x="7868" y="473"/>
                  <a:pt x="9934" y="460"/>
                </a:cubicBezTo>
                <a:cubicBezTo>
                  <a:pt x="10067" y="459"/>
                  <a:pt x="10200" y="459"/>
                  <a:pt x="10333" y="459"/>
                </a:cubicBezTo>
                <a:cubicBezTo>
                  <a:pt x="12057" y="459"/>
                  <a:pt x="13806" y="513"/>
                  <a:pt x="15549" y="513"/>
                </a:cubicBezTo>
                <a:cubicBezTo>
                  <a:pt x="16963" y="513"/>
                  <a:pt x="18374" y="478"/>
                  <a:pt x="19763" y="348"/>
                </a:cubicBezTo>
                <a:cubicBezTo>
                  <a:pt x="19935" y="331"/>
                  <a:pt x="19939" y="128"/>
                  <a:pt x="19763" y="115"/>
                </a:cubicBezTo>
                <a:cubicBezTo>
                  <a:pt x="18692" y="30"/>
                  <a:pt x="17609" y="1"/>
                  <a:pt x="16522"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6"/>
          <p:cNvSpPr/>
          <p:nvPr/>
        </p:nvSpPr>
        <p:spPr>
          <a:xfrm>
            <a:off x="7311163" y="4170526"/>
            <a:ext cx="387526" cy="29548"/>
          </a:xfrm>
          <a:custGeom>
            <a:rect b="b" l="l" r="r" t="t"/>
            <a:pathLst>
              <a:path extrusionOk="0" h="783" w="10269">
                <a:moveTo>
                  <a:pt x="10161" y="1"/>
                </a:moveTo>
                <a:cubicBezTo>
                  <a:pt x="6840" y="21"/>
                  <a:pt x="3463" y="252"/>
                  <a:pt x="156" y="579"/>
                </a:cubicBezTo>
                <a:cubicBezTo>
                  <a:pt x="12" y="592"/>
                  <a:pt x="0" y="782"/>
                  <a:pt x="152" y="782"/>
                </a:cubicBezTo>
                <a:cubicBezTo>
                  <a:pt x="153" y="782"/>
                  <a:pt x="155" y="782"/>
                  <a:pt x="156" y="782"/>
                </a:cubicBezTo>
                <a:cubicBezTo>
                  <a:pt x="3486" y="704"/>
                  <a:pt x="6874" y="515"/>
                  <a:pt x="10181" y="133"/>
                </a:cubicBezTo>
                <a:cubicBezTo>
                  <a:pt x="10269" y="123"/>
                  <a:pt x="10242" y="1"/>
                  <a:pt x="10161"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6"/>
          <p:cNvSpPr/>
          <p:nvPr/>
        </p:nvSpPr>
        <p:spPr>
          <a:xfrm>
            <a:off x="7314220" y="4107844"/>
            <a:ext cx="617725" cy="18152"/>
          </a:xfrm>
          <a:custGeom>
            <a:rect b="b" l="l" r="r" t="t"/>
            <a:pathLst>
              <a:path extrusionOk="0" h="481" w="16369">
                <a:moveTo>
                  <a:pt x="10568" y="1"/>
                </a:moveTo>
                <a:cubicBezTo>
                  <a:pt x="7089" y="1"/>
                  <a:pt x="3598" y="124"/>
                  <a:pt x="142" y="168"/>
                </a:cubicBezTo>
                <a:cubicBezTo>
                  <a:pt x="0" y="171"/>
                  <a:pt x="0" y="360"/>
                  <a:pt x="142" y="360"/>
                </a:cubicBezTo>
                <a:cubicBezTo>
                  <a:pt x="3355" y="387"/>
                  <a:pt x="6601" y="480"/>
                  <a:pt x="9837" y="480"/>
                </a:cubicBezTo>
                <a:cubicBezTo>
                  <a:pt x="11981" y="480"/>
                  <a:pt x="14122" y="439"/>
                  <a:pt x="16247" y="310"/>
                </a:cubicBezTo>
                <a:cubicBezTo>
                  <a:pt x="16369" y="299"/>
                  <a:pt x="16369" y="151"/>
                  <a:pt x="16247" y="144"/>
                </a:cubicBezTo>
                <a:cubicBezTo>
                  <a:pt x="14363" y="38"/>
                  <a:pt x="12467" y="1"/>
                  <a:pt x="1056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6"/>
          <p:cNvSpPr/>
          <p:nvPr/>
        </p:nvSpPr>
        <p:spPr>
          <a:xfrm>
            <a:off x="7223234" y="3610911"/>
            <a:ext cx="972571" cy="385111"/>
          </a:xfrm>
          <a:custGeom>
            <a:rect b="b" l="l" r="r" t="t"/>
            <a:pathLst>
              <a:path extrusionOk="0" h="10205" w="25772">
                <a:moveTo>
                  <a:pt x="4200" y="0"/>
                </a:moveTo>
                <a:cubicBezTo>
                  <a:pt x="2255" y="0"/>
                  <a:pt x="585" y="1390"/>
                  <a:pt x="244" y="3304"/>
                </a:cubicBezTo>
                <a:cubicBezTo>
                  <a:pt x="0" y="4649"/>
                  <a:pt x="64" y="5883"/>
                  <a:pt x="254" y="6921"/>
                </a:cubicBezTo>
                <a:cubicBezTo>
                  <a:pt x="596" y="8825"/>
                  <a:pt x="2266" y="10204"/>
                  <a:pt x="4200" y="10204"/>
                </a:cubicBezTo>
                <a:lnTo>
                  <a:pt x="25626" y="10204"/>
                </a:lnTo>
                <a:cubicBezTo>
                  <a:pt x="25724" y="10204"/>
                  <a:pt x="25772" y="10086"/>
                  <a:pt x="25704" y="10012"/>
                </a:cubicBezTo>
                <a:cubicBezTo>
                  <a:pt x="25501" y="9778"/>
                  <a:pt x="25318" y="9535"/>
                  <a:pt x="25159" y="9285"/>
                </a:cubicBezTo>
                <a:cubicBezTo>
                  <a:pt x="25028" y="9076"/>
                  <a:pt x="24791" y="8954"/>
                  <a:pt x="24544" y="8954"/>
                </a:cubicBezTo>
                <a:lnTo>
                  <a:pt x="5694" y="8954"/>
                </a:lnTo>
                <a:cubicBezTo>
                  <a:pt x="3574" y="8954"/>
                  <a:pt x="1806" y="7266"/>
                  <a:pt x="1789" y="5150"/>
                </a:cubicBezTo>
                <a:lnTo>
                  <a:pt x="1789" y="5062"/>
                </a:lnTo>
                <a:cubicBezTo>
                  <a:pt x="1796" y="2942"/>
                  <a:pt x="3571" y="1248"/>
                  <a:pt x="5694" y="1248"/>
                </a:cubicBezTo>
                <a:lnTo>
                  <a:pt x="24388" y="1248"/>
                </a:lnTo>
                <a:cubicBezTo>
                  <a:pt x="24629" y="1248"/>
                  <a:pt x="24842" y="1092"/>
                  <a:pt x="24916" y="866"/>
                </a:cubicBezTo>
                <a:cubicBezTo>
                  <a:pt x="25028" y="545"/>
                  <a:pt x="25119" y="301"/>
                  <a:pt x="25180" y="156"/>
                </a:cubicBezTo>
                <a:cubicBezTo>
                  <a:pt x="25210" y="78"/>
                  <a:pt x="25153" y="0"/>
                  <a:pt x="25072"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6"/>
          <p:cNvSpPr/>
          <p:nvPr/>
        </p:nvSpPr>
        <p:spPr>
          <a:xfrm>
            <a:off x="7290709" y="3658008"/>
            <a:ext cx="839395" cy="290805"/>
          </a:xfrm>
          <a:custGeom>
            <a:rect b="b" l="l" r="r" t="t"/>
            <a:pathLst>
              <a:path extrusionOk="0" h="7706" w="22243">
                <a:moveTo>
                  <a:pt x="3906" y="0"/>
                </a:moveTo>
                <a:cubicBezTo>
                  <a:pt x="1786" y="0"/>
                  <a:pt x="8" y="1694"/>
                  <a:pt x="1" y="3814"/>
                </a:cubicBezTo>
                <a:lnTo>
                  <a:pt x="1" y="3902"/>
                </a:lnTo>
                <a:cubicBezTo>
                  <a:pt x="18" y="6018"/>
                  <a:pt x="1786" y="7706"/>
                  <a:pt x="3906" y="7706"/>
                </a:cubicBezTo>
                <a:lnTo>
                  <a:pt x="22243" y="7706"/>
                </a:lnTo>
                <a:cubicBezTo>
                  <a:pt x="21076" y="5011"/>
                  <a:pt x="21614" y="1900"/>
                  <a:pt x="22158" y="0"/>
                </a:cubicBez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6"/>
          <p:cNvSpPr/>
          <p:nvPr/>
        </p:nvSpPr>
        <p:spPr>
          <a:xfrm>
            <a:off x="7595594" y="3889077"/>
            <a:ext cx="512551" cy="15170"/>
          </a:xfrm>
          <a:custGeom>
            <a:rect b="b" l="l" r="r" t="t"/>
            <a:pathLst>
              <a:path extrusionOk="0" h="402" w="13582">
                <a:moveTo>
                  <a:pt x="13438" y="1"/>
                </a:moveTo>
                <a:cubicBezTo>
                  <a:pt x="13436" y="1"/>
                  <a:pt x="13435" y="1"/>
                  <a:pt x="13433" y="1"/>
                </a:cubicBezTo>
                <a:cubicBezTo>
                  <a:pt x="8983" y="108"/>
                  <a:pt x="4534" y="57"/>
                  <a:pt x="88" y="163"/>
                </a:cubicBezTo>
                <a:cubicBezTo>
                  <a:pt x="0" y="166"/>
                  <a:pt x="0" y="274"/>
                  <a:pt x="88" y="281"/>
                </a:cubicBezTo>
                <a:cubicBezTo>
                  <a:pt x="1778" y="367"/>
                  <a:pt x="3475" y="402"/>
                  <a:pt x="5173" y="402"/>
                </a:cubicBezTo>
                <a:cubicBezTo>
                  <a:pt x="7929" y="402"/>
                  <a:pt x="10689" y="310"/>
                  <a:pt x="13433" y="199"/>
                </a:cubicBezTo>
                <a:cubicBezTo>
                  <a:pt x="13577" y="193"/>
                  <a:pt x="13582" y="1"/>
                  <a:pt x="13438"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7" name="Google Shape;2617;p46"/>
          <p:cNvGrpSpPr/>
          <p:nvPr/>
        </p:nvGrpSpPr>
        <p:grpSpPr>
          <a:xfrm>
            <a:off x="7723209" y="3123320"/>
            <a:ext cx="581215" cy="545249"/>
            <a:chOff x="7811084" y="3019633"/>
            <a:chExt cx="581215" cy="545249"/>
          </a:xfrm>
        </p:grpSpPr>
        <p:sp>
          <p:nvSpPr>
            <p:cNvPr id="2618" name="Google Shape;2618;p46"/>
            <p:cNvSpPr/>
            <p:nvPr/>
          </p:nvSpPr>
          <p:spPr>
            <a:xfrm rot="1205914">
              <a:off x="7836354" y="3054685"/>
              <a:ext cx="219682" cy="381969"/>
            </a:xfrm>
            <a:custGeom>
              <a:rect b="b" l="l" r="r" t="t"/>
              <a:pathLst>
                <a:path extrusionOk="0" h="9692" w="4647">
                  <a:moveTo>
                    <a:pt x="4178" y="0"/>
                  </a:moveTo>
                  <a:cubicBezTo>
                    <a:pt x="4016" y="0"/>
                    <a:pt x="3864" y="96"/>
                    <a:pt x="3800" y="254"/>
                  </a:cubicBezTo>
                  <a:lnTo>
                    <a:pt x="89" y="9120"/>
                  </a:lnTo>
                  <a:cubicBezTo>
                    <a:pt x="0" y="9328"/>
                    <a:pt x="99" y="9570"/>
                    <a:pt x="311" y="9660"/>
                  </a:cubicBezTo>
                  <a:cubicBezTo>
                    <a:pt x="362" y="9682"/>
                    <a:pt x="416" y="9692"/>
                    <a:pt x="469" y="9692"/>
                  </a:cubicBezTo>
                  <a:cubicBezTo>
                    <a:pt x="630" y="9692"/>
                    <a:pt x="783" y="9596"/>
                    <a:pt x="850" y="9438"/>
                  </a:cubicBezTo>
                  <a:lnTo>
                    <a:pt x="4558" y="572"/>
                  </a:lnTo>
                  <a:cubicBezTo>
                    <a:pt x="4646" y="364"/>
                    <a:pt x="4547" y="122"/>
                    <a:pt x="4339" y="33"/>
                  </a:cubicBezTo>
                  <a:cubicBezTo>
                    <a:pt x="4286" y="11"/>
                    <a:pt x="4231" y="0"/>
                    <a:pt x="4178" y="0"/>
                  </a:cubicBezTo>
                  <a:close/>
                </a:path>
              </a:pathLst>
            </a:custGeom>
            <a:solidFill>
              <a:srgbClr val="93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9" name="Google Shape;2619;p46"/>
            <p:cNvGrpSpPr/>
            <p:nvPr/>
          </p:nvGrpSpPr>
          <p:grpSpPr>
            <a:xfrm rot="2348574">
              <a:off x="7944165" y="3221060"/>
              <a:ext cx="420202" cy="237888"/>
              <a:chOff x="4753500" y="979650"/>
              <a:chExt cx="741350" cy="419700"/>
            </a:xfrm>
          </p:grpSpPr>
          <p:sp>
            <p:nvSpPr>
              <p:cNvPr id="2620" name="Google Shape;2620;p46"/>
              <p:cNvSpPr/>
              <p:nvPr/>
            </p:nvSpPr>
            <p:spPr>
              <a:xfrm>
                <a:off x="4753500" y="979650"/>
                <a:ext cx="741350" cy="419700"/>
              </a:xfrm>
              <a:custGeom>
                <a:rect b="b" l="l" r="r" t="t"/>
                <a:pathLst>
                  <a:path extrusionOk="0" h="16788" w="29654">
                    <a:moveTo>
                      <a:pt x="0" y="0"/>
                    </a:moveTo>
                    <a:lnTo>
                      <a:pt x="0" y="16787"/>
                    </a:lnTo>
                    <a:lnTo>
                      <a:pt x="29653" y="16787"/>
                    </a:lnTo>
                    <a:lnTo>
                      <a:pt x="296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6"/>
              <p:cNvSpPr/>
              <p:nvPr/>
            </p:nvSpPr>
            <p:spPr>
              <a:xfrm>
                <a:off x="4753500" y="979650"/>
                <a:ext cx="244225" cy="419700"/>
              </a:xfrm>
              <a:custGeom>
                <a:rect b="b" l="l" r="r" t="t"/>
                <a:pathLst>
                  <a:path extrusionOk="0" h="16788" w="9769">
                    <a:moveTo>
                      <a:pt x="0" y="0"/>
                    </a:moveTo>
                    <a:lnTo>
                      <a:pt x="0" y="16787"/>
                    </a:lnTo>
                    <a:lnTo>
                      <a:pt x="9769" y="16787"/>
                    </a:lnTo>
                    <a:lnTo>
                      <a:pt x="9769" y="0"/>
                    </a:ln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6"/>
              <p:cNvSpPr/>
              <p:nvPr/>
            </p:nvSpPr>
            <p:spPr>
              <a:xfrm>
                <a:off x="5251025" y="979650"/>
                <a:ext cx="243825" cy="419700"/>
              </a:xfrm>
              <a:custGeom>
                <a:rect b="b" l="l" r="r" t="t"/>
                <a:pathLst>
                  <a:path extrusionOk="0" h="16788" w="9753">
                    <a:moveTo>
                      <a:pt x="1" y="0"/>
                    </a:moveTo>
                    <a:lnTo>
                      <a:pt x="1" y="16787"/>
                    </a:lnTo>
                    <a:lnTo>
                      <a:pt x="9752" y="16787"/>
                    </a:lnTo>
                    <a:lnTo>
                      <a:pt x="9752"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23" name="Google Shape;2623;p46"/>
          <p:cNvSpPr/>
          <p:nvPr/>
        </p:nvSpPr>
        <p:spPr>
          <a:xfrm>
            <a:off x="7487739" y="3807299"/>
            <a:ext cx="609574" cy="25775"/>
          </a:xfrm>
          <a:custGeom>
            <a:rect b="b" l="l" r="r" t="t"/>
            <a:pathLst>
              <a:path extrusionOk="0" h="683" w="16153">
                <a:moveTo>
                  <a:pt x="16004" y="0"/>
                </a:moveTo>
                <a:cubicBezTo>
                  <a:pt x="16002" y="0"/>
                  <a:pt x="16001" y="0"/>
                  <a:pt x="16000" y="0"/>
                </a:cubicBezTo>
                <a:cubicBezTo>
                  <a:pt x="10712" y="115"/>
                  <a:pt x="5394" y="186"/>
                  <a:pt x="115" y="531"/>
                </a:cubicBezTo>
                <a:cubicBezTo>
                  <a:pt x="4" y="537"/>
                  <a:pt x="1" y="683"/>
                  <a:pt x="115" y="683"/>
                </a:cubicBezTo>
                <a:cubicBezTo>
                  <a:pt x="217" y="683"/>
                  <a:pt x="319" y="683"/>
                  <a:pt x="420" y="683"/>
                </a:cubicBezTo>
                <a:cubicBezTo>
                  <a:pt x="5608" y="683"/>
                  <a:pt x="10820" y="422"/>
                  <a:pt x="16000" y="203"/>
                </a:cubicBezTo>
                <a:cubicBezTo>
                  <a:pt x="16151" y="196"/>
                  <a:pt x="16152" y="0"/>
                  <a:pt x="16004"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6"/>
          <p:cNvSpPr/>
          <p:nvPr/>
        </p:nvSpPr>
        <p:spPr>
          <a:xfrm>
            <a:off x="7618652" y="3697708"/>
            <a:ext cx="484248" cy="20416"/>
          </a:xfrm>
          <a:custGeom>
            <a:rect b="b" l="l" r="r" t="t"/>
            <a:pathLst>
              <a:path extrusionOk="0" h="541" w="12832">
                <a:moveTo>
                  <a:pt x="4638" y="1"/>
                </a:moveTo>
                <a:cubicBezTo>
                  <a:pt x="3131" y="1"/>
                  <a:pt x="1626" y="44"/>
                  <a:pt x="129" y="145"/>
                </a:cubicBezTo>
                <a:cubicBezTo>
                  <a:pt x="4" y="152"/>
                  <a:pt x="1" y="311"/>
                  <a:pt x="129" y="311"/>
                </a:cubicBezTo>
                <a:cubicBezTo>
                  <a:pt x="4319" y="320"/>
                  <a:pt x="8487" y="294"/>
                  <a:pt x="12677" y="540"/>
                </a:cubicBezTo>
                <a:cubicBezTo>
                  <a:pt x="12681" y="541"/>
                  <a:pt x="12685" y="541"/>
                  <a:pt x="12688" y="541"/>
                </a:cubicBezTo>
                <a:cubicBezTo>
                  <a:pt x="12832" y="541"/>
                  <a:pt x="12825" y="344"/>
                  <a:pt x="12677" y="331"/>
                </a:cubicBezTo>
                <a:cubicBezTo>
                  <a:pt x="10014" y="138"/>
                  <a:pt x="7322" y="1"/>
                  <a:pt x="4638"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6"/>
          <p:cNvSpPr/>
          <p:nvPr/>
        </p:nvSpPr>
        <p:spPr>
          <a:xfrm>
            <a:off x="7156249" y="3216211"/>
            <a:ext cx="303221" cy="258502"/>
          </a:xfrm>
          <a:custGeom>
            <a:rect b="b" l="l" r="r" t="t"/>
            <a:pathLst>
              <a:path extrusionOk="0" h="6850" w="8035">
                <a:moveTo>
                  <a:pt x="4394" y="1"/>
                </a:moveTo>
                <a:cubicBezTo>
                  <a:pt x="4181" y="1"/>
                  <a:pt x="3961" y="21"/>
                  <a:pt x="3733" y="66"/>
                </a:cubicBezTo>
                <a:cubicBezTo>
                  <a:pt x="1076" y="587"/>
                  <a:pt x="1" y="4755"/>
                  <a:pt x="1809" y="6222"/>
                </a:cubicBezTo>
                <a:cubicBezTo>
                  <a:pt x="2387" y="6690"/>
                  <a:pt x="3039" y="6849"/>
                  <a:pt x="3660" y="6849"/>
                </a:cubicBezTo>
                <a:cubicBezTo>
                  <a:pt x="4984" y="6849"/>
                  <a:pt x="6165" y="6125"/>
                  <a:pt x="6165" y="6125"/>
                </a:cubicBezTo>
                <a:lnTo>
                  <a:pt x="8034" y="2324"/>
                </a:lnTo>
                <a:cubicBezTo>
                  <a:pt x="8034" y="2324"/>
                  <a:pt x="6661" y="1"/>
                  <a:pt x="4394"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6"/>
          <p:cNvSpPr/>
          <p:nvPr/>
        </p:nvSpPr>
        <p:spPr>
          <a:xfrm>
            <a:off x="7211497" y="3250967"/>
            <a:ext cx="239671" cy="190876"/>
          </a:xfrm>
          <a:custGeom>
            <a:rect b="b" l="l" r="r" t="t"/>
            <a:pathLst>
              <a:path extrusionOk="0" h="5058" w="6351">
                <a:moveTo>
                  <a:pt x="3161" y="1"/>
                </a:moveTo>
                <a:cubicBezTo>
                  <a:pt x="3072" y="1"/>
                  <a:pt x="2981" y="4"/>
                  <a:pt x="2888" y="11"/>
                </a:cubicBezTo>
                <a:cubicBezTo>
                  <a:pt x="548" y="173"/>
                  <a:pt x="1" y="3054"/>
                  <a:pt x="599" y="3936"/>
                </a:cubicBezTo>
                <a:cubicBezTo>
                  <a:pt x="987" y="4511"/>
                  <a:pt x="1707" y="5058"/>
                  <a:pt x="2845" y="5058"/>
                </a:cubicBezTo>
                <a:cubicBezTo>
                  <a:pt x="3454" y="5058"/>
                  <a:pt x="4183" y="4901"/>
                  <a:pt x="5046" y="4507"/>
                </a:cubicBezTo>
                <a:lnTo>
                  <a:pt x="6350" y="1857"/>
                </a:lnTo>
                <a:cubicBezTo>
                  <a:pt x="6350" y="1857"/>
                  <a:pt x="5315" y="1"/>
                  <a:pt x="3161"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6"/>
          <p:cNvSpPr/>
          <p:nvPr/>
        </p:nvSpPr>
        <p:spPr>
          <a:xfrm>
            <a:off x="7314975" y="3091940"/>
            <a:ext cx="586214" cy="511947"/>
          </a:xfrm>
          <a:custGeom>
            <a:rect b="b" l="l" r="r" t="t"/>
            <a:pathLst>
              <a:path extrusionOk="0" h="13566" w="15534">
                <a:moveTo>
                  <a:pt x="10771" y="0"/>
                </a:moveTo>
                <a:cubicBezTo>
                  <a:pt x="10690" y="0"/>
                  <a:pt x="10607" y="3"/>
                  <a:pt x="10523" y="8"/>
                </a:cubicBezTo>
                <a:cubicBezTo>
                  <a:pt x="7652" y="191"/>
                  <a:pt x="7236" y="2679"/>
                  <a:pt x="7226" y="4038"/>
                </a:cubicBezTo>
                <a:cubicBezTo>
                  <a:pt x="6827" y="4058"/>
                  <a:pt x="6408" y="4109"/>
                  <a:pt x="5962" y="4204"/>
                </a:cubicBezTo>
                <a:cubicBezTo>
                  <a:pt x="5940" y="4209"/>
                  <a:pt x="5918" y="4211"/>
                  <a:pt x="5895" y="4211"/>
                </a:cubicBezTo>
                <a:cubicBezTo>
                  <a:pt x="5533" y="4211"/>
                  <a:pt x="5009" y="3690"/>
                  <a:pt x="4562" y="3690"/>
                </a:cubicBezTo>
                <a:cubicBezTo>
                  <a:pt x="4481" y="3690"/>
                  <a:pt x="4403" y="3707"/>
                  <a:pt x="4328" y="3747"/>
                </a:cubicBezTo>
                <a:cubicBezTo>
                  <a:pt x="3869" y="4001"/>
                  <a:pt x="4718" y="4440"/>
                  <a:pt x="4839" y="4498"/>
                </a:cubicBezTo>
                <a:cubicBezTo>
                  <a:pt x="4751" y="4463"/>
                  <a:pt x="4275" y="4326"/>
                  <a:pt x="3890" y="4326"/>
                </a:cubicBezTo>
                <a:cubicBezTo>
                  <a:pt x="3670" y="4326"/>
                  <a:pt x="3480" y="4371"/>
                  <a:pt x="3409" y="4505"/>
                </a:cubicBezTo>
                <a:cubicBezTo>
                  <a:pt x="3203" y="4887"/>
                  <a:pt x="4365" y="5077"/>
                  <a:pt x="4193" y="5239"/>
                </a:cubicBezTo>
                <a:cubicBezTo>
                  <a:pt x="1357" y="7957"/>
                  <a:pt x="1" y="13343"/>
                  <a:pt x="6418" y="13557"/>
                </a:cubicBezTo>
                <a:cubicBezTo>
                  <a:pt x="6590" y="13562"/>
                  <a:pt x="6757" y="13565"/>
                  <a:pt x="6919" y="13565"/>
                </a:cubicBezTo>
                <a:cubicBezTo>
                  <a:pt x="12338" y="13565"/>
                  <a:pt x="12214" y="10449"/>
                  <a:pt x="12024" y="7957"/>
                </a:cubicBezTo>
                <a:cubicBezTo>
                  <a:pt x="12318" y="7795"/>
                  <a:pt x="12703" y="7558"/>
                  <a:pt x="13204" y="7207"/>
                </a:cubicBezTo>
                <a:cubicBezTo>
                  <a:pt x="15534" y="5568"/>
                  <a:pt x="14530" y="0"/>
                  <a:pt x="10771"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6"/>
          <p:cNvSpPr/>
          <p:nvPr/>
        </p:nvSpPr>
        <p:spPr>
          <a:xfrm>
            <a:off x="7511740" y="3329047"/>
            <a:ext cx="90872" cy="90759"/>
          </a:xfrm>
          <a:custGeom>
            <a:rect b="b" l="l" r="r" t="t"/>
            <a:pathLst>
              <a:path extrusionOk="0" h="2405" w="2408">
                <a:moveTo>
                  <a:pt x="1204" y="0"/>
                </a:moveTo>
                <a:cubicBezTo>
                  <a:pt x="542" y="0"/>
                  <a:pt x="0" y="538"/>
                  <a:pt x="0" y="1200"/>
                </a:cubicBezTo>
                <a:cubicBezTo>
                  <a:pt x="0" y="1867"/>
                  <a:pt x="542" y="2405"/>
                  <a:pt x="1204" y="2405"/>
                </a:cubicBezTo>
                <a:cubicBezTo>
                  <a:pt x="1870" y="2405"/>
                  <a:pt x="2408" y="1867"/>
                  <a:pt x="2408" y="1200"/>
                </a:cubicBezTo>
                <a:cubicBezTo>
                  <a:pt x="2408" y="538"/>
                  <a:pt x="1870" y="0"/>
                  <a:pt x="1204"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6"/>
          <p:cNvSpPr/>
          <p:nvPr/>
        </p:nvSpPr>
        <p:spPr>
          <a:xfrm>
            <a:off x="7537251" y="3353388"/>
            <a:ext cx="32718" cy="21020"/>
          </a:xfrm>
          <a:custGeom>
            <a:rect b="b" l="l" r="r" t="t"/>
            <a:pathLst>
              <a:path extrusionOk="0" h="557" w="867">
                <a:moveTo>
                  <a:pt x="491" y="1"/>
                </a:moveTo>
                <a:cubicBezTo>
                  <a:pt x="459" y="1"/>
                  <a:pt x="426" y="3"/>
                  <a:pt x="393" y="8"/>
                </a:cubicBezTo>
                <a:cubicBezTo>
                  <a:pt x="163" y="45"/>
                  <a:pt x="0" y="201"/>
                  <a:pt x="11" y="275"/>
                </a:cubicBezTo>
                <a:cubicBezTo>
                  <a:pt x="24" y="344"/>
                  <a:pt x="225" y="556"/>
                  <a:pt x="438" y="556"/>
                </a:cubicBezTo>
                <a:cubicBezTo>
                  <a:pt x="454" y="556"/>
                  <a:pt x="471" y="555"/>
                  <a:pt x="487" y="552"/>
                </a:cubicBezTo>
                <a:cubicBezTo>
                  <a:pt x="721" y="515"/>
                  <a:pt x="866" y="221"/>
                  <a:pt x="852" y="143"/>
                </a:cubicBezTo>
                <a:cubicBezTo>
                  <a:pt x="844" y="79"/>
                  <a:pt x="683" y="1"/>
                  <a:pt x="491"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6"/>
          <p:cNvSpPr/>
          <p:nvPr/>
        </p:nvSpPr>
        <p:spPr>
          <a:xfrm>
            <a:off x="7542346" y="3375465"/>
            <a:ext cx="22605" cy="6981"/>
          </a:xfrm>
          <a:custGeom>
            <a:rect b="b" l="l" r="r" t="t"/>
            <a:pathLst>
              <a:path extrusionOk="0" h="185" w="599">
                <a:moveTo>
                  <a:pt x="537" y="1"/>
                </a:moveTo>
                <a:cubicBezTo>
                  <a:pt x="525" y="1"/>
                  <a:pt x="513" y="5"/>
                  <a:pt x="505" y="14"/>
                </a:cubicBezTo>
                <a:cubicBezTo>
                  <a:pt x="474" y="42"/>
                  <a:pt x="447" y="63"/>
                  <a:pt x="408" y="63"/>
                </a:cubicBezTo>
                <a:cubicBezTo>
                  <a:pt x="403" y="63"/>
                  <a:pt x="398" y="63"/>
                  <a:pt x="393" y="62"/>
                </a:cubicBezTo>
                <a:cubicBezTo>
                  <a:pt x="363" y="62"/>
                  <a:pt x="339" y="39"/>
                  <a:pt x="308" y="35"/>
                </a:cubicBezTo>
                <a:cubicBezTo>
                  <a:pt x="305" y="34"/>
                  <a:pt x="302" y="34"/>
                  <a:pt x="299" y="34"/>
                </a:cubicBezTo>
                <a:cubicBezTo>
                  <a:pt x="285" y="34"/>
                  <a:pt x="275" y="40"/>
                  <a:pt x="261" y="45"/>
                </a:cubicBezTo>
                <a:cubicBezTo>
                  <a:pt x="230" y="59"/>
                  <a:pt x="214" y="79"/>
                  <a:pt x="177" y="79"/>
                </a:cubicBezTo>
                <a:cubicBezTo>
                  <a:pt x="140" y="79"/>
                  <a:pt x="116" y="65"/>
                  <a:pt x="88" y="35"/>
                </a:cubicBezTo>
                <a:cubicBezTo>
                  <a:pt x="79" y="24"/>
                  <a:pt x="68" y="20"/>
                  <a:pt x="58" y="20"/>
                </a:cubicBezTo>
                <a:cubicBezTo>
                  <a:pt x="28" y="20"/>
                  <a:pt x="0" y="57"/>
                  <a:pt x="18" y="92"/>
                </a:cubicBezTo>
                <a:cubicBezTo>
                  <a:pt x="45" y="147"/>
                  <a:pt x="92" y="181"/>
                  <a:pt x="153" y="184"/>
                </a:cubicBezTo>
                <a:cubicBezTo>
                  <a:pt x="158" y="184"/>
                  <a:pt x="163" y="185"/>
                  <a:pt x="168" y="185"/>
                </a:cubicBezTo>
                <a:cubicBezTo>
                  <a:pt x="193" y="185"/>
                  <a:pt x="215" y="178"/>
                  <a:pt x="241" y="167"/>
                </a:cubicBezTo>
                <a:cubicBezTo>
                  <a:pt x="255" y="164"/>
                  <a:pt x="275" y="153"/>
                  <a:pt x="288" y="143"/>
                </a:cubicBezTo>
                <a:cubicBezTo>
                  <a:pt x="291" y="143"/>
                  <a:pt x="295" y="140"/>
                  <a:pt x="295" y="136"/>
                </a:cubicBezTo>
                <a:cubicBezTo>
                  <a:pt x="330" y="160"/>
                  <a:pt x="371" y="172"/>
                  <a:pt x="411" y="172"/>
                </a:cubicBezTo>
                <a:cubicBezTo>
                  <a:pt x="485" y="172"/>
                  <a:pt x="558" y="133"/>
                  <a:pt x="586" y="59"/>
                </a:cubicBezTo>
                <a:cubicBezTo>
                  <a:pt x="598" y="27"/>
                  <a:pt x="566" y="1"/>
                  <a:pt x="537"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6"/>
          <p:cNvSpPr/>
          <p:nvPr/>
        </p:nvSpPr>
        <p:spPr>
          <a:xfrm>
            <a:off x="7624803" y="3341274"/>
            <a:ext cx="24265" cy="24303"/>
          </a:xfrm>
          <a:custGeom>
            <a:rect b="b" l="l" r="r" t="t"/>
            <a:pathLst>
              <a:path extrusionOk="0" h="644" w="643">
                <a:moveTo>
                  <a:pt x="322" y="1"/>
                </a:moveTo>
                <a:cubicBezTo>
                  <a:pt x="142" y="1"/>
                  <a:pt x="0" y="146"/>
                  <a:pt x="0" y="322"/>
                </a:cubicBezTo>
                <a:cubicBezTo>
                  <a:pt x="0" y="498"/>
                  <a:pt x="142" y="644"/>
                  <a:pt x="322" y="644"/>
                </a:cubicBezTo>
                <a:cubicBezTo>
                  <a:pt x="497" y="644"/>
                  <a:pt x="642" y="498"/>
                  <a:pt x="642" y="322"/>
                </a:cubicBezTo>
                <a:cubicBezTo>
                  <a:pt x="642" y="146"/>
                  <a:pt x="497" y="1"/>
                  <a:pt x="322"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6"/>
          <p:cNvSpPr/>
          <p:nvPr/>
        </p:nvSpPr>
        <p:spPr>
          <a:xfrm>
            <a:off x="7466191" y="3358256"/>
            <a:ext cx="24265" cy="24416"/>
          </a:xfrm>
          <a:custGeom>
            <a:rect b="b" l="l" r="r" t="t"/>
            <a:pathLst>
              <a:path extrusionOk="0" h="647" w="643">
                <a:moveTo>
                  <a:pt x="321" y="0"/>
                </a:moveTo>
                <a:cubicBezTo>
                  <a:pt x="146" y="0"/>
                  <a:pt x="1" y="146"/>
                  <a:pt x="1" y="322"/>
                </a:cubicBezTo>
                <a:cubicBezTo>
                  <a:pt x="1" y="501"/>
                  <a:pt x="146" y="646"/>
                  <a:pt x="321" y="646"/>
                </a:cubicBezTo>
                <a:cubicBezTo>
                  <a:pt x="500" y="646"/>
                  <a:pt x="642" y="501"/>
                  <a:pt x="642" y="322"/>
                </a:cubicBezTo>
                <a:cubicBezTo>
                  <a:pt x="642" y="146"/>
                  <a:pt x="500" y="0"/>
                  <a:pt x="321"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6"/>
          <p:cNvSpPr/>
          <p:nvPr/>
        </p:nvSpPr>
        <p:spPr>
          <a:xfrm>
            <a:off x="7629105" y="3128206"/>
            <a:ext cx="231255" cy="223180"/>
          </a:xfrm>
          <a:custGeom>
            <a:rect b="b" l="l" r="r" t="t"/>
            <a:pathLst>
              <a:path extrusionOk="0" h="5914" w="6128">
                <a:moveTo>
                  <a:pt x="2454" y="1"/>
                </a:moveTo>
                <a:cubicBezTo>
                  <a:pt x="330" y="1"/>
                  <a:pt x="1" y="3253"/>
                  <a:pt x="1" y="3253"/>
                </a:cubicBezTo>
                <a:cubicBezTo>
                  <a:pt x="2642" y="3300"/>
                  <a:pt x="3460" y="5914"/>
                  <a:pt x="3460" y="5914"/>
                </a:cubicBezTo>
                <a:cubicBezTo>
                  <a:pt x="6127" y="4041"/>
                  <a:pt x="5705" y="741"/>
                  <a:pt x="3048" y="79"/>
                </a:cubicBezTo>
                <a:cubicBezTo>
                  <a:pt x="2836" y="25"/>
                  <a:pt x="2638" y="1"/>
                  <a:pt x="2454"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6"/>
          <p:cNvSpPr/>
          <p:nvPr/>
        </p:nvSpPr>
        <p:spPr>
          <a:xfrm>
            <a:off x="7424717" y="2857588"/>
            <a:ext cx="138987" cy="290088"/>
          </a:xfrm>
          <a:custGeom>
            <a:rect b="b" l="l" r="r" t="t"/>
            <a:pathLst>
              <a:path extrusionOk="0" h="7687" w="3683">
                <a:moveTo>
                  <a:pt x="2566" y="3256"/>
                </a:moveTo>
                <a:cubicBezTo>
                  <a:pt x="2981" y="3256"/>
                  <a:pt x="3067" y="3884"/>
                  <a:pt x="2675" y="4453"/>
                </a:cubicBezTo>
                <a:cubicBezTo>
                  <a:pt x="2526" y="4612"/>
                  <a:pt x="2357" y="4747"/>
                  <a:pt x="2164" y="4859"/>
                </a:cubicBezTo>
                <a:cubicBezTo>
                  <a:pt x="1957" y="4954"/>
                  <a:pt x="1778" y="4996"/>
                  <a:pt x="1626" y="4996"/>
                </a:cubicBezTo>
                <a:cubicBezTo>
                  <a:pt x="1425" y="4996"/>
                  <a:pt x="1269" y="4923"/>
                  <a:pt x="1150" y="4805"/>
                </a:cubicBezTo>
                <a:cubicBezTo>
                  <a:pt x="1197" y="4669"/>
                  <a:pt x="1258" y="4534"/>
                  <a:pt x="1336" y="4399"/>
                </a:cubicBezTo>
                <a:cubicBezTo>
                  <a:pt x="1451" y="4210"/>
                  <a:pt x="1586" y="3902"/>
                  <a:pt x="1961" y="3564"/>
                </a:cubicBezTo>
                <a:cubicBezTo>
                  <a:pt x="2205" y="3346"/>
                  <a:pt x="2409" y="3256"/>
                  <a:pt x="2566" y="3256"/>
                </a:cubicBezTo>
                <a:close/>
                <a:moveTo>
                  <a:pt x="2736" y="0"/>
                </a:moveTo>
                <a:cubicBezTo>
                  <a:pt x="2714" y="0"/>
                  <a:pt x="2690" y="4"/>
                  <a:pt x="2665" y="14"/>
                </a:cubicBezTo>
                <a:cubicBezTo>
                  <a:pt x="1170" y="568"/>
                  <a:pt x="0" y="2590"/>
                  <a:pt x="329" y="4166"/>
                </a:cubicBezTo>
                <a:cubicBezTo>
                  <a:pt x="399" y="4494"/>
                  <a:pt x="524" y="4750"/>
                  <a:pt x="690" y="4953"/>
                </a:cubicBezTo>
                <a:cubicBezTo>
                  <a:pt x="565" y="5805"/>
                  <a:pt x="812" y="6742"/>
                  <a:pt x="1190" y="7587"/>
                </a:cubicBezTo>
                <a:cubicBezTo>
                  <a:pt x="1222" y="7657"/>
                  <a:pt x="1276" y="7686"/>
                  <a:pt x="1332" y="7686"/>
                </a:cubicBezTo>
                <a:cubicBezTo>
                  <a:pt x="1453" y="7686"/>
                  <a:pt x="1583" y="7549"/>
                  <a:pt x="1518" y="7398"/>
                </a:cubicBezTo>
                <a:cubicBezTo>
                  <a:pt x="1214" y="6698"/>
                  <a:pt x="954" y="5978"/>
                  <a:pt x="1042" y="5261"/>
                </a:cubicBezTo>
                <a:lnTo>
                  <a:pt x="1042" y="5261"/>
                </a:lnTo>
                <a:cubicBezTo>
                  <a:pt x="1248" y="5386"/>
                  <a:pt x="1481" y="5448"/>
                  <a:pt x="1721" y="5448"/>
                </a:cubicBezTo>
                <a:cubicBezTo>
                  <a:pt x="2231" y="5448"/>
                  <a:pt x="2772" y="5166"/>
                  <a:pt x="3158" y="4605"/>
                </a:cubicBezTo>
                <a:cubicBezTo>
                  <a:pt x="3682" y="3848"/>
                  <a:pt x="3267" y="2900"/>
                  <a:pt x="2527" y="2900"/>
                </a:cubicBezTo>
                <a:cubicBezTo>
                  <a:pt x="2336" y="2900"/>
                  <a:pt x="2122" y="2964"/>
                  <a:pt x="1897" y="3111"/>
                </a:cubicBezTo>
                <a:cubicBezTo>
                  <a:pt x="1397" y="3439"/>
                  <a:pt x="1072" y="3837"/>
                  <a:pt x="880" y="4274"/>
                </a:cubicBezTo>
                <a:cubicBezTo>
                  <a:pt x="744" y="3733"/>
                  <a:pt x="825" y="3019"/>
                  <a:pt x="971" y="2631"/>
                </a:cubicBezTo>
                <a:cubicBezTo>
                  <a:pt x="1312" y="1697"/>
                  <a:pt x="1978" y="909"/>
                  <a:pt x="2830" y="409"/>
                </a:cubicBezTo>
                <a:cubicBezTo>
                  <a:pt x="3015" y="304"/>
                  <a:pt x="2926" y="0"/>
                  <a:pt x="2736"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6"/>
          <p:cNvSpPr/>
          <p:nvPr/>
        </p:nvSpPr>
        <p:spPr>
          <a:xfrm>
            <a:off x="7465662" y="2702825"/>
            <a:ext cx="211707" cy="135968"/>
          </a:xfrm>
          <a:custGeom>
            <a:rect b="b" l="l" r="r" t="t"/>
            <a:pathLst>
              <a:path extrusionOk="0" h="3603" w="5610">
                <a:moveTo>
                  <a:pt x="4338" y="0"/>
                </a:moveTo>
                <a:cubicBezTo>
                  <a:pt x="3397" y="0"/>
                  <a:pt x="2307" y="1588"/>
                  <a:pt x="2307" y="1588"/>
                </a:cubicBezTo>
                <a:cubicBezTo>
                  <a:pt x="2307" y="1588"/>
                  <a:pt x="2090" y="132"/>
                  <a:pt x="971" y="104"/>
                </a:cubicBezTo>
                <a:cubicBezTo>
                  <a:pt x="967" y="104"/>
                  <a:pt x="963" y="104"/>
                  <a:pt x="959" y="104"/>
                </a:cubicBezTo>
                <a:cubicBezTo>
                  <a:pt x="0" y="104"/>
                  <a:pt x="1565" y="2853"/>
                  <a:pt x="1965" y="3530"/>
                </a:cubicBezTo>
                <a:cubicBezTo>
                  <a:pt x="1994" y="3576"/>
                  <a:pt x="2043" y="3602"/>
                  <a:pt x="2093" y="3602"/>
                </a:cubicBezTo>
                <a:cubicBezTo>
                  <a:pt x="2126" y="3602"/>
                  <a:pt x="2160" y="3591"/>
                  <a:pt x="2189" y="3567"/>
                </a:cubicBezTo>
                <a:cubicBezTo>
                  <a:pt x="2838" y="3022"/>
                  <a:pt x="5610" y="622"/>
                  <a:pt x="4724" y="104"/>
                </a:cubicBezTo>
                <a:cubicBezTo>
                  <a:pt x="4601" y="32"/>
                  <a:pt x="4471" y="0"/>
                  <a:pt x="4338" y="0"/>
                </a:cubicBez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6"/>
          <p:cNvSpPr/>
          <p:nvPr/>
        </p:nvSpPr>
        <p:spPr>
          <a:xfrm>
            <a:off x="7584348" y="3587099"/>
            <a:ext cx="290050" cy="349147"/>
          </a:xfrm>
          <a:custGeom>
            <a:rect b="b" l="l" r="r" t="t"/>
            <a:pathLst>
              <a:path extrusionOk="0" h="9252" w="7686">
                <a:moveTo>
                  <a:pt x="1633" y="0"/>
                </a:moveTo>
                <a:cubicBezTo>
                  <a:pt x="1227" y="0"/>
                  <a:pt x="836" y="22"/>
                  <a:pt x="473" y="60"/>
                </a:cubicBezTo>
                <a:cubicBezTo>
                  <a:pt x="25" y="103"/>
                  <a:pt x="1" y="784"/>
                  <a:pt x="450" y="784"/>
                </a:cubicBezTo>
                <a:cubicBezTo>
                  <a:pt x="458" y="784"/>
                  <a:pt x="466" y="784"/>
                  <a:pt x="473" y="784"/>
                </a:cubicBezTo>
                <a:cubicBezTo>
                  <a:pt x="681" y="773"/>
                  <a:pt x="899" y="767"/>
                  <a:pt x="1124" y="767"/>
                </a:cubicBezTo>
                <a:cubicBezTo>
                  <a:pt x="3108" y="767"/>
                  <a:pt x="5636" y="1236"/>
                  <a:pt x="6194" y="3346"/>
                </a:cubicBezTo>
                <a:cubicBezTo>
                  <a:pt x="6651" y="5074"/>
                  <a:pt x="6594" y="7137"/>
                  <a:pt x="6567" y="8915"/>
                </a:cubicBezTo>
                <a:cubicBezTo>
                  <a:pt x="6564" y="9130"/>
                  <a:pt x="6748" y="9251"/>
                  <a:pt x="6926" y="9251"/>
                </a:cubicBezTo>
                <a:cubicBezTo>
                  <a:pt x="7067" y="9251"/>
                  <a:pt x="7205" y="9174"/>
                  <a:pt x="7243" y="9006"/>
                </a:cubicBezTo>
                <a:cubicBezTo>
                  <a:pt x="7665" y="7103"/>
                  <a:pt x="7686" y="3694"/>
                  <a:pt x="6573" y="1981"/>
                </a:cubicBezTo>
                <a:cubicBezTo>
                  <a:pt x="5577" y="450"/>
                  <a:pt x="3462" y="0"/>
                  <a:pt x="1633"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6"/>
          <p:cNvSpPr/>
          <p:nvPr/>
        </p:nvSpPr>
        <p:spPr>
          <a:xfrm>
            <a:off x="7480871" y="3490339"/>
            <a:ext cx="31133" cy="49927"/>
          </a:xfrm>
          <a:custGeom>
            <a:rect b="b" l="l" r="r" t="t"/>
            <a:pathLst>
              <a:path extrusionOk="0" h="1323" w="825">
                <a:moveTo>
                  <a:pt x="210" y="0"/>
                </a:moveTo>
                <a:cubicBezTo>
                  <a:pt x="170" y="0"/>
                  <a:pt x="129" y="19"/>
                  <a:pt x="119" y="58"/>
                </a:cubicBezTo>
                <a:cubicBezTo>
                  <a:pt x="51" y="345"/>
                  <a:pt x="0" y="662"/>
                  <a:pt x="135" y="940"/>
                </a:cubicBezTo>
                <a:cubicBezTo>
                  <a:pt x="233" y="1142"/>
                  <a:pt x="422" y="1323"/>
                  <a:pt x="657" y="1323"/>
                </a:cubicBezTo>
                <a:cubicBezTo>
                  <a:pt x="666" y="1323"/>
                  <a:pt x="674" y="1323"/>
                  <a:pt x="683" y="1322"/>
                </a:cubicBezTo>
                <a:cubicBezTo>
                  <a:pt x="768" y="1319"/>
                  <a:pt x="825" y="1214"/>
                  <a:pt x="734" y="1166"/>
                </a:cubicBezTo>
                <a:cubicBezTo>
                  <a:pt x="538" y="1068"/>
                  <a:pt x="399" y="967"/>
                  <a:pt x="325" y="751"/>
                </a:cubicBezTo>
                <a:cubicBezTo>
                  <a:pt x="247" y="534"/>
                  <a:pt x="274" y="301"/>
                  <a:pt x="305" y="81"/>
                </a:cubicBezTo>
                <a:cubicBezTo>
                  <a:pt x="312" y="29"/>
                  <a:pt x="261" y="0"/>
                  <a:pt x="210"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6"/>
          <p:cNvSpPr/>
          <p:nvPr/>
        </p:nvSpPr>
        <p:spPr>
          <a:xfrm>
            <a:off x="7514156" y="3497056"/>
            <a:ext cx="33058" cy="47172"/>
          </a:xfrm>
          <a:custGeom>
            <a:rect b="b" l="l" r="r" t="t"/>
            <a:pathLst>
              <a:path extrusionOk="0" h="1250" w="876">
                <a:moveTo>
                  <a:pt x="165" y="0"/>
                </a:moveTo>
                <a:cubicBezTo>
                  <a:pt x="125" y="0"/>
                  <a:pt x="87" y="20"/>
                  <a:pt x="75" y="63"/>
                </a:cubicBezTo>
                <a:cubicBezTo>
                  <a:pt x="0" y="322"/>
                  <a:pt x="28" y="586"/>
                  <a:pt x="156" y="823"/>
                </a:cubicBezTo>
                <a:cubicBezTo>
                  <a:pt x="268" y="1026"/>
                  <a:pt x="485" y="1249"/>
                  <a:pt x="732" y="1249"/>
                </a:cubicBezTo>
                <a:cubicBezTo>
                  <a:pt x="740" y="1249"/>
                  <a:pt x="747" y="1249"/>
                  <a:pt x="754" y="1249"/>
                </a:cubicBezTo>
                <a:cubicBezTo>
                  <a:pt x="826" y="1246"/>
                  <a:pt x="876" y="1174"/>
                  <a:pt x="819" y="1117"/>
                </a:cubicBezTo>
                <a:cubicBezTo>
                  <a:pt x="677" y="982"/>
                  <a:pt x="508" y="915"/>
                  <a:pt x="393" y="738"/>
                </a:cubicBezTo>
                <a:cubicBezTo>
                  <a:pt x="267" y="553"/>
                  <a:pt x="220" y="330"/>
                  <a:pt x="267" y="110"/>
                </a:cubicBezTo>
                <a:cubicBezTo>
                  <a:pt x="282" y="41"/>
                  <a:pt x="222" y="0"/>
                  <a:pt x="165"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6"/>
          <p:cNvSpPr/>
          <p:nvPr/>
        </p:nvSpPr>
        <p:spPr>
          <a:xfrm>
            <a:off x="7282407" y="3269534"/>
            <a:ext cx="85966" cy="12868"/>
          </a:xfrm>
          <a:custGeom>
            <a:rect b="b" l="l" r="r" t="t"/>
            <a:pathLst>
              <a:path extrusionOk="0" h="341" w="2278">
                <a:moveTo>
                  <a:pt x="1244" y="0"/>
                </a:moveTo>
                <a:cubicBezTo>
                  <a:pt x="845" y="0"/>
                  <a:pt x="440" y="85"/>
                  <a:pt x="86" y="208"/>
                </a:cubicBezTo>
                <a:cubicBezTo>
                  <a:pt x="0" y="235"/>
                  <a:pt x="28" y="340"/>
                  <a:pt x="104" y="340"/>
                </a:cubicBezTo>
                <a:cubicBezTo>
                  <a:pt x="112" y="340"/>
                  <a:pt x="121" y="339"/>
                  <a:pt x="130" y="337"/>
                </a:cubicBezTo>
                <a:cubicBezTo>
                  <a:pt x="462" y="235"/>
                  <a:pt x="776" y="200"/>
                  <a:pt x="1091" y="200"/>
                </a:cubicBezTo>
                <a:cubicBezTo>
                  <a:pt x="1448" y="200"/>
                  <a:pt x="1806" y="246"/>
                  <a:pt x="2189" y="293"/>
                </a:cubicBezTo>
                <a:cubicBezTo>
                  <a:pt x="2191" y="293"/>
                  <a:pt x="2194" y="293"/>
                  <a:pt x="2196" y="293"/>
                </a:cubicBezTo>
                <a:cubicBezTo>
                  <a:pt x="2238" y="293"/>
                  <a:pt x="2277" y="243"/>
                  <a:pt x="2226" y="218"/>
                </a:cubicBezTo>
                <a:cubicBezTo>
                  <a:pt x="1929" y="63"/>
                  <a:pt x="1589" y="0"/>
                  <a:pt x="1244"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6"/>
          <p:cNvSpPr/>
          <p:nvPr/>
        </p:nvSpPr>
        <p:spPr>
          <a:xfrm>
            <a:off x="7388752" y="3297460"/>
            <a:ext cx="31360" cy="24831"/>
          </a:xfrm>
          <a:custGeom>
            <a:rect b="b" l="l" r="r" t="t"/>
            <a:pathLst>
              <a:path extrusionOk="0" h="658" w="831">
                <a:moveTo>
                  <a:pt x="124" y="0"/>
                </a:moveTo>
                <a:cubicBezTo>
                  <a:pt x="62" y="0"/>
                  <a:pt x="0" y="62"/>
                  <a:pt x="60" y="107"/>
                </a:cubicBezTo>
                <a:cubicBezTo>
                  <a:pt x="284" y="276"/>
                  <a:pt x="473" y="483"/>
                  <a:pt x="697" y="645"/>
                </a:cubicBezTo>
                <a:cubicBezTo>
                  <a:pt x="709" y="654"/>
                  <a:pt x="724" y="657"/>
                  <a:pt x="740" y="657"/>
                </a:cubicBezTo>
                <a:cubicBezTo>
                  <a:pt x="785" y="657"/>
                  <a:pt x="831" y="625"/>
                  <a:pt x="798" y="580"/>
                </a:cubicBezTo>
                <a:cubicBezTo>
                  <a:pt x="642" y="350"/>
                  <a:pt x="392" y="174"/>
                  <a:pt x="172" y="16"/>
                </a:cubicBezTo>
                <a:cubicBezTo>
                  <a:pt x="158" y="5"/>
                  <a:pt x="141" y="0"/>
                  <a:pt x="124"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6"/>
          <p:cNvSpPr/>
          <p:nvPr/>
        </p:nvSpPr>
        <p:spPr>
          <a:xfrm>
            <a:off x="7761301" y="3273987"/>
            <a:ext cx="42870" cy="38983"/>
          </a:xfrm>
          <a:custGeom>
            <a:rect b="b" l="l" r="r" t="t"/>
            <a:pathLst>
              <a:path extrusionOk="0" h="1033" w="1136">
                <a:moveTo>
                  <a:pt x="1064" y="0"/>
                </a:moveTo>
                <a:cubicBezTo>
                  <a:pt x="1036" y="0"/>
                  <a:pt x="1008" y="10"/>
                  <a:pt x="995" y="29"/>
                </a:cubicBezTo>
                <a:cubicBezTo>
                  <a:pt x="870" y="205"/>
                  <a:pt x="778" y="398"/>
                  <a:pt x="623" y="553"/>
                </a:cubicBezTo>
                <a:cubicBezTo>
                  <a:pt x="471" y="705"/>
                  <a:pt x="291" y="821"/>
                  <a:pt x="92" y="902"/>
                </a:cubicBezTo>
                <a:cubicBezTo>
                  <a:pt x="0" y="940"/>
                  <a:pt x="66" y="1033"/>
                  <a:pt x="146" y="1033"/>
                </a:cubicBezTo>
                <a:cubicBezTo>
                  <a:pt x="157" y="1033"/>
                  <a:pt x="169" y="1031"/>
                  <a:pt x="180" y="1027"/>
                </a:cubicBezTo>
                <a:cubicBezTo>
                  <a:pt x="586" y="874"/>
                  <a:pt x="1059" y="516"/>
                  <a:pt x="1130" y="59"/>
                </a:cubicBezTo>
                <a:cubicBezTo>
                  <a:pt x="1136" y="19"/>
                  <a:pt x="1101" y="0"/>
                  <a:pt x="1064" y="0"/>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6"/>
          <p:cNvSpPr/>
          <p:nvPr/>
        </p:nvSpPr>
        <p:spPr>
          <a:xfrm>
            <a:off x="7801568" y="3205757"/>
            <a:ext cx="9925" cy="43323"/>
          </a:xfrm>
          <a:custGeom>
            <a:rect b="b" l="l" r="r" t="t"/>
            <a:pathLst>
              <a:path extrusionOk="0" h="1148" w="263">
                <a:moveTo>
                  <a:pt x="39" y="1"/>
                </a:moveTo>
                <a:cubicBezTo>
                  <a:pt x="20" y="1"/>
                  <a:pt x="1" y="11"/>
                  <a:pt x="2" y="32"/>
                </a:cubicBezTo>
                <a:cubicBezTo>
                  <a:pt x="46" y="393"/>
                  <a:pt x="127" y="714"/>
                  <a:pt x="70" y="1083"/>
                </a:cubicBezTo>
                <a:cubicBezTo>
                  <a:pt x="64" y="1123"/>
                  <a:pt x="102" y="1148"/>
                  <a:pt x="137" y="1148"/>
                </a:cubicBezTo>
                <a:cubicBezTo>
                  <a:pt x="161" y="1148"/>
                  <a:pt x="183" y="1136"/>
                  <a:pt x="188" y="1110"/>
                </a:cubicBezTo>
                <a:cubicBezTo>
                  <a:pt x="249" y="752"/>
                  <a:pt x="263" y="336"/>
                  <a:pt x="70" y="15"/>
                </a:cubicBezTo>
                <a:cubicBezTo>
                  <a:pt x="64" y="6"/>
                  <a:pt x="52" y="1"/>
                  <a:pt x="39" y="1"/>
                </a:cubicBezTo>
                <a:close/>
              </a:path>
            </a:pathLst>
          </a:custGeom>
          <a:solidFill>
            <a:srgbClr val="FEC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3" name="Google Shape;2643;p46"/>
          <p:cNvGrpSpPr/>
          <p:nvPr/>
        </p:nvGrpSpPr>
        <p:grpSpPr>
          <a:xfrm>
            <a:off x="6953214" y="1887823"/>
            <a:ext cx="1236591" cy="796212"/>
            <a:chOff x="6953214" y="1887823"/>
            <a:chExt cx="1236591" cy="796212"/>
          </a:xfrm>
        </p:grpSpPr>
        <p:sp>
          <p:nvSpPr>
            <p:cNvPr id="2644" name="Google Shape;2644;p46"/>
            <p:cNvSpPr/>
            <p:nvPr/>
          </p:nvSpPr>
          <p:spPr>
            <a:xfrm flipH="1" rot="-564540">
              <a:off x="6995844" y="1977788"/>
              <a:ext cx="1151330" cy="616283"/>
            </a:xfrm>
            <a:custGeom>
              <a:rect b="b" l="l" r="r" t="t"/>
              <a:pathLst>
                <a:path extrusionOk="0" h="15681" w="29295">
                  <a:moveTo>
                    <a:pt x="25769" y="1"/>
                  </a:moveTo>
                  <a:cubicBezTo>
                    <a:pt x="25603" y="1"/>
                    <a:pt x="25437" y="4"/>
                    <a:pt x="25271" y="16"/>
                  </a:cubicBezTo>
                  <a:cubicBezTo>
                    <a:pt x="24463" y="73"/>
                    <a:pt x="23652" y="147"/>
                    <a:pt x="22843" y="239"/>
                  </a:cubicBezTo>
                  <a:cubicBezTo>
                    <a:pt x="21731" y="364"/>
                    <a:pt x="20622" y="513"/>
                    <a:pt x="19513" y="651"/>
                  </a:cubicBezTo>
                  <a:cubicBezTo>
                    <a:pt x="19081" y="706"/>
                    <a:pt x="18651" y="763"/>
                    <a:pt x="18218" y="814"/>
                  </a:cubicBezTo>
                  <a:cubicBezTo>
                    <a:pt x="17711" y="875"/>
                    <a:pt x="17204" y="932"/>
                    <a:pt x="16697" y="979"/>
                  </a:cubicBezTo>
                  <a:cubicBezTo>
                    <a:pt x="15621" y="1081"/>
                    <a:pt x="14546" y="1199"/>
                    <a:pt x="13471" y="1260"/>
                  </a:cubicBezTo>
                  <a:cubicBezTo>
                    <a:pt x="12410" y="1321"/>
                    <a:pt x="11358" y="1422"/>
                    <a:pt x="10303" y="1554"/>
                  </a:cubicBezTo>
                  <a:cubicBezTo>
                    <a:pt x="9366" y="1672"/>
                    <a:pt x="8437" y="1835"/>
                    <a:pt x="7507" y="2004"/>
                  </a:cubicBezTo>
                  <a:cubicBezTo>
                    <a:pt x="7118" y="2078"/>
                    <a:pt x="6719" y="2098"/>
                    <a:pt x="6327" y="2159"/>
                  </a:cubicBezTo>
                  <a:cubicBezTo>
                    <a:pt x="5651" y="2264"/>
                    <a:pt x="4974" y="2325"/>
                    <a:pt x="4295" y="2373"/>
                  </a:cubicBezTo>
                  <a:cubicBezTo>
                    <a:pt x="4183" y="2379"/>
                    <a:pt x="4068" y="2393"/>
                    <a:pt x="3960" y="2416"/>
                  </a:cubicBezTo>
                  <a:cubicBezTo>
                    <a:pt x="3270" y="2588"/>
                    <a:pt x="2580" y="2761"/>
                    <a:pt x="1890" y="2937"/>
                  </a:cubicBezTo>
                  <a:cubicBezTo>
                    <a:pt x="1403" y="3059"/>
                    <a:pt x="995" y="3251"/>
                    <a:pt x="731" y="3573"/>
                  </a:cubicBezTo>
                  <a:cubicBezTo>
                    <a:pt x="511" y="3840"/>
                    <a:pt x="261" y="4107"/>
                    <a:pt x="180" y="4404"/>
                  </a:cubicBezTo>
                  <a:cubicBezTo>
                    <a:pt x="92" y="4723"/>
                    <a:pt x="17" y="5043"/>
                    <a:pt x="58" y="5368"/>
                  </a:cubicBezTo>
                  <a:cubicBezTo>
                    <a:pt x="78" y="5544"/>
                    <a:pt x="44" y="5726"/>
                    <a:pt x="38" y="5906"/>
                  </a:cubicBezTo>
                  <a:cubicBezTo>
                    <a:pt x="24" y="6240"/>
                    <a:pt x="4" y="6575"/>
                    <a:pt x="4" y="6910"/>
                  </a:cubicBezTo>
                  <a:cubicBezTo>
                    <a:pt x="0" y="7231"/>
                    <a:pt x="21" y="7552"/>
                    <a:pt x="35" y="7870"/>
                  </a:cubicBezTo>
                  <a:cubicBezTo>
                    <a:pt x="61" y="8370"/>
                    <a:pt x="78" y="8871"/>
                    <a:pt x="119" y="9368"/>
                  </a:cubicBezTo>
                  <a:cubicBezTo>
                    <a:pt x="177" y="10021"/>
                    <a:pt x="288" y="10667"/>
                    <a:pt x="308" y="11319"/>
                  </a:cubicBezTo>
                  <a:cubicBezTo>
                    <a:pt x="328" y="11989"/>
                    <a:pt x="400" y="12647"/>
                    <a:pt x="551" y="13300"/>
                  </a:cubicBezTo>
                  <a:cubicBezTo>
                    <a:pt x="653" y="13740"/>
                    <a:pt x="805" y="14166"/>
                    <a:pt x="1093" y="14558"/>
                  </a:cubicBezTo>
                  <a:cubicBezTo>
                    <a:pt x="1502" y="15116"/>
                    <a:pt x="2144" y="15458"/>
                    <a:pt x="3047" y="15589"/>
                  </a:cubicBezTo>
                  <a:cubicBezTo>
                    <a:pt x="3496" y="15654"/>
                    <a:pt x="3952" y="15681"/>
                    <a:pt x="4412" y="15681"/>
                  </a:cubicBezTo>
                  <a:cubicBezTo>
                    <a:pt x="4908" y="15681"/>
                    <a:pt x="5408" y="15650"/>
                    <a:pt x="5907" y="15603"/>
                  </a:cubicBezTo>
                  <a:cubicBezTo>
                    <a:pt x="7206" y="15478"/>
                    <a:pt x="8504" y="15329"/>
                    <a:pt x="9805" y="15200"/>
                  </a:cubicBezTo>
                  <a:cubicBezTo>
                    <a:pt x="11013" y="15085"/>
                    <a:pt x="12213" y="14943"/>
                    <a:pt x="13413" y="14768"/>
                  </a:cubicBezTo>
                  <a:cubicBezTo>
                    <a:pt x="14181" y="14656"/>
                    <a:pt x="14952" y="14568"/>
                    <a:pt x="15723" y="14481"/>
                  </a:cubicBezTo>
                  <a:cubicBezTo>
                    <a:pt x="16890" y="14345"/>
                    <a:pt x="18056" y="14220"/>
                    <a:pt x="19212" y="14010"/>
                  </a:cubicBezTo>
                  <a:cubicBezTo>
                    <a:pt x="19473" y="13963"/>
                    <a:pt x="19736" y="13922"/>
                    <a:pt x="19997" y="13899"/>
                  </a:cubicBezTo>
                  <a:cubicBezTo>
                    <a:pt x="20041" y="13895"/>
                    <a:pt x="20085" y="13893"/>
                    <a:pt x="20128" y="13893"/>
                  </a:cubicBezTo>
                  <a:cubicBezTo>
                    <a:pt x="20306" y="13893"/>
                    <a:pt x="20467" y="13930"/>
                    <a:pt x="20595" y="14034"/>
                  </a:cubicBezTo>
                  <a:cubicBezTo>
                    <a:pt x="20849" y="14240"/>
                    <a:pt x="21136" y="14426"/>
                    <a:pt x="21389" y="14632"/>
                  </a:cubicBezTo>
                  <a:cubicBezTo>
                    <a:pt x="21586" y="14795"/>
                    <a:pt x="21809" y="14933"/>
                    <a:pt x="21961" y="15122"/>
                  </a:cubicBezTo>
                  <a:cubicBezTo>
                    <a:pt x="22083" y="15282"/>
                    <a:pt x="22258" y="15427"/>
                    <a:pt x="22502" y="15559"/>
                  </a:cubicBezTo>
                  <a:cubicBezTo>
                    <a:pt x="22509" y="15491"/>
                    <a:pt x="22522" y="15458"/>
                    <a:pt x="22512" y="15427"/>
                  </a:cubicBezTo>
                  <a:cubicBezTo>
                    <a:pt x="22367" y="14899"/>
                    <a:pt x="22360" y="14362"/>
                    <a:pt x="22367" y="13821"/>
                  </a:cubicBezTo>
                  <a:cubicBezTo>
                    <a:pt x="22374" y="13487"/>
                    <a:pt x="22539" y="13351"/>
                    <a:pt x="23016" y="13256"/>
                  </a:cubicBezTo>
                  <a:cubicBezTo>
                    <a:pt x="23107" y="13239"/>
                    <a:pt x="23205" y="13233"/>
                    <a:pt x="23296" y="13219"/>
                  </a:cubicBezTo>
                  <a:cubicBezTo>
                    <a:pt x="24023" y="13094"/>
                    <a:pt x="24750" y="12966"/>
                    <a:pt x="25477" y="12844"/>
                  </a:cubicBezTo>
                  <a:cubicBezTo>
                    <a:pt x="26201" y="12719"/>
                    <a:pt x="26924" y="12570"/>
                    <a:pt x="27658" y="12485"/>
                  </a:cubicBezTo>
                  <a:cubicBezTo>
                    <a:pt x="28051" y="12441"/>
                    <a:pt x="28341" y="12333"/>
                    <a:pt x="28581" y="12127"/>
                  </a:cubicBezTo>
                  <a:cubicBezTo>
                    <a:pt x="28689" y="12032"/>
                    <a:pt x="28791" y="11931"/>
                    <a:pt x="28872" y="11826"/>
                  </a:cubicBezTo>
                  <a:cubicBezTo>
                    <a:pt x="29136" y="11474"/>
                    <a:pt x="29281" y="11113"/>
                    <a:pt x="29281" y="10731"/>
                  </a:cubicBezTo>
                  <a:cubicBezTo>
                    <a:pt x="29285" y="9855"/>
                    <a:pt x="29295" y="8983"/>
                    <a:pt x="29295" y="8106"/>
                  </a:cubicBezTo>
                  <a:cubicBezTo>
                    <a:pt x="29295" y="7850"/>
                    <a:pt x="29268" y="7596"/>
                    <a:pt x="29240" y="7340"/>
                  </a:cubicBezTo>
                  <a:cubicBezTo>
                    <a:pt x="29176" y="6690"/>
                    <a:pt x="29095" y="6044"/>
                    <a:pt x="29028" y="5395"/>
                  </a:cubicBezTo>
                  <a:cubicBezTo>
                    <a:pt x="28967" y="4783"/>
                    <a:pt x="28855" y="4178"/>
                    <a:pt x="28713" y="3579"/>
                  </a:cubicBezTo>
                  <a:cubicBezTo>
                    <a:pt x="28608" y="3140"/>
                    <a:pt x="28541" y="2697"/>
                    <a:pt x="28446" y="2257"/>
                  </a:cubicBezTo>
                  <a:cubicBezTo>
                    <a:pt x="28385" y="1984"/>
                    <a:pt x="28321" y="1706"/>
                    <a:pt x="28230" y="1436"/>
                  </a:cubicBezTo>
                  <a:cubicBezTo>
                    <a:pt x="28068" y="976"/>
                    <a:pt x="27767" y="570"/>
                    <a:pt x="27293" y="232"/>
                  </a:cubicBezTo>
                  <a:cubicBezTo>
                    <a:pt x="27104" y="98"/>
                    <a:pt x="26892" y="5"/>
                    <a:pt x="26599" y="5"/>
                  </a:cubicBezTo>
                  <a:cubicBezTo>
                    <a:pt x="26590" y="5"/>
                    <a:pt x="26580" y="5"/>
                    <a:pt x="26570" y="5"/>
                  </a:cubicBezTo>
                  <a:cubicBezTo>
                    <a:pt x="26519" y="6"/>
                    <a:pt x="26469" y="7"/>
                    <a:pt x="26419" y="7"/>
                  </a:cubicBezTo>
                  <a:cubicBezTo>
                    <a:pt x="26202" y="7"/>
                    <a:pt x="25986" y="1"/>
                    <a:pt x="2576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6"/>
            <p:cNvSpPr txBox="1"/>
            <p:nvPr/>
          </p:nvSpPr>
          <p:spPr>
            <a:xfrm rot="-284321">
              <a:off x="6981718" y="1953892"/>
              <a:ext cx="1143910" cy="673092"/>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100">
                  <a:solidFill>
                    <a:srgbClr val="FF7C3E"/>
                  </a:solidFill>
                  <a:latin typeface="Denk One"/>
                  <a:ea typeface="Denk One"/>
                  <a:cs typeface="Denk One"/>
                  <a:sym typeface="Denk One"/>
                </a:rPr>
                <a:t>JE SUIS JOLIE</a:t>
              </a:r>
              <a:endParaRPr sz="1100">
                <a:solidFill>
                  <a:srgbClr val="FF7C3E"/>
                </a:solidFill>
                <a:latin typeface="Denk One"/>
                <a:ea typeface="Denk One"/>
                <a:cs typeface="Denk One"/>
                <a:sym typeface="Denk One"/>
              </a:endParaRPr>
            </a:p>
          </p:txBody>
        </p:sp>
      </p:grpSp>
      <p:sp>
        <p:nvSpPr>
          <p:cNvPr id="2646" name="Google Shape;2646;p46"/>
          <p:cNvSpPr txBox="1"/>
          <p:nvPr>
            <p:ph type="ctrTitle"/>
          </p:nvPr>
        </p:nvSpPr>
        <p:spPr>
          <a:xfrm>
            <a:off x="956300" y="930075"/>
            <a:ext cx="2440500" cy="59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CREDITS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A5DDDA">
            <a:alpha val="71900"/>
          </a:srgbClr>
        </a:solidFill>
      </p:bgPr>
    </p:bg>
    <p:spTree>
      <p:nvGrpSpPr>
        <p:cNvPr id="2650" name="Shape 2650"/>
        <p:cNvGrpSpPr/>
        <p:nvPr/>
      </p:nvGrpSpPr>
      <p:grpSpPr>
        <a:xfrm>
          <a:off x="0" y="0"/>
          <a:ext cx="0" cy="0"/>
          <a:chOff x="0" y="0"/>
          <a:chExt cx="0" cy="0"/>
        </a:xfrm>
      </p:grpSpPr>
      <p:sp>
        <p:nvSpPr>
          <p:cNvPr id="2651" name="Google Shape;2651;p47"/>
          <p:cNvSpPr txBox="1"/>
          <p:nvPr>
            <p:ph idx="1" type="subTitle"/>
          </p:nvPr>
        </p:nvSpPr>
        <p:spPr>
          <a:xfrm flipH="1">
            <a:off x="956150" y="1521075"/>
            <a:ext cx="3561300" cy="28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rgbClr val="FF7C3E"/>
                </a:solidFill>
                <a:latin typeface="Denk One"/>
                <a:ea typeface="Denk One"/>
                <a:cs typeface="Denk One"/>
                <a:sym typeface="Denk One"/>
              </a:rPr>
              <a:t>VECTORS</a:t>
            </a:r>
            <a:endParaRPr sz="1000">
              <a:solidFill>
                <a:srgbClr val="FF7C3E"/>
              </a:solidFill>
              <a:latin typeface="Denk One"/>
              <a:ea typeface="Denk One"/>
              <a:cs typeface="Denk One"/>
              <a:sym typeface="Denk One"/>
            </a:endParaRPr>
          </a:p>
          <a:p>
            <a:pPr indent="0" lvl="0" marL="0" rtl="0" algn="l">
              <a:spcBef>
                <a:spcPts val="0"/>
              </a:spcBef>
              <a:spcAft>
                <a:spcPts val="0"/>
              </a:spcAft>
              <a:buNone/>
            </a:pPr>
            <a:r>
              <a:t/>
            </a:r>
            <a:endParaRPr sz="1000"/>
          </a:p>
          <a:p>
            <a:pPr indent="-292100" lvl="0" marL="457200" rtl="0" algn="l">
              <a:spcBef>
                <a:spcPts val="0"/>
              </a:spcBef>
              <a:spcAft>
                <a:spcPts val="0"/>
              </a:spcAft>
              <a:buSzPts val="1000"/>
              <a:buChar char="★"/>
            </a:pPr>
            <a:r>
              <a:rPr lang="es" sz="1000">
                <a:uFill>
                  <a:noFill/>
                </a:uFill>
                <a:hlinkClick r:id="rId3"/>
              </a:rPr>
              <a:t>Man checking giant check list</a:t>
            </a:r>
            <a:endParaRPr sz="1000"/>
          </a:p>
          <a:p>
            <a:pPr indent="-292100" lvl="0" marL="457200" rtl="0" algn="l">
              <a:spcBef>
                <a:spcPts val="0"/>
              </a:spcBef>
              <a:spcAft>
                <a:spcPts val="0"/>
              </a:spcAft>
              <a:buSzPts val="1000"/>
              <a:buChar char="★"/>
            </a:pPr>
            <a:r>
              <a:rPr lang="es" sz="1000">
                <a:uFill>
                  <a:noFill/>
                </a:uFill>
                <a:hlinkClick r:id="rId4"/>
              </a:rPr>
              <a:t>Woman checking giant check list</a:t>
            </a:r>
            <a:endParaRPr sz="1000"/>
          </a:p>
          <a:p>
            <a:pPr indent="-292100" lvl="0" marL="457200" rtl="0" algn="l">
              <a:spcBef>
                <a:spcPts val="0"/>
              </a:spcBef>
              <a:spcAft>
                <a:spcPts val="0"/>
              </a:spcAft>
              <a:buSzPts val="1000"/>
              <a:buChar char="★"/>
            </a:pPr>
            <a:r>
              <a:rPr lang="es" sz="1000">
                <a:uFill>
                  <a:noFill/>
                </a:uFill>
                <a:hlinkClick r:id="rId5"/>
              </a:rPr>
              <a:t>Hand drawn woman checking giant check list background</a:t>
            </a:r>
            <a:endParaRPr sz="1000"/>
          </a:p>
          <a:p>
            <a:pPr indent="-292100" lvl="0" marL="457200" rtl="0" algn="l">
              <a:spcBef>
                <a:spcPts val="0"/>
              </a:spcBef>
              <a:spcAft>
                <a:spcPts val="0"/>
              </a:spcAft>
              <a:buSzPts val="1000"/>
              <a:buChar char="★"/>
            </a:pPr>
            <a:r>
              <a:rPr lang="es" sz="1000">
                <a:uFill>
                  <a:noFill/>
                </a:uFill>
                <a:hlinkClick r:id="rId6"/>
              </a:rPr>
              <a:t>Hand drawn man checking giant check list background</a:t>
            </a:r>
            <a:endParaRPr sz="1000"/>
          </a:p>
          <a:p>
            <a:pPr indent="-292100" lvl="0" marL="457200" rtl="0" algn="l">
              <a:spcBef>
                <a:spcPts val="0"/>
              </a:spcBef>
              <a:spcAft>
                <a:spcPts val="0"/>
              </a:spcAft>
              <a:buSzPts val="1000"/>
              <a:buChar char="★"/>
            </a:pPr>
            <a:r>
              <a:rPr lang="es" sz="1000">
                <a:uFill>
                  <a:noFill/>
                </a:uFill>
                <a:hlinkClick r:id="rId7"/>
              </a:rPr>
              <a:t>Bicycle delivery</a:t>
            </a:r>
            <a:endParaRPr sz="1000"/>
          </a:p>
          <a:p>
            <a:pPr indent="-292100" lvl="0" marL="457200" rtl="0" algn="l">
              <a:spcBef>
                <a:spcPts val="0"/>
              </a:spcBef>
              <a:spcAft>
                <a:spcPts val="0"/>
              </a:spcAft>
              <a:buSzPts val="1000"/>
              <a:buChar char="★"/>
            </a:pPr>
            <a:r>
              <a:rPr lang="es" sz="1000">
                <a:uFill>
                  <a:noFill/>
                </a:uFill>
                <a:hlinkClick r:id="rId8"/>
              </a:rPr>
              <a:t>Creative process landing page</a:t>
            </a:r>
            <a:endParaRPr sz="1000"/>
          </a:p>
          <a:p>
            <a:pPr indent="-292100" lvl="0" marL="457200" rtl="0" algn="l">
              <a:spcBef>
                <a:spcPts val="0"/>
              </a:spcBef>
              <a:spcAft>
                <a:spcPts val="0"/>
              </a:spcAft>
              <a:buSzPts val="1000"/>
              <a:buChar char="★"/>
            </a:pPr>
            <a:r>
              <a:rPr lang="es" sz="1000">
                <a:uFill>
                  <a:noFill/>
                </a:uFill>
                <a:hlinkClick r:id="rId9"/>
              </a:rPr>
              <a:t>Hand drawn kawaii character business card template</a:t>
            </a:r>
            <a:endParaRPr sz="1000"/>
          </a:p>
          <a:p>
            <a:pPr indent="-292100" lvl="0" marL="457200" rtl="0" algn="l">
              <a:spcBef>
                <a:spcPts val="0"/>
              </a:spcBef>
              <a:spcAft>
                <a:spcPts val="0"/>
              </a:spcAft>
              <a:buSzPts val="1000"/>
              <a:buChar char="★"/>
            </a:pPr>
            <a:r>
              <a:rPr lang="es" sz="1000">
                <a:uFill>
                  <a:noFill/>
                </a:uFill>
                <a:hlinkClick r:id="rId10"/>
              </a:rPr>
              <a:t>Colorful people connecting puzzle pieces background</a:t>
            </a:r>
            <a:endParaRPr sz="1000"/>
          </a:p>
          <a:p>
            <a:pPr indent="-292100" lvl="0" marL="457200" rtl="0" algn="l">
              <a:spcBef>
                <a:spcPts val="0"/>
              </a:spcBef>
              <a:spcAft>
                <a:spcPts val="0"/>
              </a:spcAft>
              <a:buSzPts val="1000"/>
              <a:buChar char="★"/>
            </a:pPr>
            <a:r>
              <a:rPr lang="es" sz="1000">
                <a:uFill>
                  <a:noFill/>
                </a:uFill>
                <a:hlinkClick r:id="rId11"/>
              </a:rPr>
              <a:t>Labor day banners with happy women</a:t>
            </a:r>
            <a:endParaRPr sz="1000"/>
          </a:p>
          <a:p>
            <a:pPr indent="-292100" lvl="0" marL="457200" rtl="0" algn="l">
              <a:spcBef>
                <a:spcPts val="0"/>
              </a:spcBef>
              <a:spcAft>
                <a:spcPts val="0"/>
              </a:spcAft>
              <a:buSzPts val="1000"/>
              <a:buChar char="★"/>
            </a:pPr>
            <a:r>
              <a:rPr lang="es" sz="1000">
                <a:uFill>
                  <a:noFill/>
                </a:uFill>
                <a:hlinkClick r:id="rId12"/>
              </a:rPr>
              <a:t>Autumn banners with cheerful characters</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p:txBody>
      </p:sp>
      <p:sp>
        <p:nvSpPr>
          <p:cNvPr id="2652" name="Google Shape;2652;p47"/>
          <p:cNvSpPr txBox="1"/>
          <p:nvPr>
            <p:ph idx="1" type="subTitle"/>
          </p:nvPr>
        </p:nvSpPr>
        <p:spPr>
          <a:xfrm flipH="1">
            <a:off x="5139350" y="1813225"/>
            <a:ext cx="3006300" cy="18540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s" sz="1000">
                <a:uFill>
                  <a:noFill/>
                </a:uFill>
                <a:hlinkClick r:id="rId13"/>
              </a:rPr>
              <a:t>Big Ben</a:t>
            </a:r>
            <a:endParaRPr sz="1000"/>
          </a:p>
          <a:p>
            <a:pPr indent="-292100" lvl="0" marL="457200" rtl="0" algn="l">
              <a:spcBef>
                <a:spcPts val="0"/>
              </a:spcBef>
              <a:spcAft>
                <a:spcPts val="0"/>
              </a:spcAft>
              <a:buSzPts val="1000"/>
              <a:buChar char="★"/>
            </a:pPr>
            <a:r>
              <a:rPr lang="es" sz="1000">
                <a:uFill>
                  <a:noFill/>
                </a:uFill>
                <a:hlinkClick r:id="rId14"/>
              </a:rPr>
              <a:t>Skype</a:t>
            </a:r>
            <a:endParaRPr sz="1000"/>
          </a:p>
          <a:p>
            <a:pPr indent="-292100" lvl="0" marL="457200" rtl="0" algn="l">
              <a:spcBef>
                <a:spcPts val="0"/>
              </a:spcBef>
              <a:spcAft>
                <a:spcPts val="0"/>
              </a:spcAft>
              <a:buSzPts val="1000"/>
              <a:buChar char="★"/>
            </a:pPr>
            <a:r>
              <a:rPr lang="es" sz="1000">
                <a:uFill>
                  <a:noFill/>
                </a:uFill>
                <a:hlinkClick r:id="rId15"/>
              </a:rPr>
              <a:t>Student</a:t>
            </a:r>
            <a:endParaRPr sz="1000"/>
          </a:p>
          <a:p>
            <a:pPr indent="-292100" lvl="0" marL="457200" rtl="0" algn="l">
              <a:spcBef>
                <a:spcPts val="0"/>
              </a:spcBef>
              <a:spcAft>
                <a:spcPts val="0"/>
              </a:spcAft>
              <a:buSzPts val="1000"/>
              <a:buChar char="★"/>
            </a:pPr>
            <a:r>
              <a:rPr lang="es" sz="1000">
                <a:uFill>
                  <a:noFill/>
                </a:uFill>
                <a:hlinkClick r:id="rId16"/>
              </a:rPr>
              <a:t>Kung fu</a:t>
            </a:r>
            <a:endParaRPr sz="1000"/>
          </a:p>
          <a:p>
            <a:pPr indent="-292100" lvl="0" marL="457200" rtl="0" algn="l">
              <a:spcBef>
                <a:spcPts val="0"/>
              </a:spcBef>
              <a:spcAft>
                <a:spcPts val="0"/>
              </a:spcAft>
              <a:buSzPts val="1000"/>
              <a:buChar char="★"/>
            </a:pPr>
            <a:r>
              <a:rPr lang="es" sz="1000">
                <a:uFill>
                  <a:noFill/>
                </a:uFill>
                <a:hlinkClick r:id="rId17"/>
              </a:rPr>
              <a:t>Cheers</a:t>
            </a:r>
            <a:endParaRPr sz="1000"/>
          </a:p>
          <a:p>
            <a:pPr indent="-292100" lvl="0" marL="457200" rtl="0" algn="l">
              <a:spcBef>
                <a:spcPts val="0"/>
              </a:spcBef>
              <a:spcAft>
                <a:spcPts val="0"/>
              </a:spcAft>
              <a:buSzPts val="1000"/>
              <a:buChar char="★"/>
            </a:pPr>
            <a:r>
              <a:rPr lang="es" sz="1000">
                <a:uFill>
                  <a:noFill/>
                </a:uFill>
                <a:hlinkClick r:id="rId18"/>
              </a:rPr>
              <a:t>Code</a:t>
            </a:r>
            <a:endParaRPr sz="1000"/>
          </a:p>
          <a:p>
            <a:pPr indent="-292100" lvl="0" marL="457200" rtl="0" algn="l">
              <a:spcBef>
                <a:spcPts val="0"/>
              </a:spcBef>
              <a:spcAft>
                <a:spcPts val="0"/>
              </a:spcAft>
              <a:buSzPts val="1000"/>
              <a:buChar char="★"/>
            </a:pPr>
            <a:r>
              <a:rPr lang="es" sz="1000">
                <a:uFill>
                  <a:noFill/>
                </a:uFill>
                <a:hlinkClick r:id="rId19"/>
              </a:rPr>
              <a:t>Write</a:t>
            </a:r>
            <a:endParaRPr sz="1000"/>
          </a:p>
          <a:p>
            <a:pPr indent="-292100" lvl="0" marL="457200" rtl="0" algn="l">
              <a:spcBef>
                <a:spcPts val="0"/>
              </a:spcBef>
              <a:spcAft>
                <a:spcPts val="0"/>
              </a:spcAft>
              <a:buSzPts val="1000"/>
              <a:buChar char="★"/>
            </a:pPr>
            <a:r>
              <a:rPr lang="es" sz="1000">
                <a:uFill>
                  <a:noFill/>
                </a:uFill>
                <a:hlinkClick r:id="rId20"/>
              </a:rPr>
              <a:t>Graduated</a:t>
            </a:r>
            <a:endParaRPr sz="1000"/>
          </a:p>
          <a:p>
            <a:pPr indent="-292100" lvl="0" marL="457200" rtl="0" algn="l">
              <a:spcBef>
                <a:spcPts val="0"/>
              </a:spcBef>
              <a:spcAft>
                <a:spcPts val="0"/>
              </a:spcAft>
              <a:buSzPts val="1000"/>
              <a:buChar char="★"/>
            </a:pPr>
            <a:r>
              <a:rPr lang="es" sz="1000">
                <a:uFill>
                  <a:noFill/>
                </a:uFill>
                <a:hlinkClick r:id="rId21"/>
              </a:rPr>
              <a:t>Graduated</a:t>
            </a:r>
            <a:endParaRPr sz="1000"/>
          </a:p>
          <a:p>
            <a:pPr indent="-292100" lvl="0" marL="457200" rtl="0" algn="l">
              <a:spcBef>
                <a:spcPts val="0"/>
              </a:spcBef>
              <a:spcAft>
                <a:spcPts val="0"/>
              </a:spcAft>
              <a:buSzPts val="1000"/>
              <a:buChar char="★"/>
            </a:pPr>
            <a:r>
              <a:rPr lang="es" sz="1000">
                <a:uFill>
                  <a:noFill/>
                </a:uFill>
                <a:hlinkClick r:id="rId22"/>
              </a:rPr>
              <a:t>Graduation</a:t>
            </a:r>
            <a:endParaRPr sz="1000"/>
          </a:p>
          <a:p>
            <a:pPr indent="-292100" lvl="0" marL="457200" rtl="0" algn="l">
              <a:spcBef>
                <a:spcPts val="0"/>
              </a:spcBef>
              <a:spcAft>
                <a:spcPts val="0"/>
              </a:spcAft>
              <a:buSzPts val="1000"/>
              <a:buChar char="★"/>
            </a:pPr>
            <a:r>
              <a:rPr lang="es" sz="1000">
                <a:uFill>
                  <a:noFill/>
                </a:uFill>
                <a:hlinkClick r:id="rId23"/>
              </a:rPr>
              <a:t>Ball</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sz="1000"/>
          </a:p>
        </p:txBody>
      </p:sp>
      <p:sp>
        <p:nvSpPr>
          <p:cNvPr id="2653" name="Google Shape;2653;p47"/>
          <p:cNvSpPr txBox="1"/>
          <p:nvPr>
            <p:ph type="ctrTitle"/>
          </p:nvPr>
        </p:nvSpPr>
        <p:spPr>
          <a:xfrm>
            <a:off x="956300" y="930075"/>
            <a:ext cx="2440500" cy="59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RESOURCES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657" name="Shape 2657"/>
        <p:cNvGrpSpPr/>
        <p:nvPr/>
      </p:nvGrpSpPr>
      <p:grpSpPr>
        <a:xfrm>
          <a:off x="0" y="0"/>
          <a:ext cx="0" cy="0"/>
          <a:chOff x="0" y="0"/>
          <a:chExt cx="0" cy="0"/>
        </a:xfrm>
      </p:grpSpPr>
      <p:sp>
        <p:nvSpPr>
          <p:cNvPr id="2658" name="Google Shape;2658;p48"/>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 (</a:t>
            </a:r>
            <a:r>
              <a:rPr lang="es">
                <a:latin typeface="Arial"/>
                <a:ea typeface="Arial"/>
                <a:cs typeface="Arial"/>
                <a:sym typeface="Arial"/>
              </a:rPr>
              <a:t>free users)</a:t>
            </a:r>
            <a:endParaRPr>
              <a:solidFill>
                <a:srgbClr val="FFFFFF"/>
              </a:solidFill>
              <a:latin typeface="Arial"/>
              <a:ea typeface="Arial"/>
              <a:cs typeface="Arial"/>
              <a:sym typeface="Arial"/>
            </a:endParaRPr>
          </a:p>
        </p:txBody>
      </p:sp>
      <p:sp>
        <p:nvSpPr>
          <p:cNvPr id="2659" name="Google Shape;2659;p48"/>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s">
                <a:solidFill>
                  <a:srgbClr val="FFFFFF"/>
                </a:solidFill>
                <a:latin typeface="Arial"/>
                <a:ea typeface="Arial"/>
                <a:cs typeface="Arial"/>
                <a:sym typeface="Arial"/>
              </a:rPr>
              <a:t>In order to use this template, you must credit </a:t>
            </a:r>
            <a:r>
              <a:rPr b="1" lang="es" sz="1000" u="sng">
                <a:solidFill>
                  <a:srgbClr val="869FB2"/>
                </a:solidFill>
                <a:latin typeface="Arial"/>
                <a:ea typeface="Arial"/>
                <a:cs typeface="Arial"/>
                <a:sym typeface="Arial"/>
              </a:rPr>
              <a:t>S</a:t>
            </a:r>
            <a:r>
              <a:rPr b="1" lang="es" u="sng">
                <a:solidFill>
                  <a:srgbClr val="869FB2"/>
                </a:solidFill>
                <a:latin typeface="Arial"/>
                <a:ea typeface="Arial"/>
                <a:cs typeface="Arial"/>
                <a:sym typeface="Arial"/>
                <a:hlinkClick r:id="rId3">
                  <a:extLst>
                    <a:ext uri="{A12FA001-AC4F-418D-AE19-62706E023703}">
                      <ahyp:hlinkClr val="tx"/>
                    </a:ext>
                  </a:extLst>
                </a:hlinkClick>
              </a:rPr>
              <a:t>lidesgo</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s"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s"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s"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s"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2660" name="Google Shape;2660;p4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000">
                <a:solidFill>
                  <a:srgbClr val="FFFFFF"/>
                </a:solidFill>
              </a:rPr>
              <a:t>For more information about editing slides, please </a:t>
            </a:r>
            <a:r>
              <a:rPr lang="es" sz="900">
                <a:solidFill>
                  <a:srgbClr val="FFFFFF"/>
                </a:solidFill>
              </a:rPr>
              <a:t>read </a:t>
            </a:r>
            <a:r>
              <a:rPr lang="es"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s" sz="1000" u="sng">
                <a:solidFill>
                  <a:srgbClr val="869FB2"/>
                </a:solidFill>
                <a:hlinkClick r:id="rId4">
                  <a:extLst>
                    <a:ext uri="{A12FA001-AC4F-418D-AE19-62706E023703}">
                      <ahyp:hlinkClr val="tx"/>
                    </a:ext>
                  </a:extLst>
                </a:hlinkClick>
              </a:rPr>
              <a:t>https://slidesgo.com/faqs</a:t>
            </a:r>
            <a:r>
              <a:rPr lang="es" sz="1200">
                <a:solidFill>
                  <a:srgbClr val="FFFFFF"/>
                </a:solidFill>
              </a:rPr>
              <a:t> </a:t>
            </a:r>
            <a:r>
              <a:rPr lang="es" sz="1000">
                <a:solidFill>
                  <a:srgbClr val="FFFFFF"/>
                </a:solidFill>
              </a:rPr>
              <a:t>and</a:t>
            </a:r>
            <a:r>
              <a:rPr lang="es" sz="1200">
                <a:solidFill>
                  <a:srgbClr val="FFFFFF"/>
                </a:solidFill>
              </a:rPr>
              <a:t> </a:t>
            </a:r>
            <a:r>
              <a:rPr lang="es"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664" name="Shape 2664"/>
        <p:cNvGrpSpPr/>
        <p:nvPr/>
      </p:nvGrpSpPr>
      <p:grpSpPr>
        <a:xfrm>
          <a:off x="0" y="0"/>
          <a:ext cx="0" cy="0"/>
          <a:chOff x="0" y="0"/>
          <a:chExt cx="0" cy="0"/>
        </a:xfrm>
      </p:grpSpPr>
      <p:sp>
        <p:nvSpPr>
          <p:cNvPr id="2665" name="Google Shape;2665;p49"/>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2666" name="Google Shape;2666;p49"/>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s">
                <a:solidFill>
                  <a:srgbClr val="FFFFFF"/>
                </a:solidFill>
                <a:latin typeface="Arial"/>
                <a:ea typeface="Arial"/>
                <a:cs typeface="Arial"/>
                <a:sym typeface="Arial"/>
              </a:rPr>
              <a:t>In order to use this template, you must be a Premium user on </a:t>
            </a:r>
            <a:r>
              <a:rPr b="1" lang="es" sz="1000" u="sng">
                <a:solidFill>
                  <a:srgbClr val="869FB2"/>
                </a:solidFill>
                <a:latin typeface="Arial"/>
                <a:ea typeface="Arial"/>
                <a:cs typeface="Arial"/>
                <a:sym typeface="Arial"/>
              </a:rPr>
              <a:t>S</a:t>
            </a:r>
            <a:r>
              <a:rPr b="1" lang="es" u="sng">
                <a:solidFill>
                  <a:srgbClr val="869FB2"/>
                </a:solidFill>
                <a:latin typeface="Arial"/>
                <a:ea typeface="Arial"/>
                <a:cs typeface="Arial"/>
                <a:sym typeface="Arial"/>
                <a:hlinkClick r:id="rId3">
                  <a:extLst>
                    <a:ext uri="{A12FA001-AC4F-418D-AE19-62706E023703}">
                      <ahyp:hlinkClr val="tx"/>
                    </a:ext>
                  </a:extLst>
                </a:hlinkClick>
              </a:rPr>
              <a:t>lidesgo</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s"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s"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s"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s"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s"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s"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s"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2667" name="Google Shape;2667;p49"/>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rgbClr val="FFFFFF"/>
                </a:solidFill>
                <a:latin typeface="Arial"/>
                <a:ea typeface="Arial"/>
                <a:cs typeface="Arial"/>
                <a:sym typeface="Arial"/>
              </a:rPr>
              <a:t>For more information about editing slides, please </a:t>
            </a:r>
            <a:r>
              <a:rPr lang="es" sz="900">
                <a:solidFill>
                  <a:srgbClr val="FFFFFF"/>
                </a:solidFill>
                <a:latin typeface="Arial"/>
                <a:ea typeface="Arial"/>
                <a:cs typeface="Arial"/>
                <a:sym typeface="Arial"/>
              </a:rPr>
              <a:t>read </a:t>
            </a:r>
            <a:r>
              <a:rPr lang="es"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s"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s" sz="1200">
                <a:solidFill>
                  <a:srgbClr val="FFFFFF"/>
                </a:solidFill>
                <a:latin typeface="Arial"/>
                <a:ea typeface="Arial"/>
                <a:cs typeface="Arial"/>
                <a:sym typeface="Arial"/>
              </a:rPr>
              <a:t> </a:t>
            </a:r>
            <a:r>
              <a:rPr lang="es" sz="1000">
                <a:solidFill>
                  <a:srgbClr val="FFFFFF"/>
                </a:solidFill>
                <a:latin typeface="Arial"/>
                <a:ea typeface="Arial"/>
                <a:cs typeface="Arial"/>
                <a:sym typeface="Arial"/>
              </a:rPr>
              <a:t>and</a:t>
            </a:r>
            <a:r>
              <a:rPr lang="es" sz="1200">
                <a:solidFill>
                  <a:srgbClr val="FFFFFF"/>
                </a:solidFill>
                <a:latin typeface="Arial"/>
                <a:ea typeface="Arial"/>
                <a:cs typeface="Arial"/>
                <a:sym typeface="Arial"/>
              </a:rPr>
              <a:t> </a:t>
            </a:r>
            <a:r>
              <a:rPr lang="es"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671" name="Shape 2671"/>
        <p:cNvGrpSpPr/>
        <p:nvPr/>
      </p:nvGrpSpPr>
      <p:grpSpPr>
        <a:xfrm>
          <a:off x="0" y="0"/>
          <a:ext cx="0" cy="0"/>
          <a:chOff x="0" y="0"/>
          <a:chExt cx="0" cy="0"/>
        </a:xfrm>
      </p:grpSpPr>
      <p:grpSp>
        <p:nvGrpSpPr>
          <p:cNvPr id="2672" name="Google Shape;2672;p50"/>
          <p:cNvGrpSpPr/>
          <p:nvPr/>
        </p:nvGrpSpPr>
        <p:grpSpPr>
          <a:xfrm>
            <a:off x="2134976" y="3550879"/>
            <a:ext cx="2801683" cy="724862"/>
            <a:chOff x="2170376" y="3550879"/>
            <a:chExt cx="2801683" cy="724862"/>
          </a:xfrm>
        </p:grpSpPr>
        <p:grpSp>
          <p:nvGrpSpPr>
            <p:cNvPr id="2673" name="Google Shape;2673;p50"/>
            <p:cNvGrpSpPr/>
            <p:nvPr/>
          </p:nvGrpSpPr>
          <p:grpSpPr>
            <a:xfrm>
              <a:off x="2170376" y="3550879"/>
              <a:ext cx="760615" cy="724862"/>
              <a:chOff x="2072503" y="3521476"/>
              <a:chExt cx="791400" cy="754200"/>
            </a:xfrm>
          </p:grpSpPr>
          <p:sp>
            <p:nvSpPr>
              <p:cNvPr id="2674" name="Google Shape;2674;p50"/>
              <p:cNvSpPr/>
              <p:nvPr/>
            </p:nvSpPr>
            <p:spPr>
              <a:xfrm>
                <a:off x="2072503" y="3521476"/>
                <a:ext cx="791400" cy="754200"/>
              </a:xfrm>
              <a:prstGeom prst="roundRect">
                <a:avLst>
                  <a:gd fmla="val 16667" name="adj"/>
                </a:avLst>
              </a:prstGeom>
              <a:solidFill>
                <a:srgbClr val="00959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2675" name="Google Shape;2675;p50"/>
              <p:cNvSpPr txBox="1"/>
              <p:nvPr/>
            </p:nvSpPr>
            <p:spPr>
              <a:xfrm>
                <a:off x="2072503" y="367851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800">
                    <a:solidFill>
                      <a:schemeClr val="lt1"/>
                    </a:solidFill>
                    <a:latin typeface="Proxima Nova Semibold"/>
                    <a:ea typeface="Proxima Nova Semibold"/>
                    <a:cs typeface="Proxima Nova Semibold"/>
                    <a:sym typeface="Proxima Nova Semibold"/>
                  </a:rPr>
                  <a:t>#00959c</a:t>
                </a:r>
                <a:endParaRPr sz="800">
                  <a:solidFill>
                    <a:srgbClr val="FFFFFF"/>
                  </a:solidFill>
                  <a:latin typeface="Proxima Nova Semibold"/>
                  <a:ea typeface="Proxima Nova Semibold"/>
                  <a:cs typeface="Proxima Nova Semibold"/>
                  <a:sym typeface="Proxima Nova Semibold"/>
                </a:endParaRPr>
              </a:p>
            </p:txBody>
          </p:sp>
        </p:grpSp>
        <p:grpSp>
          <p:nvGrpSpPr>
            <p:cNvPr id="2676" name="Google Shape;2676;p50"/>
            <p:cNvGrpSpPr/>
            <p:nvPr/>
          </p:nvGrpSpPr>
          <p:grpSpPr>
            <a:xfrm>
              <a:off x="3190910" y="3550879"/>
              <a:ext cx="760615" cy="724862"/>
              <a:chOff x="3134343" y="3521476"/>
              <a:chExt cx="791400" cy="754200"/>
            </a:xfrm>
          </p:grpSpPr>
          <p:sp>
            <p:nvSpPr>
              <p:cNvPr id="2677" name="Google Shape;2677;p50"/>
              <p:cNvSpPr/>
              <p:nvPr/>
            </p:nvSpPr>
            <p:spPr>
              <a:xfrm>
                <a:off x="3134343" y="3521476"/>
                <a:ext cx="791400" cy="754200"/>
              </a:xfrm>
              <a:prstGeom prst="roundRect">
                <a:avLst>
                  <a:gd fmla="val 16667" name="adj"/>
                </a:avLst>
              </a:prstGeom>
              <a:solidFill>
                <a:srgbClr val="2AB0A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0"/>
              <p:cNvSpPr txBox="1"/>
              <p:nvPr/>
            </p:nvSpPr>
            <p:spPr>
              <a:xfrm>
                <a:off x="3134343" y="367851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800">
                    <a:solidFill>
                      <a:srgbClr val="FFFFFF"/>
                    </a:solidFill>
                    <a:latin typeface="Proxima Nova Semibold"/>
                    <a:ea typeface="Proxima Nova Semibold"/>
                    <a:cs typeface="Proxima Nova Semibold"/>
                    <a:sym typeface="Proxima Nova Semibold"/>
                  </a:rPr>
                  <a:t>#2ab0a7</a:t>
                </a:r>
                <a:endParaRPr sz="800">
                  <a:solidFill>
                    <a:srgbClr val="FFFFFF"/>
                  </a:solidFill>
                  <a:latin typeface="Proxima Nova Semibold"/>
                  <a:ea typeface="Proxima Nova Semibold"/>
                  <a:cs typeface="Proxima Nova Semibold"/>
                  <a:sym typeface="Proxima Nova Semibold"/>
                </a:endParaRPr>
              </a:p>
            </p:txBody>
          </p:sp>
        </p:grpSp>
        <p:grpSp>
          <p:nvGrpSpPr>
            <p:cNvPr id="2679" name="Google Shape;2679;p50"/>
            <p:cNvGrpSpPr/>
            <p:nvPr/>
          </p:nvGrpSpPr>
          <p:grpSpPr>
            <a:xfrm>
              <a:off x="4211439" y="3550879"/>
              <a:ext cx="760620" cy="724862"/>
              <a:chOff x="4196177" y="3521476"/>
              <a:chExt cx="791405" cy="754200"/>
            </a:xfrm>
          </p:grpSpPr>
          <p:sp>
            <p:nvSpPr>
              <p:cNvPr id="2680" name="Google Shape;2680;p50"/>
              <p:cNvSpPr/>
              <p:nvPr/>
            </p:nvSpPr>
            <p:spPr>
              <a:xfrm>
                <a:off x="4196177" y="3521476"/>
                <a:ext cx="791400" cy="754200"/>
              </a:xfrm>
              <a:prstGeom prst="roundRect">
                <a:avLst>
                  <a:gd fmla="val 16667" name="adj"/>
                </a:avLst>
              </a:prstGeom>
              <a:solidFill>
                <a:srgbClr val="A5DDDA">
                  <a:alpha val="71900"/>
                </a:srgbClr>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2681" name="Google Shape;2681;p50"/>
              <p:cNvSpPr txBox="1"/>
              <p:nvPr/>
            </p:nvSpPr>
            <p:spPr>
              <a:xfrm>
                <a:off x="4196183" y="367851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800">
                    <a:solidFill>
                      <a:srgbClr val="FFFFFF"/>
                    </a:solidFill>
                    <a:latin typeface="Proxima Nova Semibold"/>
                    <a:ea typeface="Proxima Nova Semibold"/>
                    <a:cs typeface="Proxima Nova Semibold"/>
                    <a:sym typeface="Proxima Nova Semibold"/>
                  </a:rPr>
                  <a:t>#a5dddab7</a:t>
                </a:r>
                <a:endParaRPr sz="800">
                  <a:solidFill>
                    <a:srgbClr val="FFFFFF"/>
                  </a:solidFill>
                  <a:latin typeface="Proxima Nova Semibold"/>
                  <a:ea typeface="Proxima Nova Semibold"/>
                  <a:cs typeface="Proxima Nova Semibold"/>
                  <a:sym typeface="Proxima Nova Semibold"/>
                </a:endParaRPr>
              </a:p>
            </p:txBody>
          </p:sp>
        </p:grpSp>
      </p:grpSp>
      <p:grpSp>
        <p:nvGrpSpPr>
          <p:cNvPr id="2682" name="Google Shape;2682;p50"/>
          <p:cNvGrpSpPr/>
          <p:nvPr/>
        </p:nvGrpSpPr>
        <p:grpSpPr>
          <a:xfrm>
            <a:off x="5212214" y="3550879"/>
            <a:ext cx="760620" cy="724862"/>
            <a:chOff x="4196177" y="3521476"/>
            <a:chExt cx="791405" cy="754200"/>
          </a:xfrm>
        </p:grpSpPr>
        <p:sp>
          <p:nvSpPr>
            <p:cNvPr id="2683" name="Google Shape;2683;p50"/>
            <p:cNvSpPr/>
            <p:nvPr/>
          </p:nvSpPr>
          <p:spPr>
            <a:xfrm>
              <a:off x="4196177" y="3521476"/>
              <a:ext cx="791400" cy="754200"/>
            </a:xfrm>
            <a:prstGeom prst="roundRect">
              <a:avLst>
                <a:gd fmla="val 16667" name="adj"/>
              </a:avLst>
            </a:prstGeom>
            <a:solidFill>
              <a:srgbClr val="FF7C3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p>
          </p:txBody>
        </p:sp>
        <p:sp>
          <p:nvSpPr>
            <p:cNvPr id="2684" name="Google Shape;2684;p50"/>
            <p:cNvSpPr txBox="1"/>
            <p:nvPr/>
          </p:nvSpPr>
          <p:spPr>
            <a:xfrm>
              <a:off x="4196183" y="367851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800">
                  <a:solidFill>
                    <a:srgbClr val="FFFFFF"/>
                  </a:solidFill>
                  <a:latin typeface="Proxima Nova Semibold"/>
                  <a:ea typeface="Proxima Nova Semibold"/>
                  <a:cs typeface="Proxima Nova Semibold"/>
                  <a:sym typeface="Proxima Nova Semibold"/>
                </a:rPr>
                <a:t>#ff7c3e</a:t>
              </a:r>
              <a:endParaRPr sz="800">
                <a:solidFill>
                  <a:srgbClr val="FFFFFF"/>
                </a:solidFill>
                <a:latin typeface="Proxima Nova Semibold"/>
                <a:ea typeface="Proxima Nova Semibold"/>
                <a:cs typeface="Proxima Nova Semibold"/>
                <a:sym typeface="Proxima Nova Semibold"/>
              </a:endParaRPr>
            </a:p>
          </p:txBody>
        </p:sp>
      </p:grpSp>
      <p:grpSp>
        <p:nvGrpSpPr>
          <p:cNvPr id="2685" name="Google Shape;2685;p50"/>
          <p:cNvGrpSpPr/>
          <p:nvPr/>
        </p:nvGrpSpPr>
        <p:grpSpPr>
          <a:xfrm>
            <a:off x="6248389" y="3550879"/>
            <a:ext cx="760620" cy="724862"/>
            <a:chOff x="4196177" y="3521476"/>
            <a:chExt cx="791405" cy="754200"/>
          </a:xfrm>
        </p:grpSpPr>
        <p:sp>
          <p:nvSpPr>
            <p:cNvPr id="2686" name="Google Shape;2686;p50"/>
            <p:cNvSpPr/>
            <p:nvPr/>
          </p:nvSpPr>
          <p:spPr>
            <a:xfrm>
              <a:off x="4196177" y="3521476"/>
              <a:ext cx="791400" cy="754200"/>
            </a:xfrm>
            <a:prstGeom prst="roundRect">
              <a:avLst>
                <a:gd fmla="val 16667" name="adj"/>
              </a:avLst>
            </a:prstGeom>
            <a:solidFill>
              <a:srgbClr val="F4E9D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p>
          </p:txBody>
        </p:sp>
        <p:sp>
          <p:nvSpPr>
            <p:cNvPr id="2687" name="Google Shape;2687;p50"/>
            <p:cNvSpPr txBox="1"/>
            <p:nvPr/>
          </p:nvSpPr>
          <p:spPr>
            <a:xfrm>
              <a:off x="4196183" y="3678514"/>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800">
                  <a:solidFill>
                    <a:srgbClr val="434343"/>
                  </a:solidFill>
                  <a:latin typeface="Proxima Nova Semibold"/>
                  <a:ea typeface="Proxima Nova Semibold"/>
                  <a:cs typeface="Proxima Nova Semibold"/>
                  <a:sym typeface="Proxima Nova Semibold"/>
                </a:rPr>
                <a:t>#f4e9df</a:t>
              </a:r>
              <a:endParaRPr sz="800">
                <a:solidFill>
                  <a:srgbClr val="434343"/>
                </a:solidFill>
                <a:latin typeface="Proxima Nova Semibold"/>
                <a:ea typeface="Proxima Nova Semibold"/>
                <a:cs typeface="Proxima Nova Semibold"/>
                <a:sym typeface="Proxima Nova Semibold"/>
              </a:endParaRPr>
            </a:p>
          </p:txBody>
        </p:sp>
      </p:grpSp>
      <p:sp>
        <p:nvSpPr>
          <p:cNvPr id="2688" name="Google Shape;2688;p50"/>
          <p:cNvSpPr txBox="1"/>
          <p:nvPr/>
        </p:nvSpPr>
        <p:spPr>
          <a:xfrm>
            <a:off x="1048350" y="9334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latin typeface="Proxima Nova Semibold"/>
                <a:ea typeface="Proxima Nova Semibold"/>
                <a:cs typeface="Proxima Nova Semibold"/>
                <a:sym typeface="Proxima Nova Semibold"/>
              </a:rPr>
              <a:t>Fonts &amp; colors used</a:t>
            </a:r>
            <a:endParaRPr sz="2400">
              <a:solidFill>
                <a:srgbClr val="FFFFFF"/>
              </a:solidFill>
              <a:latin typeface="Proxima Nova Semibold"/>
              <a:ea typeface="Proxima Nova Semibold"/>
              <a:cs typeface="Proxima Nova Semibold"/>
              <a:sym typeface="Proxima Nova Semibold"/>
            </a:endParaRPr>
          </a:p>
        </p:txBody>
      </p:sp>
      <p:sp>
        <p:nvSpPr>
          <p:cNvPr id="2689" name="Google Shape;2689;p50"/>
          <p:cNvSpPr txBox="1"/>
          <p:nvPr/>
        </p:nvSpPr>
        <p:spPr>
          <a:xfrm>
            <a:off x="1048350" y="1457875"/>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200">
                <a:solidFill>
                  <a:srgbClr val="FFFFFF"/>
                </a:solidFill>
                <a:latin typeface="Proxima Nova"/>
                <a:ea typeface="Proxima Nova"/>
                <a:cs typeface="Proxima Nova"/>
                <a:sym typeface="Proxima Nova"/>
              </a:rPr>
              <a:t>This presentation has been made using the following fonts:</a:t>
            </a:r>
            <a:endParaRPr sz="1200">
              <a:solidFill>
                <a:srgbClr val="FFFFFF"/>
              </a:solidFill>
              <a:latin typeface="Proxima Nova"/>
              <a:ea typeface="Proxima Nova"/>
              <a:cs typeface="Proxima Nova"/>
              <a:sym typeface="Proxima Nova"/>
            </a:endParaRPr>
          </a:p>
          <a:p>
            <a:pPr indent="0" lvl="0" marL="0" rtl="0" algn="l">
              <a:lnSpc>
                <a:spcPct val="115000"/>
              </a:lnSpc>
              <a:spcBef>
                <a:spcPts val="0"/>
              </a:spcBef>
              <a:spcAft>
                <a:spcPts val="0"/>
              </a:spcAft>
              <a:buNone/>
            </a:pPr>
            <a:r>
              <a:t/>
            </a:r>
            <a:endParaRPr>
              <a:solidFill>
                <a:srgbClr val="435D74"/>
              </a:solidFill>
              <a:latin typeface="Proxima Nova"/>
              <a:ea typeface="Proxima Nova"/>
              <a:cs typeface="Proxima Nova"/>
              <a:sym typeface="Proxima Nova"/>
            </a:endParaRPr>
          </a:p>
        </p:txBody>
      </p:sp>
      <p:sp>
        <p:nvSpPr>
          <p:cNvPr id="2690" name="Google Shape;2690;p50"/>
          <p:cNvSpPr txBox="1"/>
          <p:nvPr/>
        </p:nvSpPr>
        <p:spPr>
          <a:xfrm>
            <a:off x="1048350" y="1919049"/>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200">
                <a:solidFill>
                  <a:srgbClr val="EFEFEF"/>
                </a:solidFill>
                <a:latin typeface="Proxima Nova"/>
                <a:ea typeface="Proxima Nova"/>
                <a:cs typeface="Proxima Nova"/>
                <a:sym typeface="Proxima Nova"/>
              </a:rPr>
              <a:t>Denk One</a:t>
            </a:r>
            <a:endParaRPr b="1" sz="1200">
              <a:solidFill>
                <a:srgbClr val="EFEFEF"/>
              </a:solidFill>
              <a:latin typeface="Proxima Nova"/>
              <a:ea typeface="Proxima Nova"/>
              <a:cs typeface="Proxima Nova"/>
              <a:sym typeface="Proxima Nova"/>
            </a:endParaRPr>
          </a:p>
          <a:p>
            <a:pPr indent="0" lvl="0" marL="0" rtl="0" algn="ctr">
              <a:lnSpc>
                <a:spcPct val="115000"/>
              </a:lnSpc>
              <a:spcBef>
                <a:spcPts val="0"/>
              </a:spcBef>
              <a:spcAft>
                <a:spcPts val="0"/>
              </a:spcAft>
              <a:buNone/>
            </a:pPr>
            <a:r>
              <a:rPr lang="es" sz="1200">
                <a:solidFill>
                  <a:srgbClr val="FFFFFF"/>
                </a:solidFill>
                <a:latin typeface="Proxima Nova"/>
                <a:ea typeface="Proxima Nova"/>
                <a:cs typeface="Proxima Nova"/>
                <a:sym typeface="Proxima Nova"/>
              </a:rPr>
              <a:t>(</a:t>
            </a:r>
            <a:r>
              <a:rPr lang="es" sz="1100">
                <a:solidFill>
                  <a:srgbClr val="FFFFFF"/>
                </a:solidFill>
                <a:uFill>
                  <a:noFill/>
                </a:uFill>
                <a:hlinkClick r:id="rId3">
                  <a:extLst>
                    <a:ext uri="{A12FA001-AC4F-418D-AE19-62706E023703}">
                      <ahyp:hlinkClr val="tx"/>
                    </a:ext>
                  </a:extLst>
                </a:hlinkClick>
              </a:rPr>
              <a:t>https://fonts.google.com/specimen/Denk+One</a:t>
            </a:r>
            <a:r>
              <a:rPr lang="es" sz="1200">
                <a:solidFill>
                  <a:srgbClr val="FFFFFF"/>
                </a:solidFill>
                <a:latin typeface="Proxima Nova"/>
                <a:ea typeface="Proxima Nova"/>
                <a:cs typeface="Proxima Nova"/>
                <a:sym typeface="Proxima Nova"/>
              </a:rPr>
              <a:t>)</a:t>
            </a:r>
            <a:endParaRPr sz="1200">
              <a:solidFill>
                <a:srgbClr val="FFFFFF"/>
              </a:solidFill>
              <a:latin typeface="Proxima Nova"/>
              <a:ea typeface="Proxima Nova"/>
              <a:cs typeface="Proxima Nova"/>
              <a:sym typeface="Proxima Nova"/>
            </a:endParaRPr>
          </a:p>
          <a:p>
            <a:pPr indent="0" lvl="0" marL="0" rtl="0" algn="ctr">
              <a:lnSpc>
                <a:spcPct val="115000"/>
              </a:lnSpc>
              <a:spcBef>
                <a:spcPts val="0"/>
              </a:spcBef>
              <a:spcAft>
                <a:spcPts val="0"/>
              </a:spcAft>
              <a:buNone/>
            </a:pPr>
            <a:r>
              <a:t/>
            </a:r>
            <a:endParaRPr sz="1200">
              <a:solidFill>
                <a:srgbClr val="FFFFFF"/>
              </a:solidFill>
              <a:latin typeface="Proxima Nova"/>
              <a:ea typeface="Proxima Nova"/>
              <a:cs typeface="Proxima Nova"/>
              <a:sym typeface="Proxima Nova"/>
            </a:endParaRPr>
          </a:p>
          <a:p>
            <a:pPr indent="0" lvl="0" marL="0" rtl="0" algn="ctr">
              <a:lnSpc>
                <a:spcPct val="115000"/>
              </a:lnSpc>
              <a:spcBef>
                <a:spcPts val="0"/>
              </a:spcBef>
              <a:spcAft>
                <a:spcPts val="0"/>
              </a:spcAft>
              <a:buNone/>
            </a:pPr>
            <a:r>
              <a:rPr b="1" lang="es" sz="1200">
                <a:solidFill>
                  <a:srgbClr val="FFFFFF"/>
                </a:solidFill>
                <a:latin typeface="Proxima Nova"/>
                <a:ea typeface="Proxima Nova"/>
                <a:cs typeface="Proxima Nova"/>
                <a:sym typeface="Proxima Nova"/>
              </a:rPr>
              <a:t>Barlow Semi Condensed</a:t>
            </a:r>
            <a:endParaRPr b="1" sz="1200">
              <a:solidFill>
                <a:srgbClr val="FFFFFF"/>
              </a:solidFill>
              <a:latin typeface="Proxima Nova"/>
              <a:ea typeface="Proxima Nova"/>
              <a:cs typeface="Proxima Nova"/>
              <a:sym typeface="Proxima Nova"/>
            </a:endParaRPr>
          </a:p>
          <a:p>
            <a:pPr indent="0" lvl="0" marL="0" rtl="0" algn="ctr">
              <a:lnSpc>
                <a:spcPct val="115000"/>
              </a:lnSpc>
              <a:spcBef>
                <a:spcPts val="0"/>
              </a:spcBef>
              <a:spcAft>
                <a:spcPts val="0"/>
              </a:spcAft>
              <a:buNone/>
            </a:pPr>
            <a:r>
              <a:rPr lang="es" sz="1200">
                <a:solidFill>
                  <a:srgbClr val="FFFFFF"/>
                </a:solidFill>
                <a:latin typeface="Proxima Nova"/>
                <a:ea typeface="Proxima Nova"/>
                <a:cs typeface="Proxima Nova"/>
                <a:sym typeface="Proxima Nova"/>
              </a:rPr>
              <a:t>(</a:t>
            </a:r>
            <a:r>
              <a:rPr lang="es" sz="1200">
                <a:solidFill>
                  <a:srgbClr val="FFFFFF"/>
                </a:solidFill>
                <a:uFill>
                  <a:noFill/>
                </a:uFill>
                <a:latin typeface="Proxima Nova"/>
                <a:ea typeface="Proxima Nova"/>
                <a:cs typeface="Proxima Nova"/>
                <a:sym typeface="Proxima Nova"/>
                <a:hlinkClick r:id="rId4">
                  <a:extLst>
                    <a:ext uri="{A12FA001-AC4F-418D-AE19-62706E023703}">
                      <ahyp:hlinkClr val="tx"/>
                    </a:ext>
                  </a:extLst>
                </a:hlinkClick>
              </a:rPr>
              <a:t>https://fonts.google.com/specimen/Barlow+Semi+Condensed</a:t>
            </a:r>
            <a:r>
              <a:rPr lang="es" sz="1200">
                <a:solidFill>
                  <a:srgbClr val="FFFFFF"/>
                </a:solidFill>
                <a:latin typeface="Proxima Nova"/>
                <a:ea typeface="Proxima Nova"/>
                <a:cs typeface="Proxima Nova"/>
                <a:sym typeface="Proxima Nova"/>
              </a:rPr>
              <a:t>)</a:t>
            </a:r>
            <a:endParaRPr sz="1200">
              <a:solidFill>
                <a:srgbClr val="FFFFFF"/>
              </a:solidFill>
              <a:latin typeface="Proxima Nova"/>
              <a:ea typeface="Proxima Nova"/>
              <a:cs typeface="Proxima Nova"/>
              <a:sym typeface="Proxima Nov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694" name="Shape 2694"/>
        <p:cNvGrpSpPr/>
        <p:nvPr/>
      </p:nvGrpSpPr>
      <p:grpSpPr>
        <a:xfrm>
          <a:off x="0" y="0"/>
          <a:ext cx="0" cy="0"/>
          <a:chOff x="0" y="0"/>
          <a:chExt cx="0" cy="0"/>
        </a:xfrm>
      </p:grpSpPr>
      <p:grpSp>
        <p:nvGrpSpPr>
          <p:cNvPr id="2695" name="Google Shape;2695;p51"/>
          <p:cNvGrpSpPr/>
          <p:nvPr/>
        </p:nvGrpSpPr>
        <p:grpSpPr>
          <a:xfrm>
            <a:off x="3241227" y="3813430"/>
            <a:ext cx="509388" cy="508710"/>
            <a:chOff x="3514800" y="5145975"/>
            <a:chExt cx="233525" cy="233225"/>
          </a:xfrm>
        </p:grpSpPr>
        <p:sp>
          <p:nvSpPr>
            <p:cNvPr id="2696" name="Google Shape;2696;p51"/>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1"/>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1"/>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1"/>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1"/>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1"/>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1"/>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1"/>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1"/>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1"/>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1"/>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1"/>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1"/>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9" name="Google Shape;2709;p51"/>
          <p:cNvGrpSpPr/>
          <p:nvPr/>
        </p:nvGrpSpPr>
        <p:grpSpPr>
          <a:xfrm>
            <a:off x="3930816" y="2321361"/>
            <a:ext cx="474294" cy="551291"/>
            <a:chOff x="4727025" y="1332775"/>
            <a:chExt cx="59900" cy="69625"/>
          </a:xfrm>
        </p:grpSpPr>
        <p:sp>
          <p:nvSpPr>
            <p:cNvPr id="2710" name="Google Shape;2710;p5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2" name="Google Shape;2712;p51"/>
          <p:cNvGrpSpPr/>
          <p:nvPr/>
        </p:nvGrpSpPr>
        <p:grpSpPr>
          <a:xfrm>
            <a:off x="4544472" y="2318491"/>
            <a:ext cx="555653" cy="557031"/>
            <a:chOff x="4820425" y="1329900"/>
            <a:chExt cx="70175" cy="70350"/>
          </a:xfrm>
        </p:grpSpPr>
        <p:sp>
          <p:nvSpPr>
            <p:cNvPr id="2713" name="Google Shape;2713;p5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7" name="Google Shape;2717;p51"/>
          <p:cNvGrpSpPr/>
          <p:nvPr/>
        </p:nvGrpSpPr>
        <p:grpSpPr>
          <a:xfrm>
            <a:off x="5236315" y="2330071"/>
            <a:ext cx="582574" cy="533871"/>
            <a:chOff x="4903200" y="1331525"/>
            <a:chExt cx="73575" cy="67425"/>
          </a:xfrm>
        </p:grpSpPr>
        <p:sp>
          <p:nvSpPr>
            <p:cNvPr id="2718" name="Google Shape;2718;p5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0" name="Google Shape;2720;p51"/>
          <p:cNvGrpSpPr/>
          <p:nvPr/>
        </p:nvGrpSpPr>
        <p:grpSpPr>
          <a:xfrm>
            <a:off x="3871628" y="3071012"/>
            <a:ext cx="592670" cy="532881"/>
            <a:chOff x="4721625" y="1420750"/>
            <a:chExt cx="74850" cy="67300"/>
          </a:xfrm>
        </p:grpSpPr>
        <p:sp>
          <p:nvSpPr>
            <p:cNvPr id="2721" name="Google Shape;2721;p51"/>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1"/>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1"/>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4" name="Google Shape;2724;p51"/>
          <p:cNvGrpSpPr/>
          <p:nvPr/>
        </p:nvGrpSpPr>
        <p:grpSpPr>
          <a:xfrm>
            <a:off x="4530318" y="3039736"/>
            <a:ext cx="583960" cy="565345"/>
            <a:chOff x="4815575" y="1416800"/>
            <a:chExt cx="73750" cy="71400"/>
          </a:xfrm>
        </p:grpSpPr>
        <p:sp>
          <p:nvSpPr>
            <p:cNvPr id="2725" name="Google Shape;2725;p5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8" name="Google Shape;2728;p51"/>
          <p:cNvGrpSpPr/>
          <p:nvPr/>
        </p:nvGrpSpPr>
        <p:grpSpPr>
          <a:xfrm>
            <a:off x="5230575" y="3056166"/>
            <a:ext cx="589898" cy="504970"/>
            <a:chOff x="4902475" y="1418875"/>
            <a:chExt cx="74500" cy="63775"/>
          </a:xfrm>
        </p:grpSpPr>
        <p:sp>
          <p:nvSpPr>
            <p:cNvPr id="2729" name="Google Shape;2729;p5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1" name="Google Shape;2731;p51"/>
          <p:cNvGrpSpPr/>
          <p:nvPr/>
        </p:nvGrpSpPr>
        <p:grpSpPr>
          <a:xfrm>
            <a:off x="4540315" y="3759284"/>
            <a:ext cx="563967" cy="567127"/>
            <a:chOff x="4818100" y="1507675"/>
            <a:chExt cx="71225" cy="71625"/>
          </a:xfrm>
        </p:grpSpPr>
        <p:sp>
          <p:nvSpPr>
            <p:cNvPr id="2732" name="Google Shape;2732;p5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6" name="Google Shape;2736;p51"/>
          <p:cNvGrpSpPr/>
          <p:nvPr/>
        </p:nvGrpSpPr>
        <p:grpSpPr>
          <a:xfrm>
            <a:off x="3853812" y="3773537"/>
            <a:ext cx="628301" cy="588505"/>
            <a:chOff x="4721450" y="1509475"/>
            <a:chExt cx="79350" cy="74325"/>
          </a:xfrm>
        </p:grpSpPr>
        <p:sp>
          <p:nvSpPr>
            <p:cNvPr id="2737" name="Google Shape;2737;p5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1" name="Google Shape;2741;p51"/>
          <p:cNvGrpSpPr/>
          <p:nvPr/>
        </p:nvGrpSpPr>
        <p:grpSpPr>
          <a:xfrm>
            <a:off x="5264821" y="3757899"/>
            <a:ext cx="557038" cy="562772"/>
            <a:chOff x="4906800" y="1507500"/>
            <a:chExt cx="70350" cy="71075"/>
          </a:xfrm>
        </p:grpSpPr>
        <p:sp>
          <p:nvSpPr>
            <p:cNvPr id="2742" name="Google Shape;2742;p5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7" name="Google Shape;2747;p51"/>
          <p:cNvGrpSpPr/>
          <p:nvPr/>
        </p:nvGrpSpPr>
        <p:grpSpPr>
          <a:xfrm>
            <a:off x="1891420" y="3817558"/>
            <a:ext cx="501629" cy="500442"/>
            <a:chOff x="2637425" y="5179000"/>
            <a:chExt cx="196725" cy="196275"/>
          </a:xfrm>
        </p:grpSpPr>
        <p:sp>
          <p:nvSpPr>
            <p:cNvPr id="2748" name="Google Shape;2748;p51"/>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1"/>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1"/>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1"/>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1"/>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1"/>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1"/>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1"/>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1"/>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1"/>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1"/>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1"/>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1"/>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1"/>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1"/>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1"/>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0" name="Google Shape;2770;p51"/>
          <p:cNvGrpSpPr/>
          <p:nvPr/>
        </p:nvGrpSpPr>
        <p:grpSpPr>
          <a:xfrm>
            <a:off x="2542810" y="3793250"/>
            <a:ext cx="509395" cy="509853"/>
            <a:chOff x="3231350" y="5179700"/>
            <a:chExt cx="194775" cy="194950"/>
          </a:xfrm>
        </p:grpSpPr>
        <p:sp>
          <p:nvSpPr>
            <p:cNvPr id="2771" name="Google Shape;2771;p51"/>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1"/>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1"/>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1"/>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1"/>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1"/>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1"/>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1"/>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1"/>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1"/>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1"/>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1"/>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1"/>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1"/>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1"/>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1"/>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1"/>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1"/>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1"/>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1"/>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1"/>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1"/>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1"/>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1"/>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1"/>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1"/>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1"/>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1"/>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1"/>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1"/>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1"/>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1"/>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1"/>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1"/>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1"/>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1"/>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1"/>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1"/>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1"/>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1"/>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1"/>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1"/>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1"/>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1"/>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1"/>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1"/>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1"/>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1"/>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0" name="Google Shape;2830;p51"/>
          <p:cNvGrpSpPr/>
          <p:nvPr/>
        </p:nvGrpSpPr>
        <p:grpSpPr>
          <a:xfrm>
            <a:off x="1221144" y="2343029"/>
            <a:ext cx="508123" cy="507955"/>
            <a:chOff x="1897577" y="2802432"/>
            <a:chExt cx="492176" cy="492014"/>
          </a:xfrm>
        </p:grpSpPr>
        <p:sp>
          <p:nvSpPr>
            <p:cNvPr id="2831" name="Google Shape;2831;p5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1"/>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1"/>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3" name="Google Shape;2843;p51"/>
          <p:cNvGrpSpPr/>
          <p:nvPr/>
        </p:nvGrpSpPr>
        <p:grpSpPr>
          <a:xfrm>
            <a:off x="1888175" y="3096565"/>
            <a:ext cx="508118" cy="508066"/>
            <a:chOff x="2543222" y="2802319"/>
            <a:chExt cx="492172" cy="492122"/>
          </a:xfrm>
        </p:grpSpPr>
        <p:sp>
          <p:nvSpPr>
            <p:cNvPr id="2844" name="Google Shape;2844;p51"/>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1"/>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1"/>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1"/>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1"/>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1"/>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1"/>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1"/>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1"/>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1"/>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4" name="Google Shape;2854;p51"/>
          <p:cNvGrpSpPr/>
          <p:nvPr/>
        </p:nvGrpSpPr>
        <p:grpSpPr>
          <a:xfrm>
            <a:off x="3236954" y="2338040"/>
            <a:ext cx="517934" cy="517934"/>
            <a:chOff x="3736598" y="2170606"/>
            <a:chExt cx="404889" cy="404889"/>
          </a:xfrm>
        </p:grpSpPr>
        <p:sp>
          <p:nvSpPr>
            <p:cNvPr id="2855" name="Google Shape;2855;p5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9" name="Google Shape;2859;p51"/>
          <p:cNvGrpSpPr/>
          <p:nvPr/>
        </p:nvGrpSpPr>
        <p:grpSpPr>
          <a:xfrm>
            <a:off x="2504015" y="2338137"/>
            <a:ext cx="586986" cy="517740"/>
            <a:chOff x="3161917" y="2170682"/>
            <a:chExt cx="458870" cy="404737"/>
          </a:xfrm>
        </p:grpSpPr>
        <p:sp>
          <p:nvSpPr>
            <p:cNvPr id="2860" name="Google Shape;2860;p5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3" name="Google Shape;2863;p51"/>
          <p:cNvGrpSpPr/>
          <p:nvPr/>
        </p:nvGrpSpPr>
        <p:grpSpPr>
          <a:xfrm>
            <a:off x="2527036" y="3103432"/>
            <a:ext cx="540943" cy="517963"/>
            <a:chOff x="3179914" y="2889488"/>
            <a:chExt cx="422876" cy="404911"/>
          </a:xfrm>
        </p:grpSpPr>
        <p:sp>
          <p:nvSpPr>
            <p:cNvPr id="2864" name="Google Shape;2864;p5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0" name="Google Shape;2870;p51"/>
          <p:cNvGrpSpPr/>
          <p:nvPr/>
        </p:nvGrpSpPr>
        <p:grpSpPr>
          <a:xfrm>
            <a:off x="3227830" y="3103348"/>
            <a:ext cx="536180" cy="518047"/>
            <a:chOff x="3729467" y="2889422"/>
            <a:chExt cx="419153" cy="404977"/>
          </a:xfrm>
        </p:grpSpPr>
        <p:sp>
          <p:nvSpPr>
            <p:cNvPr id="2871" name="Google Shape;2871;p5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8" name="Google Shape;2878;p51"/>
          <p:cNvGrpSpPr/>
          <p:nvPr/>
        </p:nvGrpSpPr>
        <p:grpSpPr>
          <a:xfrm>
            <a:off x="1863396" y="2339914"/>
            <a:ext cx="557677" cy="514185"/>
            <a:chOff x="7135920" y="3403879"/>
            <a:chExt cx="882400" cy="813584"/>
          </a:xfrm>
        </p:grpSpPr>
        <p:sp>
          <p:nvSpPr>
            <p:cNvPr id="2879" name="Google Shape;2879;p51"/>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4" name="Google Shape;2884;p51"/>
          <p:cNvGrpSpPr/>
          <p:nvPr/>
        </p:nvGrpSpPr>
        <p:grpSpPr>
          <a:xfrm>
            <a:off x="1240921" y="3116367"/>
            <a:ext cx="468569" cy="468447"/>
            <a:chOff x="1286994" y="2840926"/>
            <a:chExt cx="453864" cy="453745"/>
          </a:xfrm>
        </p:grpSpPr>
        <p:sp>
          <p:nvSpPr>
            <p:cNvPr id="2885" name="Google Shape;2885;p51"/>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1"/>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5" name="Google Shape;2895;p51"/>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1"/>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9" name="Google Shape;2899;p51"/>
          <p:cNvGrpSpPr/>
          <p:nvPr/>
        </p:nvGrpSpPr>
        <p:grpSpPr>
          <a:xfrm>
            <a:off x="6871147" y="2602143"/>
            <a:ext cx="160636" cy="136535"/>
            <a:chOff x="4660325" y="1866850"/>
            <a:chExt cx="68350" cy="58100"/>
          </a:xfrm>
        </p:grpSpPr>
        <p:sp>
          <p:nvSpPr>
            <p:cNvPr id="2900" name="Google Shape;2900;p5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2" name="Google Shape;2902;p51"/>
          <p:cNvGrpSpPr/>
          <p:nvPr/>
        </p:nvGrpSpPr>
        <p:grpSpPr>
          <a:xfrm>
            <a:off x="7180081" y="2627170"/>
            <a:ext cx="156817" cy="86891"/>
            <a:chOff x="4791775" y="1877500"/>
            <a:chExt cx="66725" cy="36975"/>
          </a:xfrm>
        </p:grpSpPr>
        <p:sp>
          <p:nvSpPr>
            <p:cNvPr id="2903" name="Google Shape;2903;p5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5" name="Google Shape;2905;p51"/>
          <p:cNvGrpSpPr/>
          <p:nvPr/>
        </p:nvGrpSpPr>
        <p:grpSpPr>
          <a:xfrm>
            <a:off x="7490660" y="2627170"/>
            <a:ext cx="139896" cy="86891"/>
            <a:chOff x="4923925" y="1877500"/>
            <a:chExt cx="59525" cy="36975"/>
          </a:xfrm>
        </p:grpSpPr>
        <p:sp>
          <p:nvSpPr>
            <p:cNvPr id="2906" name="Google Shape;2906;p5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8" name="Google Shape;2908;p51"/>
          <p:cNvGrpSpPr/>
          <p:nvPr/>
        </p:nvGrpSpPr>
        <p:grpSpPr>
          <a:xfrm>
            <a:off x="7806821" y="2609780"/>
            <a:ext cx="136488" cy="121260"/>
            <a:chOff x="5058450" y="1870100"/>
            <a:chExt cx="58075" cy="51600"/>
          </a:xfrm>
        </p:grpSpPr>
        <p:sp>
          <p:nvSpPr>
            <p:cNvPr id="2909" name="Google Shape;2909;p5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51"/>
          <p:cNvGrpSpPr/>
          <p:nvPr/>
        </p:nvGrpSpPr>
        <p:grpSpPr>
          <a:xfrm>
            <a:off x="7226262" y="3067854"/>
            <a:ext cx="97533" cy="103870"/>
            <a:chOff x="4811425" y="2065025"/>
            <a:chExt cx="41500" cy="44200"/>
          </a:xfrm>
        </p:grpSpPr>
        <p:sp>
          <p:nvSpPr>
            <p:cNvPr id="2912" name="Google Shape;2912;p5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4" name="Google Shape;2914;p51"/>
          <p:cNvGrpSpPr/>
          <p:nvPr/>
        </p:nvGrpSpPr>
        <p:grpSpPr>
          <a:xfrm>
            <a:off x="7504644" y="3067854"/>
            <a:ext cx="116629" cy="103459"/>
            <a:chOff x="4929875" y="2065025"/>
            <a:chExt cx="49625" cy="44025"/>
          </a:xfrm>
        </p:grpSpPr>
        <p:sp>
          <p:nvSpPr>
            <p:cNvPr id="2915" name="Google Shape;2915;p5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7" name="Google Shape;2917;p51"/>
          <p:cNvGrpSpPr/>
          <p:nvPr/>
        </p:nvGrpSpPr>
        <p:grpSpPr>
          <a:xfrm>
            <a:off x="7866692" y="3070968"/>
            <a:ext cx="67745" cy="97643"/>
            <a:chOff x="5083925" y="2066350"/>
            <a:chExt cx="28825" cy="41550"/>
          </a:xfrm>
        </p:grpSpPr>
        <p:sp>
          <p:nvSpPr>
            <p:cNvPr id="2918" name="Google Shape;2918;p5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0" name="Google Shape;2920;p51"/>
          <p:cNvGrpSpPr/>
          <p:nvPr/>
        </p:nvGrpSpPr>
        <p:grpSpPr>
          <a:xfrm>
            <a:off x="6869855" y="3086067"/>
            <a:ext cx="174679" cy="67445"/>
            <a:chOff x="4659775" y="2072775"/>
            <a:chExt cx="74325" cy="28700"/>
          </a:xfrm>
        </p:grpSpPr>
        <p:sp>
          <p:nvSpPr>
            <p:cNvPr id="2921" name="Google Shape;2921;p5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4" name="Google Shape;2924;p51"/>
          <p:cNvGrpSpPr/>
          <p:nvPr/>
        </p:nvGrpSpPr>
        <p:grpSpPr>
          <a:xfrm>
            <a:off x="6876200" y="2859820"/>
            <a:ext cx="161517" cy="86069"/>
            <a:chOff x="4662475" y="1976500"/>
            <a:chExt cx="68725" cy="36625"/>
          </a:xfrm>
        </p:grpSpPr>
        <p:sp>
          <p:nvSpPr>
            <p:cNvPr id="2925" name="Google Shape;2925;p5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8" name="Google Shape;2928;p51"/>
          <p:cNvGrpSpPr/>
          <p:nvPr/>
        </p:nvGrpSpPr>
        <p:grpSpPr>
          <a:xfrm>
            <a:off x="7800005" y="2852183"/>
            <a:ext cx="155583" cy="100874"/>
            <a:chOff x="5055550" y="1973250"/>
            <a:chExt cx="66200" cy="42925"/>
          </a:xfrm>
        </p:grpSpPr>
        <p:sp>
          <p:nvSpPr>
            <p:cNvPr id="2929" name="Google Shape;2929;p51"/>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1"/>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2" name="Google Shape;2932;p51"/>
          <p:cNvGrpSpPr/>
          <p:nvPr/>
        </p:nvGrpSpPr>
        <p:grpSpPr>
          <a:xfrm>
            <a:off x="7481788" y="2863052"/>
            <a:ext cx="161047" cy="79430"/>
            <a:chOff x="4920150" y="1977875"/>
            <a:chExt cx="68525" cy="33800"/>
          </a:xfrm>
        </p:grpSpPr>
        <p:sp>
          <p:nvSpPr>
            <p:cNvPr id="2933" name="Google Shape;2933;p5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51"/>
          <p:cNvGrpSpPr/>
          <p:nvPr/>
        </p:nvGrpSpPr>
        <p:grpSpPr>
          <a:xfrm>
            <a:off x="7183430" y="2869514"/>
            <a:ext cx="163221" cy="66622"/>
            <a:chOff x="4793200" y="1980625"/>
            <a:chExt cx="69450" cy="28350"/>
          </a:xfrm>
        </p:grpSpPr>
        <p:sp>
          <p:nvSpPr>
            <p:cNvPr id="2937" name="Google Shape;2937;p51"/>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1"/>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0" name="Google Shape;2940;p51"/>
          <p:cNvGrpSpPr/>
          <p:nvPr/>
        </p:nvGrpSpPr>
        <p:grpSpPr>
          <a:xfrm>
            <a:off x="6909279" y="3292397"/>
            <a:ext cx="120800" cy="123375"/>
            <a:chOff x="4676550" y="2160575"/>
            <a:chExt cx="51400" cy="52500"/>
          </a:xfrm>
        </p:grpSpPr>
        <p:sp>
          <p:nvSpPr>
            <p:cNvPr id="2941" name="Google Shape;2941;p5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51"/>
          <p:cNvGrpSpPr/>
          <p:nvPr/>
        </p:nvGrpSpPr>
        <p:grpSpPr>
          <a:xfrm>
            <a:off x="7124969" y="3299212"/>
            <a:ext cx="140307" cy="109804"/>
            <a:chOff x="4768325" y="2163475"/>
            <a:chExt cx="59700" cy="46725"/>
          </a:xfrm>
        </p:grpSpPr>
        <p:sp>
          <p:nvSpPr>
            <p:cNvPr id="2945" name="Google Shape;2945;p5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7" name="Google Shape;2947;p51"/>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1"/>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1"/>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8" name="Google Shape;2958;p51"/>
          <p:cNvGrpSpPr/>
          <p:nvPr/>
        </p:nvGrpSpPr>
        <p:grpSpPr>
          <a:xfrm>
            <a:off x="7125556" y="3511828"/>
            <a:ext cx="108814" cy="103106"/>
            <a:chOff x="4768575" y="2253950"/>
            <a:chExt cx="46300" cy="43875"/>
          </a:xfrm>
        </p:grpSpPr>
        <p:sp>
          <p:nvSpPr>
            <p:cNvPr id="2959" name="Google Shape;2959;p5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1" name="Google Shape;2961;p51"/>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2" name="Google Shape;2962;p51"/>
          <p:cNvGrpSpPr/>
          <p:nvPr/>
        </p:nvGrpSpPr>
        <p:grpSpPr>
          <a:xfrm>
            <a:off x="7577559" y="3933124"/>
            <a:ext cx="114043" cy="141118"/>
            <a:chOff x="4960900" y="2433225"/>
            <a:chExt cx="48525" cy="60050"/>
          </a:xfrm>
        </p:grpSpPr>
        <p:sp>
          <p:nvSpPr>
            <p:cNvPr id="2963" name="Google Shape;2963;p5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5" name="Google Shape;2965;p51"/>
          <p:cNvGrpSpPr/>
          <p:nvPr/>
        </p:nvGrpSpPr>
        <p:grpSpPr>
          <a:xfrm>
            <a:off x="7326499" y="4154964"/>
            <a:ext cx="131611" cy="138768"/>
            <a:chOff x="4854075" y="2527625"/>
            <a:chExt cx="56000" cy="59050"/>
          </a:xfrm>
        </p:grpSpPr>
        <p:sp>
          <p:nvSpPr>
            <p:cNvPr id="2966" name="Google Shape;2966;p5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8" name="Google Shape;2968;p51"/>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1"/>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1" name="Google Shape;2971;p51"/>
          <p:cNvGrpSpPr/>
          <p:nvPr/>
        </p:nvGrpSpPr>
        <p:grpSpPr>
          <a:xfrm>
            <a:off x="7809758" y="3701767"/>
            <a:ext cx="95829" cy="155159"/>
            <a:chOff x="5059700" y="2334775"/>
            <a:chExt cx="40775" cy="66025"/>
          </a:xfrm>
        </p:grpSpPr>
        <p:sp>
          <p:nvSpPr>
            <p:cNvPr id="2972" name="Google Shape;2972;p5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1" name="Google Shape;2981;p51"/>
          <p:cNvGrpSpPr/>
          <p:nvPr/>
        </p:nvGrpSpPr>
        <p:grpSpPr>
          <a:xfrm>
            <a:off x="7573328" y="3486918"/>
            <a:ext cx="84372" cy="153338"/>
            <a:chOff x="4959100" y="2243350"/>
            <a:chExt cx="35900" cy="65250"/>
          </a:xfrm>
        </p:grpSpPr>
        <p:sp>
          <p:nvSpPr>
            <p:cNvPr id="2982" name="Google Shape;2982;p51"/>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1"/>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1"/>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1"/>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1"/>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1"/>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1"/>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1"/>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1"/>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1"/>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1"/>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1"/>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1"/>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1"/>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1"/>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1"/>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8" name="Google Shape;2998;p51"/>
          <p:cNvGrpSpPr/>
          <p:nvPr/>
        </p:nvGrpSpPr>
        <p:grpSpPr>
          <a:xfrm>
            <a:off x="7758054" y="3926309"/>
            <a:ext cx="178498" cy="154747"/>
            <a:chOff x="5037700" y="2430325"/>
            <a:chExt cx="75950" cy="65850"/>
          </a:xfrm>
        </p:grpSpPr>
        <p:sp>
          <p:nvSpPr>
            <p:cNvPr id="2999" name="Google Shape;2999;p5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1" name="Google Shape;3001;p51"/>
          <p:cNvGrpSpPr/>
          <p:nvPr/>
        </p:nvGrpSpPr>
        <p:grpSpPr>
          <a:xfrm>
            <a:off x="7098294" y="3718275"/>
            <a:ext cx="216160" cy="122024"/>
            <a:chOff x="4756975" y="2341800"/>
            <a:chExt cx="91975" cy="51925"/>
          </a:xfrm>
        </p:grpSpPr>
        <p:sp>
          <p:nvSpPr>
            <p:cNvPr id="3002" name="Google Shape;3002;p5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2" name="Google Shape;3022;p51"/>
          <p:cNvGrpSpPr/>
          <p:nvPr/>
        </p:nvGrpSpPr>
        <p:grpSpPr>
          <a:xfrm>
            <a:off x="7536841" y="4128468"/>
            <a:ext cx="231906" cy="191995"/>
            <a:chOff x="4943575" y="2516350"/>
            <a:chExt cx="98675" cy="81700"/>
          </a:xfrm>
        </p:grpSpPr>
        <p:sp>
          <p:nvSpPr>
            <p:cNvPr id="3023" name="Google Shape;3023;p5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1" name="Google Shape;3101;p51"/>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1"/>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1"/>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1"/>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1"/>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1"/>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1"/>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1"/>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1"/>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1"/>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1"/>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1"/>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1"/>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1"/>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1"/>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1"/>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1"/>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1"/>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1"/>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1"/>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1"/>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1"/>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1"/>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4" name="Google Shape;3124;p51"/>
          <p:cNvGrpSpPr/>
          <p:nvPr/>
        </p:nvGrpSpPr>
        <p:grpSpPr>
          <a:xfrm>
            <a:off x="1225886" y="3778145"/>
            <a:ext cx="505303" cy="503968"/>
            <a:chOff x="1190625" y="238125"/>
            <a:chExt cx="5252625" cy="5238750"/>
          </a:xfrm>
        </p:grpSpPr>
        <p:sp>
          <p:nvSpPr>
            <p:cNvPr id="3125" name="Google Shape;3125;p51"/>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1"/>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1"/>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1"/>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1"/>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1"/>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1"/>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1"/>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1"/>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1"/>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1"/>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1"/>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1"/>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1"/>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1"/>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1"/>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1"/>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1"/>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1"/>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1"/>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1"/>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1"/>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1"/>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1"/>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1"/>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1"/>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1"/>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1"/>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1"/>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1"/>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1"/>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1"/>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1"/>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1"/>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1"/>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1"/>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1"/>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1"/>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1"/>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1"/>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1"/>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1"/>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1"/>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1"/>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1"/>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1"/>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1"/>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1"/>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1"/>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1"/>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1"/>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1"/>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1"/>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1"/>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1"/>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1"/>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1"/>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1"/>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1"/>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1"/>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1"/>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1"/>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1"/>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1"/>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1"/>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1"/>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1"/>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1"/>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1"/>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1"/>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1"/>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1"/>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1"/>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1"/>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1"/>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1"/>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1"/>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1"/>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1"/>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1"/>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1"/>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1"/>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1"/>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1"/>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1"/>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1"/>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1"/>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1"/>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1"/>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1"/>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1"/>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1"/>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1"/>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1"/>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1"/>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1"/>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1"/>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1"/>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1"/>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1"/>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1"/>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1"/>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1"/>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1"/>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1"/>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1"/>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1"/>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1"/>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1"/>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1"/>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1"/>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1"/>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1"/>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1"/>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1"/>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1"/>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1"/>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1"/>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1"/>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1"/>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1"/>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1"/>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1"/>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1"/>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1"/>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1"/>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1"/>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1"/>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1"/>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1"/>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1"/>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1"/>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1"/>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1"/>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1"/>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1"/>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1"/>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1"/>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1"/>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1"/>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1"/>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1"/>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1"/>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1"/>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1"/>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1"/>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1"/>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1"/>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1"/>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1"/>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1"/>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1"/>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1"/>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1"/>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1"/>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1"/>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1"/>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1"/>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1"/>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1"/>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1"/>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1"/>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1"/>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1"/>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1"/>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1"/>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1"/>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1"/>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1"/>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1"/>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1"/>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1"/>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1"/>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1"/>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1"/>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1"/>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1"/>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1"/>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1"/>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5" name="Google Shape;3305;p51"/>
          <p:cNvSpPr txBox="1"/>
          <p:nvPr/>
        </p:nvSpPr>
        <p:spPr>
          <a:xfrm>
            <a:off x="1068100" y="65387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800">
                <a:solidFill>
                  <a:srgbClr val="FFFFFF"/>
                </a:solidFill>
                <a:latin typeface="Proxima Nova Semibold"/>
                <a:ea typeface="Proxima Nova Semibold"/>
                <a:cs typeface="Proxima Nova Semibold"/>
                <a:sym typeface="Proxima Nova Semibold"/>
              </a:rPr>
              <a:t>Use our editable graphic resources...</a:t>
            </a:r>
            <a:endParaRPr sz="2800">
              <a:solidFill>
                <a:srgbClr val="FFFFFF"/>
              </a:solidFill>
              <a:latin typeface="Proxima Nova Semibold"/>
              <a:ea typeface="Proxima Nova Semibold"/>
              <a:cs typeface="Proxima Nova Semibold"/>
              <a:sym typeface="Proxima Nova Semibold"/>
            </a:endParaRPr>
          </a:p>
        </p:txBody>
      </p:sp>
      <p:sp>
        <p:nvSpPr>
          <p:cNvPr id="3306" name="Google Shape;3306;p51"/>
          <p:cNvSpPr txBox="1"/>
          <p:nvPr/>
        </p:nvSpPr>
        <p:spPr>
          <a:xfrm>
            <a:off x="1068100" y="1457876"/>
            <a:ext cx="7047300" cy="48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lang="es" sz="1200">
                <a:solidFill>
                  <a:srgbClr val="FFFFFF"/>
                </a:solidFill>
                <a:latin typeface="Proxima Nova"/>
                <a:ea typeface="Proxima Nova"/>
                <a:cs typeface="Proxima Nova"/>
                <a:sym typeface="Proxima Nova"/>
              </a:rPr>
              <a:t>You can easily resize these resources keeping the quality. To change the color just ungroup the resource and click on</a:t>
            </a:r>
            <a:r>
              <a:rPr lang="es" sz="1200">
                <a:solidFill>
                  <a:srgbClr val="FFFFFF"/>
                </a:solidFill>
                <a:latin typeface="Roboto Slab Light"/>
                <a:ea typeface="Roboto Slab Light"/>
                <a:cs typeface="Roboto Slab Light"/>
                <a:sym typeface="Roboto Slab Light"/>
              </a:rPr>
              <a:t> </a:t>
            </a:r>
            <a:r>
              <a:rPr lang="es" sz="1200">
                <a:solidFill>
                  <a:srgbClr val="FFFFFF"/>
                </a:solidFill>
                <a:latin typeface="Proxima Nova"/>
                <a:ea typeface="Proxima Nova"/>
                <a:cs typeface="Proxima Nova"/>
                <a:sym typeface="Proxima Nova"/>
              </a:rPr>
              <a:t>the object you want to change. Then click on the paint bucket and select the color you want. Don’t forget to group the resource again when you’re done.</a:t>
            </a:r>
            <a:endParaRPr sz="1200">
              <a:solidFill>
                <a:srgbClr val="FFFFFF"/>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25"/>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Introducere</a:t>
            </a:r>
            <a:endParaRPr/>
          </a:p>
        </p:txBody>
      </p:sp>
      <p:sp>
        <p:nvSpPr>
          <p:cNvPr id="553" name="Google Shape;553;p25"/>
          <p:cNvSpPr/>
          <p:nvPr/>
        </p:nvSpPr>
        <p:spPr>
          <a:xfrm flipH="1">
            <a:off x="3958510" y="1316032"/>
            <a:ext cx="4923075" cy="3580822"/>
          </a:xfrm>
          <a:custGeom>
            <a:rect b="b" l="l" r="r" t="t"/>
            <a:pathLst>
              <a:path extrusionOk="0" h="43333" w="49322">
                <a:moveTo>
                  <a:pt x="19367" y="0"/>
                </a:moveTo>
                <a:cubicBezTo>
                  <a:pt x="18773" y="0"/>
                  <a:pt x="18179" y="19"/>
                  <a:pt x="17583" y="55"/>
                </a:cubicBezTo>
                <a:cubicBezTo>
                  <a:pt x="17130" y="82"/>
                  <a:pt x="16663" y="48"/>
                  <a:pt x="16220" y="136"/>
                </a:cubicBezTo>
                <a:cubicBezTo>
                  <a:pt x="15125" y="356"/>
                  <a:pt x="14019" y="525"/>
                  <a:pt x="12940" y="859"/>
                </a:cubicBezTo>
                <a:cubicBezTo>
                  <a:pt x="10638" y="1580"/>
                  <a:pt x="8531" y="2672"/>
                  <a:pt x="6523" y="3977"/>
                </a:cubicBezTo>
                <a:cubicBezTo>
                  <a:pt x="6289" y="4129"/>
                  <a:pt x="6046" y="4292"/>
                  <a:pt x="5867" y="4501"/>
                </a:cubicBezTo>
                <a:cubicBezTo>
                  <a:pt x="5390" y="5063"/>
                  <a:pt x="4920" y="5631"/>
                  <a:pt x="4501" y="6232"/>
                </a:cubicBezTo>
                <a:cubicBezTo>
                  <a:pt x="3541" y="7611"/>
                  <a:pt x="2506" y="8954"/>
                  <a:pt x="2077" y="10628"/>
                </a:cubicBezTo>
                <a:cubicBezTo>
                  <a:pt x="2060" y="10695"/>
                  <a:pt x="2023" y="10759"/>
                  <a:pt x="1989" y="10820"/>
                </a:cubicBezTo>
                <a:cubicBezTo>
                  <a:pt x="1424" y="11882"/>
                  <a:pt x="1160" y="13052"/>
                  <a:pt x="782" y="14178"/>
                </a:cubicBezTo>
                <a:cubicBezTo>
                  <a:pt x="684" y="14479"/>
                  <a:pt x="623" y="14793"/>
                  <a:pt x="576" y="15105"/>
                </a:cubicBezTo>
                <a:cubicBezTo>
                  <a:pt x="447" y="15936"/>
                  <a:pt x="315" y="16764"/>
                  <a:pt x="220" y="17600"/>
                </a:cubicBezTo>
                <a:cubicBezTo>
                  <a:pt x="130" y="18367"/>
                  <a:pt x="0" y="19142"/>
                  <a:pt x="31" y="19909"/>
                </a:cubicBezTo>
                <a:cubicBezTo>
                  <a:pt x="163" y="23148"/>
                  <a:pt x="569" y="26339"/>
                  <a:pt x="1776" y="29390"/>
                </a:cubicBezTo>
                <a:cubicBezTo>
                  <a:pt x="2435" y="31057"/>
                  <a:pt x="3128" y="32693"/>
                  <a:pt x="4197" y="34160"/>
                </a:cubicBezTo>
                <a:cubicBezTo>
                  <a:pt x="5299" y="35679"/>
                  <a:pt x="6567" y="37027"/>
                  <a:pt x="7981" y="38241"/>
                </a:cubicBezTo>
                <a:cubicBezTo>
                  <a:pt x="9106" y="39212"/>
                  <a:pt x="10387" y="39945"/>
                  <a:pt x="11757" y="40514"/>
                </a:cubicBezTo>
                <a:cubicBezTo>
                  <a:pt x="12697" y="40905"/>
                  <a:pt x="13636" y="41295"/>
                  <a:pt x="14580" y="41673"/>
                </a:cubicBezTo>
                <a:cubicBezTo>
                  <a:pt x="15331" y="41971"/>
                  <a:pt x="16085" y="42248"/>
                  <a:pt x="16869" y="42447"/>
                </a:cubicBezTo>
                <a:cubicBezTo>
                  <a:pt x="18096" y="42762"/>
                  <a:pt x="19337" y="42971"/>
                  <a:pt x="20592" y="43151"/>
                </a:cubicBezTo>
                <a:cubicBezTo>
                  <a:pt x="21402" y="43269"/>
                  <a:pt x="22209" y="43333"/>
                  <a:pt x="23013" y="43333"/>
                </a:cubicBezTo>
                <a:cubicBezTo>
                  <a:pt x="24235" y="43333"/>
                  <a:pt x="25449" y="43185"/>
                  <a:pt x="26651" y="42857"/>
                </a:cubicBezTo>
                <a:cubicBezTo>
                  <a:pt x="28909" y="42238"/>
                  <a:pt x="31039" y="41359"/>
                  <a:pt x="32679" y="39584"/>
                </a:cubicBezTo>
                <a:cubicBezTo>
                  <a:pt x="32893" y="39354"/>
                  <a:pt x="33163" y="39175"/>
                  <a:pt x="33396" y="38962"/>
                </a:cubicBezTo>
                <a:cubicBezTo>
                  <a:pt x="34674" y="37792"/>
                  <a:pt x="35824" y="36528"/>
                  <a:pt x="36456" y="34867"/>
                </a:cubicBezTo>
                <a:cubicBezTo>
                  <a:pt x="36568" y="34573"/>
                  <a:pt x="36737" y="34302"/>
                  <a:pt x="36889" y="34025"/>
                </a:cubicBezTo>
                <a:cubicBezTo>
                  <a:pt x="37673" y="32602"/>
                  <a:pt x="38282" y="31104"/>
                  <a:pt x="38667" y="29532"/>
                </a:cubicBezTo>
                <a:cubicBezTo>
                  <a:pt x="38985" y="28237"/>
                  <a:pt x="39182" y="26915"/>
                  <a:pt x="39449" y="25606"/>
                </a:cubicBezTo>
                <a:cubicBezTo>
                  <a:pt x="39533" y="25197"/>
                  <a:pt x="39661" y="24791"/>
                  <a:pt x="39807" y="24396"/>
                </a:cubicBezTo>
                <a:cubicBezTo>
                  <a:pt x="39936" y="24041"/>
                  <a:pt x="40220" y="23848"/>
                  <a:pt x="40598" y="23783"/>
                </a:cubicBezTo>
                <a:cubicBezTo>
                  <a:pt x="41636" y="23605"/>
                  <a:pt x="42674" y="23435"/>
                  <a:pt x="43706" y="23232"/>
                </a:cubicBezTo>
                <a:cubicBezTo>
                  <a:pt x="44358" y="23104"/>
                  <a:pt x="48983" y="22073"/>
                  <a:pt x="49321" y="21988"/>
                </a:cubicBezTo>
                <a:cubicBezTo>
                  <a:pt x="49037" y="21779"/>
                  <a:pt x="48940" y="21673"/>
                  <a:pt x="48818" y="21623"/>
                </a:cubicBezTo>
                <a:cubicBezTo>
                  <a:pt x="47918" y="21227"/>
                  <a:pt x="47016" y="20842"/>
                  <a:pt x="46109" y="20460"/>
                </a:cubicBezTo>
                <a:cubicBezTo>
                  <a:pt x="45463" y="20186"/>
                  <a:pt x="44794" y="19963"/>
                  <a:pt x="44168" y="19649"/>
                </a:cubicBezTo>
                <a:cubicBezTo>
                  <a:pt x="42789" y="18955"/>
                  <a:pt x="41426" y="18229"/>
                  <a:pt x="39936" y="17792"/>
                </a:cubicBezTo>
                <a:cubicBezTo>
                  <a:pt x="39466" y="17657"/>
                  <a:pt x="39114" y="17383"/>
                  <a:pt x="38911" y="16947"/>
                </a:cubicBezTo>
                <a:cubicBezTo>
                  <a:pt x="38573" y="16216"/>
                  <a:pt x="38197" y="15493"/>
                  <a:pt x="37937" y="14735"/>
                </a:cubicBezTo>
                <a:cubicBezTo>
                  <a:pt x="37339" y="13001"/>
                  <a:pt x="36629" y="11324"/>
                  <a:pt x="35679" y="9755"/>
                </a:cubicBezTo>
                <a:cubicBezTo>
                  <a:pt x="35276" y="9089"/>
                  <a:pt x="34931" y="8403"/>
                  <a:pt x="34650" y="7683"/>
                </a:cubicBezTo>
                <a:cubicBezTo>
                  <a:pt x="34421" y="7087"/>
                  <a:pt x="34116" y="6543"/>
                  <a:pt x="33714" y="6043"/>
                </a:cubicBezTo>
                <a:cubicBezTo>
                  <a:pt x="33102" y="5278"/>
                  <a:pt x="32541" y="4467"/>
                  <a:pt x="31919" y="3710"/>
                </a:cubicBezTo>
                <a:cubicBezTo>
                  <a:pt x="31540" y="3250"/>
                  <a:pt x="31103" y="2851"/>
                  <a:pt x="30539" y="2594"/>
                </a:cubicBezTo>
                <a:cubicBezTo>
                  <a:pt x="28361" y="1603"/>
                  <a:pt x="26153" y="768"/>
                  <a:pt x="23767" y="362"/>
                </a:cubicBezTo>
                <a:cubicBezTo>
                  <a:pt x="22298" y="115"/>
                  <a:pt x="20835" y="0"/>
                  <a:pt x="19367" y="0"/>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t/>
            </a:r>
            <a:endParaRPr sz="2400">
              <a:solidFill>
                <a:srgbClr val="FF7C3E"/>
              </a:solidFill>
              <a:latin typeface="Denk One"/>
              <a:ea typeface="Denk One"/>
              <a:cs typeface="Denk One"/>
              <a:sym typeface="Denk One"/>
            </a:endParaRPr>
          </a:p>
        </p:txBody>
      </p:sp>
      <p:sp>
        <p:nvSpPr>
          <p:cNvPr id="554" name="Google Shape;554;p25"/>
          <p:cNvSpPr/>
          <p:nvPr/>
        </p:nvSpPr>
        <p:spPr>
          <a:xfrm flipH="1" rot="-264168">
            <a:off x="2199724" y="1375467"/>
            <a:ext cx="1574125" cy="657522"/>
          </a:xfrm>
          <a:custGeom>
            <a:rect b="b" l="l" r="r" t="t"/>
            <a:pathLst>
              <a:path extrusionOk="0" h="15681" w="29295">
                <a:moveTo>
                  <a:pt x="25769" y="1"/>
                </a:moveTo>
                <a:cubicBezTo>
                  <a:pt x="25603" y="1"/>
                  <a:pt x="25437" y="4"/>
                  <a:pt x="25271" y="16"/>
                </a:cubicBezTo>
                <a:cubicBezTo>
                  <a:pt x="24463" y="73"/>
                  <a:pt x="23652" y="147"/>
                  <a:pt x="22843" y="239"/>
                </a:cubicBezTo>
                <a:cubicBezTo>
                  <a:pt x="21731" y="364"/>
                  <a:pt x="20622" y="513"/>
                  <a:pt x="19513" y="651"/>
                </a:cubicBezTo>
                <a:cubicBezTo>
                  <a:pt x="19081" y="706"/>
                  <a:pt x="18651" y="763"/>
                  <a:pt x="18218" y="814"/>
                </a:cubicBezTo>
                <a:cubicBezTo>
                  <a:pt x="17711" y="875"/>
                  <a:pt x="17204" y="932"/>
                  <a:pt x="16697" y="979"/>
                </a:cubicBezTo>
                <a:cubicBezTo>
                  <a:pt x="15621" y="1081"/>
                  <a:pt x="14546" y="1199"/>
                  <a:pt x="13471" y="1260"/>
                </a:cubicBezTo>
                <a:cubicBezTo>
                  <a:pt x="12410" y="1321"/>
                  <a:pt x="11358" y="1422"/>
                  <a:pt x="10303" y="1554"/>
                </a:cubicBezTo>
                <a:cubicBezTo>
                  <a:pt x="9366" y="1672"/>
                  <a:pt x="8437" y="1835"/>
                  <a:pt x="7507" y="2004"/>
                </a:cubicBezTo>
                <a:cubicBezTo>
                  <a:pt x="7118" y="2078"/>
                  <a:pt x="6719" y="2098"/>
                  <a:pt x="6327" y="2159"/>
                </a:cubicBezTo>
                <a:cubicBezTo>
                  <a:pt x="5651" y="2264"/>
                  <a:pt x="4974" y="2325"/>
                  <a:pt x="4295" y="2373"/>
                </a:cubicBezTo>
                <a:cubicBezTo>
                  <a:pt x="4183" y="2379"/>
                  <a:pt x="4068" y="2393"/>
                  <a:pt x="3960" y="2416"/>
                </a:cubicBezTo>
                <a:cubicBezTo>
                  <a:pt x="3270" y="2588"/>
                  <a:pt x="2580" y="2761"/>
                  <a:pt x="1890" y="2937"/>
                </a:cubicBezTo>
                <a:cubicBezTo>
                  <a:pt x="1403" y="3059"/>
                  <a:pt x="995" y="3251"/>
                  <a:pt x="731" y="3573"/>
                </a:cubicBezTo>
                <a:cubicBezTo>
                  <a:pt x="511" y="3840"/>
                  <a:pt x="261" y="4107"/>
                  <a:pt x="180" y="4404"/>
                </a:cubicBezTo>
                <a:cubicBezTo>
                  <a:pt x="92" y="4723"/>
                  <a:pt x="17" y="5043"/>
                  <a:pt x="58" y="5368"/>
                </a:cubicBezTo>
                <a:cubicBezTo>
                  <a:pt x="78" y="5544"/>
                  <a:pt x="44" y="5726"/>
                  <a:pt x="38" y="5906"/>
                </a:cubicBezTo>
                <a:cubicBezTo>
                  <a:pt x="24" y="6240"/>
                  <a:pt x="4" y="6575"/>
                  <a:pt x="4" y="6910"/>
                </a:cubicBezTo>
                <a:cubicBezTo>
                  <a:pt x="0" y="7231"/>
                  <a:pt x="21" y="7552"/>
                  <a:pt x="35" y="7870"/>
                </a:cubicBezTo>
                <a:cubicBezTo>
                  <a:pt x="61" y="8370"/>
                  <a:pt x="78" y="8871"/>
                  <a:pt x="119" y="9368"/>
                </a:cubicBezTo>
                <a:cubicBezTo>
                  <a:pt x="177" y="10021"/>
                  <a:pt x="288" y="10667"/>
                  <a:pt x="308" y="11319"/>
                </a:cubicBezTo>
                <a:cubicBezTo>
                  <a:pt x="328" y="11989"/>
                  <a:pt x="400" y="12647"/>
                  <a:pt x="551" y="13300"/>
                </a:cubicBezTo>
                <a:cubicBezTo>
                  <a:pt x="653" y="13740"/>
                  <a:pt x="805" y="14166"/>
                  <a:pt x="1093" y="14558"/>
                </a:cubicBezTo>
                <a:cubicBezTo>
                  <a:pt x="1502" y="15116"/>
                  <a:pt x="2144" y="15458"/>
                  <a:pt x="3047" y="15589"/>
                </a:cubicBezTo>
                <a:cubicBezTo>
                  <a:pt x="3496" y="15654"/>
                  <a:pt x="3952" y="15681"/>
                  <a:pt x="4412" y="15681"/>
                </a:cubicBezTo>
                <a:cubicBezTo>
                  <a:pt x="4908" y="15681"/>
                  <a:pt x="5408" y="15650"/>
                  <a:pt x="5907" y="15603"/>
                </a:cubicBezTo>
                <a:cubicBezTo>
                  <a:pt x="7206" y="15478"/>
                  <a:pt x="8504" y="15329"/>
                  <a:pt x="9805" y="15200"/>
                </a:cubicBezTo>
                <a:cubicBezTo>
                  <a:pt x="11013" y="15085"/>
                  <a:pt x="12213" y="14943"/>
                  <a:pt x="13413" y="14768"/>
                </a:cubicBezTo>
                <a:cubicBezTo>
                  <a:pt x="14181" y="14656"/>
                  <a:pt x="14952" y="14568"/>
                  <a:pt x="15723" y="14481"/>
                </a:cubicBezTo>
                <a:cubicBezTo>
                  <a:pt x="16890" y="14345"/>
                  <a:pt x="18056" y="14220"/>
                  <a:pt x="19212" y="14010"/>
                </a:cubicBezTo>
                <a:cubicBezTo>
                  <a:pt x="19473" y="13963"/>
                  <a:pt x="19736" y="13922"/>
                  <a:pt x="19997" y="13899"/>
                </a:cubicBezTo>
                <a:cubicBezTo>
                  <a:pt x="20041" y="13895"/>
                  <a:pt x="20085" y="13893"/>
                  <a:pt x="20128" y="13893"/>
                </a:cubicBezTo>
                <a:cubicBezTo>
                  <a:pt x="20306" y="13893"/>
                  <a:pt x="20467" y="13930"/>
                  <a:pt x="20595" y="14034"/>
                </a:cubicBezTo>
                <a:cubicBezTo>
                  <a:pt x="20849" y="14240"/>
                  <a:pt x="21136" y="14426"/>
                  <a:pt x="21389" y="14632"/>
                </a:cubicBezTo>
                <a:cubicBezTo>
                  <a:pt x="21586" y="14795"/>
                  <a:pt x="21809" y="14933"/>
                  <a:pt x="21961" y="15122"/>
                </a:cubicBezTo>
                <a:cubicBezTo>
                  <a:pt x="22083" y="15282"/>
                  <a:pt x="22258" y="15427"/>
                  <a:pt x="22502" y="15559"/>
                </a:cubicBezTo>
                <a:cubicBezTo>
                  <a:pt x="22509" y="15491"/>
                  <a:pt x="22522" y="15458"/>
                  <a:pt x="22512" y="15427"/>
                </a:cubicBezTo>
                <a:cubicBezTo>
                  <a:pt x="22367" y="14899"/>
                  <a:pt x="22360" y="14362"/>
                  <a:pt x="22367" y="13821"/>
                </a:cubicBezTo>
                <a:cubicBezTo>
                  <a:pt x="22374" y="13487"/>
                  <a:pt x="22539" y="13351"/>
                  <a:pt x="23016" y="13256"/>
                </a:cubicBezTo>
                <a:cubicBezTo>
                  <a:pt x="23107" y="13239"/>
                  <a:pt x="23205" y="13233"/>
                  <a:pt x="23296" y="13219"/>
                </a:cubicBezTo>
                <a:cubicBezTo>
                  <a:pt x="24023" y="13094"/>
                  <a:pt x="24750" y="12966"/>
                  <a:pt x="25477" y="12844"/>
                </a:cubicBezTo>
                <a:cubicBezTo>
                  <a:pt x="26201" y="12719"/>
                  <a:pt x="26924" y="12570"/>
                  <a:pt x="27658" y="12485"/>
                </a:cubicBezTo>
                <a:cubicBezTo>
                  <a:pt x="28051" y="12441"/>
                  <a:pt x="28341" y="12333"/>
                  <a:pt x="28581" y="12127"/>
                </a:cubicBezTo>
                <a:cubicBezTo>
                  <a:pt x="28689" y="12032"/>
                  <a:pt x="28791" y="11931"/>
                  <a:pt x="28872" y="11826"/>
                </a:cubicBezTo>
                <a:cubicBezTo>
                  <a:pt x="29136" y="11474"/>
                  <a:pt x="29281" y="11113"/>
                  <a:pt x="29281" y="10731"/>
                </a:cubicBezTo>
                <a:cubicBezTo>
                  <a:pt x="29285" y="9855"/>
                  <a:pt x="29295" y="8983"/>
                  <a:pt x="29295" y="8106"/>
                </a:cubicBezTo>
                <a:cubicBezTo>
                  <a:pt x="29295" y="7850"/>
                  <a:pt x="29268" y="7596"/>
                  <a:pt x="29240" y="7340"/>
                </a:cubicBezTo>
                <a:cubicBezTo>
                  <a:pt x="29176" y="6690"/>
                  <a:pt x="29095" y="6044"/>
                  <a:pt x="29028" y="5395"/>
                </a:cubicBezTo>
                <a:cubicBezTo>
                  <a:pt x="28967" y="4783"/>
                  <a:pt x="28855" y="4178"/>
                  <a:pt x="28713" y="3579"/>
                </a:cubicBezTo>
                <a:cubicBezTo>
                  <a:pt x="28608" y="3140"/>
                  <a:pt x="28541" y="2697"/>
                  <a:pt x="28446" y="2257"/>
                </a:cubicBezTo>
                <a:cubicBezTo>
                  <a:pt x="28385" y="1984"/>
                  <a:pt x="28321" y="1706"/>
                  <a:pt x="28230" y="1436"/>
                </a:cubicBezTo>
                <a:cubicBezTo>
                  <a:pt x="28068" y="976"/>
                  <a:pt x="27767" y="570"/>
                  <a:pt x="27293" y="232"/>
                </a:cubicBezTo>
                <a:cubicBezTo>
                  <a:pt x="27104" y="98"/>
                  <a:pt x="26892" y="5"/>
                  <a:pt x="26599" y="5"/>
                </a:cubicBezTo>
                <a:cubicBezTo>
                  <a:pt x="26590" y="5"/>
                  <a:pt x="26580" y="5"/>
                  <a:pt x="26570" y="5"/>
                </a:cubicBezTo>
                <a:cubicBezTo>
                  <a:pt x="26519" y="6"/>
                  <a:pt x="26469" y="7"/>
                  <a:pt x="26419" y="7"/>
                </a:cubicBezTo>
                <a:cubicBezTo>
                  <a:pt x="26202" y="7"/>
                  <a:pt x="25986" y="1"/>
                  <a:pt x="2576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25"/>
          <p:cNvGrpSpPr/>
          <p:nvPr/>
        </p:nvGrpSpPr>
        <p:grpSpPr>
          <a:xfrm>
            <a:off x="755856" y="1978199"/>
            <a:ext cx="3078801" cy="2763652"/>
            <a:chOff x="755856" y="1978199"/>
            <a:chExt cx="3078801" cy="2763652"/>
          </a:xfrm>
        </p:grpSpPr>
        <p:sp>
          <p:nvSpPr>
            <p:cNvPr id="556" name="Google Shape;556;p25"/>
            <p:cNvSpPr/>
            <p:nvPr/>
          </p:nvSpPr>
          <p:spPr>
            <a:xfrm>
              <a:off x="1368680" y="3485360"/>
              <a:ext cx="1335134" cy="1076407"/>
            </a:xfrm>
            <a:custGeom>
              <a:rect b="b" l="l" r="r" t="t"/>
              <a:pathLst>
                <a:path extrusionOk="0" h="30608" w="37965">
                  <a:moveTo>
                    <a:pt x="2551" y="0"/>
                  </a:moveTo>
                  <a:cubicBezTo>
                    <a:pt x="0" y="0"/>
                    <a:pt x="1410" y="11200"/>
                    <a:pt x="1190" y="13802"/>
                  </a:cubicBezTo>
                  <a:cubicBezTo>
                    <a:pt x="961" y="16579"/>
                    <a:pt x="5280" y="30454"/>
                    <a:pt x="11444" y="30606"/>
                  </a:cubicBezTo>
                  <a:cubicBezTo>
                    <a:pt x="11492" y="30607"/>
                    <a:pt x="11541" y="30608"/>
                    <a:pt x="11589" y="30608"/>
                  </a:cubicBezTo>
                  <a:cubicBezTo>
                    <a:pt x="17757" y="30608"/>
                    <a:pt x="26883" y="20806"/>
                    <a:pt x="28560" y="19659"/>
                  </a:cubicBezTo>
                  <a:cubicBezTo>
                    <a:pt x="29584" y="18960"/>
                    <a:pt x="30646" y="18372"/>
                    <a:pt x="31218" y="18372"/>
                  </a:cubicBezTo>
                  <a:cubicBezTo>
                    <a:pt x="31465" y="18372"/>
                    <a:pt x="31621" y="18481"/>
                    <a:pt x="31644" y="18736"/>
                  </a:cubicBezTo>
                  <a:cubicBezTo>
                    <a:pt x="31686" y="19221"/>
                    <a:pt x="32104" y="20972"/>
                    <a:pt x="32801" y="20972"/>
                  </a:cubicBezTo>
                  <a:cubicBezTo>
                    <a:pt x="33248" y="20972"/>
                    <a:pt x="33535" y="20230"/>
                    <a:pt x="33683" y="19704"/>
                  </a:cubicBezTo>
                  <a:cubicBezTo>
                    <a:pt x="33702" y="19637"/>
                    <a:pt x="33759" y="19603"/>
                    <a:pt x="33816" y="19603"/>
                  </a:cubicBezTo>
                  <a:cubicBezTo>
                    <a:pt x="33871" y="19603"/>
                    <a:pt x="33925" y="19634"/>
                    <a:pt x="33945" y="19696"/>
                  </a:cubicBezTo>
                  <a:cubicBezTo>
                    <a:pt x="34117" y="20196"/>
                    <a:pt x="34437" y="20894"/>
                    <a:pt x="34880" y="20894"/>
                  </a:cubicBezTo>
                  <a:cubicBezTo>
                    <a:pt x="35368" y="20894"/>
                    <a:pt x="35664" y="20249"/>
                    <a:pt x="35799" y="19865"/>
                  </a:cubicBezTo>
                  <a:cubicBezTo>
                    <a:pt x="35814" y="19818"/>
                    <a:pt x="35854" y="19794"/>
                    <a:pt x="35895" y="19794"/>
                  </a:cubicBezTo>
                  <a:cubicBezTo>
                    <a:pt x="35934" y="19794"/>
                    <a:pt x="35972" y="19814"/>
                    <a:pt x="35992" y="19856"/>
                  </a:cubicBezTo>
                  <a:cubicBezTo>
                    <a:pt x="36152" y="20196"/>
                    <a:pt x="36491" y="20742"/>
                    <a:pt x="37034" y="20742"/>
                  </a:cubicBezTo>
                  <a:cubicBezTo>
                    <a:pt x="37061" y="20742"/>
                    <a:pt x="37088" y="20740"/>
                    <a:pt x="37115" y="20738"/>
                  </a:cubicBezTo>
                  <a:cubicBezTo>
                    <a:pt x="37965" y="20664"/>
                    <a:pt x="37501" y="17966"/>
                    <a:pt x="37501" y="17966"/>
                  </a:cubicBezTo>
                  <a:cubicBezTo>
                    <a:pt x="37261" y="16219"/>
                    <a:pt x="35560" y="15271"/>
                    <a:pt x="32620" y="15271"/>
                  </a:cubicBezTo>
                  <a:cubicBezTo>
                    <a:pt x="31798" y="15271"/>
                    <a:pt x="30879" y="15345"/>
                    <a:pt x="29869" y="15496"/>
                  </a:cubicBezTo>
                  <a:cubicBezTo>
                    <a:pt x="25891" y="16096"/>
                    <a:pt x="15345" y="23714"/>
                    <a:pt x="11547" y="23714"/>
                  </a:cubicBezTo>
                  <a:cubicBezTo>
                    <a:pt x="10931" y="23714"/>
                    <a:pt x="10492" y="23514"/>
                    <a:pt x="10288" y="23051"/>
                  </a:cubicBezTo>
                  <a:cubicBezTo>
                    <a:pt x="8824" y="19738"/>
                    <a:pt x="6432" y="1855"/>
                    <a:pt x="3119" y="157"/>
                  </a:cubicBezTo>
                  <a:cubicBezTo>
                    <a:pt x="2911" y="50"/>
                    <a:pt x="2722" y="0"/>
                    <a:pt x="2551" y="0"/>
                  </a:cubicBezTo>
                  <a:close/>
                </a:path>
              </a:pathLst>
            </a:custGeom>
            <a:solidFill>
              <a:srgbClr val="F1CC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5"/>
            <p:cNvSpPr/>
            <p:nvPr/>
          </p:nvSpPr>
          <p:spPr>
            <a:xfrm>
              <a:off x="1361928" y="3455046"/>
              <a:ext cx="332649" cy="604424"/>
            </a:xfrm>
            <a:custGeom>
              <a:rect b="b" l="l" r="r" t="t"/>
              <a:pathLst>
                <a:path extrusionOk="0" h="17187" w="9459">
                  <a:moveTo>
                    <a:pt x="2918" y="0"/>
                  </a:moveTo>
                  <a:cubicBezTo>
                    <a:pt x="1187" y="0"/>
                    <a:pt x="710" y="3076"/>
                    <a:pt x="369" y="6194"/>
                  </a:cubicBezTo>
                  <a:cubicBezTo>
                    <a:pt x="0" y="9579"/>
                    <a:pt x="1321" y="17187"/>
                    <a:pt x="1321" y="17187"/>
                  </a:cubicBezTo>
                  <a:lnTo>
                    <a:pt x="9459" y="14492"/>
                  </a:lnTo>
                  <a:cubicBezTo>
                    <a:pt x="9459" y="14492"/>
                    <a:pt x="5497" y="649"/>
                    <a:pt x="3380" y="67"/>
                  </a:cubicBezTo>
                  <a:cubicBezTo>
                    <a:pt x="3217" y="22"/>
                    <a:pt x="3063" y="0"/>
                    <a:pt x="2918" y="0"/>
                  </a:cubicBez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5"/>
            <p:cNvSpPr/>
            <p:nvPr/>
          </p:nvSpPr>
          <p:spPr>
            <a:xfrm>
              <a:off x="2948709" y="4237727"/>
              <a:ext cx="76173" cy="45753"/>
            </a:xfrm>
            <a:custGeom>
              <a:rect b="b" l="l" r="r" t="t"/>
              <a:pathLst>
                <a:path extrusionOk="0" h="1301" w="2166">
                  <a:moveTo>
                    <a:pt x="8" y="0"/>
                  </a:moveTo>
                  <a:cubicBezTo>
                    <a:pt x="4" y="0"/>
                    <a:pt x="0" y="4"/>
                    <a:pt x="0" y="12"/>
                  </a:cubicBezTo>
                  <a:lnTo>
                    <a:pt x="0" y="1288"/>
                  </a:lnTo>
                  <a:cubicBezTo>
                    <a:pt x="0" y="1297"/>
                    <a:pt x="4" y="1301"/>
                    <a:pt x="8" y="1301"/>
                  </a:cubicBezTo>
                  <a:lnTo>
                    <a:pt x="2153" y="1301"/>
                  </a:lnTo>
                  <a:cubicBezTo>
                    <a:pt x="2157" y="1301"/>
                    <a:pt x="2166" y="1297"/>
                    <a:pt x="2166" y="1288"/>
                  </a:cubicBezTo>
                  <a:lnTo>
                    <a:pt x="2166" y="12"/>
                  </a:lnTo>
                  <a:cubicBezTo>
                    <a:pt x="2166" y="4"/>
                    <a:pt x="2157" y="0"/>
                    <a:pt x="215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a:off x="2840816" y="4237727"/>
              <a:ext cx="76173" cy="45753"/>
            </a:xfrm>
            <a:custGeom>
              <a:rect b="b" l="l" r="r" t="t"/>
              <a:pathLst>
                <a:path extrusionOk="0" h="1301" w="2166">
                  <a:moveTo>
                    <a:pt x="13" y="0"/>
                  </a:moveTo>
                  <a:cubicBezTo>
                    <a:pt x="4" y="0"/>
                    <a:pt x="0" y="4"/>
                    <a:pt x="0" y="12"/>
                  </a:cubicBezTo>
                  <a:lnTo>
                    <a:pt x="0" y="1288"/>
                  </a:lnTo>
                  <a:cubicBezTo>
                    <a:pt x="0" y="1297"/>
                    <a:pt x="4" y="1301"/>
                    <a:pt x="13" y="1301"/>
                  </a:cubicBezTo>
                  <a:lnTo>
                    <a:pt x="2154" y="1301"/>
                  </a:lnTo>
                  <a:cubicBezTo>
                    <a:pt x="2158" y="1301"/>
                    <a:pt x="2166" y="1297"/>
                    <a:pt x="2166" y="1288"/>
                  </a:cubicBezTo>
                  <a:lnTo>
                    <a:pt x="2166" y="12"/>
                  </a:lnTo>
                  <a:cubicBezTo>
                    <a:pt x="2166" y="4"/>
                    <a:pt x="2158" y="0"/>
                    <a:pt x="215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a:off x="2699866" y="4237727"/>
              <a:ext cx="76208" cy="45753"/>
            </a:xfrm>
            <a:custGeom>
              <a:rect b="b" l="l" r="r" t="t"/>
              <a:pathLst>
                <a:path extrusionOk="0" h="1301" w="2167">
                  <a:moveTo>
                    <a:pt x="14" y="0"/>
                  </a:moveTo>
                  <a:cubicBezTo>
                    <a:pt x="5" y="0"/>
                    <a:pt x="1" y="4"/>
                    <a:pt x="1" y="12"/>
                  </a:cubicBezTo>
                  <a:lnTo>
                    <a:pt x="1" y="1288"/>
                  </a:lnTo>
                  <a:cubicBezTo>
                    <a:pt x="1" y="1297"/>
                    <a:pt x="5" y="1301"/>
                    <a:pt x="14" y="1301"/>
                  </a:cubicBezTo>
                  <a:lnTo>
                    <a:pt x="2155" y="1301"/>
                  </a:lnTo>
                  <a:cubicBezTo>
                    <a:pt x="2162" y="1301"/>
                    <a:pt x="2166" y="1297"/>
                    <a:pt x="2166" y="1288"/>
                  </a:cubicBezTo>
                  <a:lnTo>
                    <a:pt x="2166" y="12"/>
                  </a:lnTo>
                  <a:cubicBezTo>
                    <a:pt x="2166" y="4"/>
                    <a:pt x="2162" y="0"/>
                    <a:pt x="215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5"/>
            <p:cNvSpPr/>
            <p:nvPr/>
          </p:nvSpPr>
          <p:spPr>
            <a:xfrm>
              <a:off x="2595876" y="4237727"/>
              <a:ext cx="76208" cy="45753"/>
            </a:xfrm>
            <a:custGeom>
              <a:rect b="b" l="l" r="r" t="t"/>
              <a:pathLst>
                <a:path extrusionOk="0" h="1301" w="2167">
                  <a:moveTo>
                    <a:pt x="9" y="0"/>
                  </a:moveTo>
                  <a:cubicBezTo>
                    <a:pt x="5" y="0"/>
                    <a:pt x="1" y="4"/>
                    <a:pt x="1" y="12"/>
                  </a:cubicBezTo>
                  <a:lnTo>
                    <a:pt x="1" y="1288"/>
                  </a:lnTo>
                  <a:cubicBezTo>
                    <a:pt x="1" y="1297"/>
                    <a:pt x="5" y="1301"/>
                    <a:pt x="9" y="1301"/>
                  </a:cubicBezTo>
                  <a:lnTo>
                    <a:pt x="2155" y="1301"/>
                  </a:lnTo>
                  <a:cubicBezTo>
                    <a:pt x="2158" y="1301"/>
                    <a:pt x="2166" y="1297"/>
                    <a:pt x="2166" y="1288"/>
                  </a:cubicBezTo>
                  <a:lnTo>
                    <a:pt x="2166" y="12"/>
                  </a:lnTo>
                  <a:cubicBezTo>
                    <a:pt x="2166" y="4"/>
                    <a:pt x="2158" y="0"/>
                    <a:pt x="215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5"/>
            <p:cNvSpPr/>
            <p:nvPr/>
          </p:nvSpPr>
          <p:spPr>
            <a:xfrm>
              <a:off x="2491746" y="4237727"/>
              <a:ext cx="76208" cy="45753"/>
            </a:xfrm>
            <a:custGeom>
              <a:rect b="b" l="l" r="r" t="t"/>
              <a:pathLst>
                <a:path extrusionOk="0" h="1301" w="2167">
                  <a:moveTo>
                    <a:pt x="13" y="0"/>
                  </a:moveTo>
                  <a:cubicBezTo>
                    <a:pt x="5" y="0"/>
                    <a:pt x="1" y="4"/>
                    <a:pt x="1" y="12"/>
                  </a:cubicBezTo>
                  <a:lnTo>
                    <a:pt x="1" y="1288"/>
                  </a:lnTo>
                  <a:cubicBezTo>
                    <a:pt x="1" y="1297"/>
                    <a:pt x="5" y="1301"/>
                    <a:pt x="13" y="1301"/>
                  </a:cubicBezTo>
                  <a:lnTo>
                    <a:pt x="2154" y="1301"/>
                  </a:lnTo>
                  <a:cubicBezTo>
                    <a:pt x="2162" y="1301"/>
                    <a:pt x="2166" y="1297"/>
                    <a:pt x="2166" y="1288"/>
                  </a:cubicBezTo>
                  <a:lnTo>
                    <a:pt x="2166" y="12"/>
                  </a:lnTo>
                  <a:cubicBezTo>
                    <a:pt x="2166" y="4"/>
                    <a:pt x="2162" y="0"/>
                    <a:pt x="215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5"/>
            <p:cNvSpPr/>
            <p:nvPr/>
          </p:nvSpPr>
          <p:spPr>
            <a:xfrm>
              <a:off x="2339437" y="4237727"/>
              <a:ext cx="125653" cy="45753"/>
            </a:xfrm>
            <a:custGeom>
              <a:rect b="b" l="l" r="r" t="t"/>
              <a:pathLst>
                <a:path extrusionOk="0" h="1301" w="3573">
                  <a:moveTo>
                    <a:pt x="12" y="0"/>
                  </a:moveTo>
                  <a:cubicBezTo>
                    <a:pt x="5" y="0"/>
                    <a:pt x="1" y="4"/>
                    <a:pt x="1" y="12"/>
                  </a:cubicBezTo>
                  <a:lnTo>
                    <a:pt x="1" y="1288"/>
                  </a:lnTo>
                  <a:cubicBezTo>
                    <a:pt x="1" y="1297"/>
                    <a:pt x="5" y="1301"/>
                    <a:pt x="12" y="1301"/>
                  </a:cubicBezTo>
                  <a:lnTo>
                    <a:pt x="3565" y="1301"/>
                  </a:lnTo>
                  <a:cubicBezTo>
                    <a:pt x="3569" y="1301"/>
                    <a:pt x="3573" y="1297"/>
                    <a:pt x="3573" y="1288"/>
                  </a:cubicBezTo>
                  <a:lnTo>
                    <a:pt x="3573" y="12"/>
                  </a:lnTo>
                  <a:cubicBezTo>
                    <a:pt x="3573" y="4"/>
                    <a:pt x="3569" y="0"/>
                    <a:pt x="356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5"/>
            <p:cNvSpPr/>
            <p:nvPr/>
          </p:nvSpPr>
          <p:spPr>
            <a:xfrm>
              <a:off x="2322416" y="4281862"/>
              <a:ext cx="741120" cy="130858"/>
            </a:xfrm>
            <a:custGeom>
              <a:rect b="b" l="l" r="r" t="t"/>
              <a:pathLst>
                <a:path extrusionOk="0" h="3721" w="21074">
                  <a:moveTo>
                    <a:pt x="13" y="0"/>
                  </a:moveTo>
                  <a:cubicBezTo>
                    <a:pt x="4" y="0"/>
                    <a:pt x="0" y="4"/>
                    <a:pt x="0" y="12"/>
                  </a:cubicBezTo>
                  <a:lnTo>
                    <a:pt x="0" y="3708"/>
                  </a:lnTo>
                  <a:cubicBezTo>
                    <a:pt x="0" y="3712"/>
                    <a:pt x="4" y="3720"/>
                    <a:pt x="13" y="3720"/>
                  </a:cubicBezTo>
                  <a:lnTo>
                    <a:pt x="21062" y="3720"/>
                  </a:lnTo>
                  <a:cubicBezTo>
                    <a:pt x="21070" y="3720"/>
                    <a:pt x="21073" y="3712"/>
                    <a:pt x="21073" y="3708"/>
                  </a:cubicBezTo>
                  <a:lnTo>
                    <a:pt x="21073" y="12"/>
                  </a:lnTo>
                  <a:cubicBezTo>
                    <a:pt x="21073" y="4"/>
                    <a:pt x="21070" y="0"/>
                    <a:pt x="2106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5"/>
            <p:cNvSpPr/>
            <p:nvPr/>
          </p:nvSpPr>
          <p:spPr>
            <a:xfrm>
              <a:off x="763769" y="3400783"/>
              <a:ext cx="993412" cy="1338475"/>
            </a:xfrm>
            <a:custGeom>
              <a:rect b="b" l="l" r="r" t="t"/>
              <a:pathLst>
                <a:path extrusionOk="0" h="38060" w="28248">
                  <a:moveTo>
                    <a:pt x="15584" y="0"/>
                  </a:moveTo>
                  <a:cubicBezTo>
                    <a:pt x="14397" y="0"/>
                    <a:pt x="13573" y="309"/>
                    <a:pt x="13573" y="309"/>
                  </a:cubicBezTo>
                  <a:cubicBezTo>
                    <a:pt x="10340" y="494"/>
                    <a:pt x="5172" y="7508"/>
                    <a:pt x="2588" y="16002"/>
                  </a:cubicBezTo>
                  <a:cubicBezTo>
                    <a:pt x="0" y="24492"/>
                    <a:pt x="1297" y="38060"/>
                    <a:pt x="1297" y="38060"/>
                  </a:cubicBezTo>
                  <a:lnTo>
                    <a:pt x="28248" y="38060"/>
                  </a:lnTo>
                  <a:cubicBezTo>
                    <a:pt x="28248" y="38060"/>
                    <a:pt x="22911" y="4375"/>
                    <a:pt x="19954" y="1700"/>
                  </a:cubicBezTo>
                  <a:cubicBezTo>
                    <a:pt x="18449" y="335"/>
                    <a:pt x="16820" y="0"/>
                    <a:pt x="15584" y="0"/>
                  </a:cubicBez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5"/>
            <p:cNvSpPr/>
            <p:nvPr/>
          </p:nvSpPr>
          <p:spPr>
            <a:xfrm>
              <a:off x="821478" y="2419724"/>
              <a:ext cx="1580744" cy="1183035"/>
            </a:xfrm>
            <a:custGeom>
              <a:rect b="b" l="l" r="r" t="t"/>
              <a:pathLst>
                <a:path extrusionOk="0" h="33640" w="44949">
                  <a:moveTo>
                    <a:pt x="43609" y="0"/>
                  </a:moveTo>
                  <a:cubicBezTo>
                    <a:pt x="43604" y="0"/>
                    <a:pt x="43600" y="0"/>
                    <a:pt x="43595" y="1"/>
                  </a:cubicBezTo>
                  <a:cubicBezTo>
                    <a:pt x="37127" y="83"/>
                    <a:pt x="9491" y="440"/>
                    <a:pt x="3101" y="521"/>
                  </a:cubicBezTo>
                  <a:cubicBezTo>
                    <a:pt x="2367" y="530"/>
                    <a:pt x="1776" y="1129"/>
                    <a:pt x="1776" y="1859"/>
                  </a:cubicBezTo>
                  <a:lnTo>
                    <a:pt x="1776" y="11945"/>
                  </a:lnTo>
                  <a:cubicBezTo>
                    <a:pt x="1776" y="11945"/>
                    <a:pt x="0" y="14828"/>
                    <a:pt x="1407" y="19426"/>
                  </a:cubicBezTo>
                  <a:cubicBezTo>
                    <a:pt x="2502" y="22989"/>
                    <a:pt x="8125" y="23462"/>
                    <a:pt x="10603" y="23490"/>
                  </a:cubicBezTo>
                  <a:cubicBezTo>
                    <a:pt x="11251" y="23498"/>
                    <a:pt x="11771" y="24036"/>
                    <a:pt x="11771" y="24683"/>
                  </a:cubicBezTo>
                  <a:lnTo>
                    <a:pt x="11771" y="29359"/>
                  </a:lnTo>
                  <a:cubicBezTo>
                    <a:pt x="11771" y="29359"/>
                    <a:pt x="13305" y="31812"/>
                    <a:pt x="15512" y="33223"/>
                  </a:cubicBezTo>
                  <a:cubicBezTo>
                    <a:pt x="15970" y="33515"/>
                    <a:pt x="16399" y="33639"/>
                    <a:pt x="16791" y="33639"/>
                  </a:cubicBezTo>
                  <a:cubicBezTo>
                    <a:pt x="18291" y="33639"/>
                    <a:pt x="19252" y="31827"/>
                    <a:pt x="19252" y="30709"/>
                  </a:cubicBezTo>
                  <a:lnTo>
                    <a:pt x="19252" y="26353"/>
                  </a:lnTo>
                  <a:cubicBezTo>
                    <a:pt x="19252" y="26353"/>
                    <a:pt x="29679" y="25742"/>
                    <a:pt x="36487" y="25188"/>
                  </a:cubicBezTo>
                  <a:cubicBezTo>
                    <a:pt x="43296" y="24638"/>
                    <a:pt x="44948" y="19733"/>
                    <a:pt x="44948" y="17522"/>
                  </a:cubicBezTo>
                  <a:lnTo>
                    <a:pt x="44948" y="1342"/>
                  </a:lnTo>
                  <a:cubicBezTo>
                    <a:pt x="44948" y="600"/>
                    <a:pt x="44350" y="0"/>
                    <a:pt x="43609" y="0"/>
                  </a:cubicBezTo>
                  <a:close/>
                </a:path>
              </a:pathLst>
            </a:custGeom>
            <a:solidFill>
              <a:srgbClr val="F1CC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5"/>
            <p:cNvSpPr/>
            <p:nvPr/>
          </p:nvSpPr>
          <p:spPr>
            <a:xfrm>
              <a:off x="960353" y="2923986"/>
              <a:ext cx="247122" cy="185966"/>
            </a:xfrm>
            <a:custGeom>
              <a:rect b="b" l="l" r="r" t="t"/>
              <a:pathLst>
                <a:path extrusionOk="0" h="5288" w="7027">
                  <a:moveTo>
                    <a:pt x="4091" y="1"/>
                  </a:moveTo>
                  <a:cubicBezTo>
                    <a:pt x="3610" y="1"/>
                    <a:pt x="3088" y="172"/>
                    <a:pt x="2539" y="608"/>
                  </a:cubicBezTo>
                  <a:cubicBezTo>
                    <a:pt x="1" y="2626"/>
                    <a:pt x="2539" y="4836"/>
                    <a:pt x="2539" y="4836"/>
                  </a:cubicBezTo>
                  <a:cubicBezTo>
                    <a:pt x="3152" y="5177"/>
                    <a:pt x="3829" y="5288"/>
                    <a:pt x="4449" y="5288"/>
                  </a:cubicBezTo>
                  <a:cubicBezTo>
                    <a:pt x="5607" y="5288"/>
                    <a:pt x="6571" y="4902"/>
                    <a:pt x="6571" y="4902"/>
                  </a:cubicBezTo>
                  <a:lnTo>
                    <a:pt x="6571" y="4902"/>
                  </a:lnTo>
                  <a:cubicBezTo>
                    <a:pt x="6425" y="4945"/>
                    <a:pt x="6268" y="4965"/>
                    <a:pt x="6106" y="4965"/>
                  </a:cubicBezTo>
                  <a:cubicBezTo>
                    <a:pt x="5047" y="4965"/>
                    <a:pt x="3812" y="4099"/>
                    <a:pt x="4492" y="3081"/>
                  </a:cubicBezTo>
                  <a:cubicBezTo>
                    <a:pt x="4993" y="2329"/>
                    <a:pt x="5899" y="2195"/>
                    <a:pt x="6481" y="2195"/>
                  </a:cubicBezTo>
                  <a:cubicBezTo>
                    <a:pt x="6804" y="2195"/>
                    <a:pt x="7027" y="2236"/>
                    <a:pt x="7027" y="2236"/>
                  </a:cubicBezTo>
                  <a:cubicBezTo>
                    <a:pt x="7027" y="2236"/>
                    <a:pt x="5828" y="1"/>
                    <a:pt x="4091" y="1"/>
                  </a:cubicBez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5"/>
            <p:cNvSpPr/>
            <p:nvPr/>
          </p:nvSpPr>
          <p:spPr>
            <a:xfrm>
              <a:off x="1998455" y="3157391"/>
              <a:ext cx="66959" cy="32600"/>
            </a:xfrm>
            <a:custGeom>
              <a:rect b="b" l="l" r="r" t="t"/>
              <a:pathLst>
                <a:path extrusionOk="0" h="927" w="1904">
                  <a:moveTo>
                    <a:pt x="1" y="0"/>
                  </a:moveTo>
                  <a:lnTo>
                    <a:pt x="771" y="927"/>
                  </a:lnTo>
                  <a:lnTo>
                    <a:pt x="1903" y="0"/>
                  </a:ln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5"/>
            <p:cNvSpPr/>
            <p:nvPr/>
          </p:nvSpPr>
          <p:spPr>
            <a:xfrm>
              <a:off x="1450655" y="2940163"/>
              <a:ext cx="384838" cy="336694"/>
            </a:xfrm>
            <a:custGeom>
              <a:rect b="b" l="l" r="r" t="t"/>
              <a:pathLst>
                <a:path extrusionOk="0" h="9574" w="10943">
                  <a:moveTo>
                    <a:pt x="5471" y="0"/>
                  </a:moveTo>
                  <a:cubicBezTo>
                    <a:pt x="2448" y="0"/>
                    <a:pt x="0" y="2141"/>
                    <a:pt x="0" y="4786"/>
                  </a:cubicBezTo>
                  <a:cubicBezTo>
                    <a:pt x="0" y="7427"/>
                    <a:pt x="2448" y="9573"/>
                    <a:pt x="5471" y="9573"/>
                  </a:cubicBezTo>
                  <a:cubicBezTo>
                    <a:pt x="8494" y="9573"/>
                    <a:pt x="10942" y="7427"/>
                    <a:pt x="10942" y="4786"/>
                  </a:cubicBezTo>
                  <a:cubicBezTo>
                    <a:pt x="10942" y="2141"/>
                    <a:pt x="8494" y="0"/>
                    <a:pt x="5471" y="0"/>
                  </a:cubicBez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5"/>
            <p:cNvSpPr/>
            <p:nvPr/>
          </p:nvSpPr>
          <p:spPr>
            <a:xfrm>
              <a:off x="2189589" y="2945614"/>
              <a:ext cx="214803" cy="258376"/>
            </a:xfrm>
            <a:custGeom>
              <a:rect b="b" l="l" r="r" t="t"/>
              <a:pathLst>
                <a:path extrusionOk="0" h="7347" w="6108">
                  <a:moveTo>
                    <a:pt x="4528" y="1"/>
                  </a:moveTo>
                  <a:cubicBezTo>
                    <a:pt x="2026" y="1"/>
                    <a:pt x="0" y="1650"/>
                    <a:pt x="0" y="3679"/>
                  </a:cubicBezTo>
                  <a:cubicBezTo>
                    <a:pt x="0" y="5612"/>
                    <a:pt x="1829" y="7191"/>
                    <a:pt x="4154" y="7346"/>
                  </a:cubicBezTo>
                  <a:cubicBezTo>
                    <a:pt x="5631" y="5702"/>
                    <a:pt x="6107" y="3749"/>
                    <a:pt x="6107" y="2568"/>
                  </a:cubicBezTo>
                  <a:lnTo>
                    <a:pt x="6107" y="234"/>
                  </a:lnTo>
                  <a:cubicBezTo>
                    <a:pt x="5615" y="87"/>
                    <a:pt x="5085" y="1"/>
                    <a:pt x="4528" y="1"/>
                  </a:cubicBez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5"/>
            <p:cNvSpPr/>
            <p:nvPr/>
          </p:nvSpPr>
          <p:spPr>
            <a:xfrm>
              <a:off x="755856" y="1978199"/>
              <a:ext cx="1943497" cy="926031"/>
            </a:xfrm>
            <a:custGeom>
              <a:rect b="b" l="l" r="r" t="t"/>
              <a:pathLst>
                <a:path extrusionOk="0" h="26332" w="55264">
                  <a:moveTo>
                    <a:pt x="15341" y="1"/>
                  </a:moveTo>
                  <a:cubicBezTo>
                    <a:pt x="14337" y="1"/>
                    <a:pt x="12723" y="2528"/>
                    <a:pt x="12723" y="2528"/>
                  </a:cubicBezTo>
                  <a:cubicBezTo>
                    <a:pt x="12723" y="2528"/>
                    <a:pt x="12326" y="696"/>
                    <a:pt x="10697" y="696"/>
                  </a:cubicBezTo>
                  <a:cubicBezTo>
                    <a:pt x="10498" y="696"/>
                    <a:pt x="10281" y="723"/>
                    <a:pt x="10044" y="785"/>
                  </a:cubicBezTo>
                  <a:cubicBezTo>
                    <a:pt x="8592" y="1158"/>
                    <a:pt x="9885" y="2556"/>
                    <a:pt x="10902" y="3446"/>
                  </a:cubicBezTo>
                  <a:cubicBezTo>
                    <a:pt x="4053" y="3491"/>
                    <a:pt x="0" y="10919"/>
                    <a:pt x="0" y="15989"/>
                  </a:cubicBezTo>
                  <a:cubicBezTo>
                    <a:pt x="0" y="21074"/>
                    <a:pt x="2912" y="26160"/>
                    <a:pt x="2912" y="26160"/>
                  </a:cubicBezTo>
                  <a:cubicBezTo>
                    <a:pt x="2912" y="26160"/>
                    <a:pt x="3663" y="23724"/>
                    <a:pt x="5369" y="22547"/>
                  </a:cubicBezTo>
                  <a:cubicBezTo>
                    <a:pt x="6732" y="21606"/>
                    <a:pt x="8352" y="21206"/>
                    <a:pt x="9502" y="21206"/>
                  </a:cubicBezTo>
                  <a:cubicBezTo>
                    <a:pt x="9694" y="21206"/>
                    <a:pt x="9874" y="21217"/>
                    <a:pt x="10037" y="21239"/>
                  </a:cubicBezTo>
                  <a:cubicBezTo>
                    <a:pt x="11685" y="21456"/>
                    <a:pt x="14084" y="24385"/>
                    <a:pt x="15368" y="26103"/>
                  </a:cubicBezTo>
                  <a:cubicBezTo>
                    <a:pt x="15483" y="26260"/>
                    <a:pt x="15649" y="26331"/>
                    <a:pt x="15812" y="26331"/>
                  </a:cubicBezTo>
                  <a:cubicBezTo>
                    <a:pt x="16084" y="26331"/>
                    <a:pt x="16352" y="26135"/>
                    <a:pt x="16377" y="25812"/>
                  </a:cubicBezTo>
                  <a:lnTo>
                    <a:pt x="17029" y="17846"/>
                  </a:lnTo>
                  <a:lnTo>
                    <a:pt x="33120" y="17846"/>
                  </a:lnTo>
                  <a:lnTo>
                    <a:pt x="34604" y="13229"/>
                  </a:lnTo>
                  <a:lnTo>
                    <a:pt x="36015" y="18003"/>
                  </a:lnTo>
                  <a:lnTo>
                    <a:pt x="53541" y="18003"/>
                  </a:lnTo>
                  <a:cubicBezTo>
                    <a:pt x="53541" y="18003"/>
                    <a:pt x="55264" y="3368"/>
                    <a:pt x="38284" y="3368"/>
                  </a:cubicBezTo>
                  <a:cubicBezTo>
                    <a:pt x="24289" y="3368"/>
                    <a:pt x="19482" y="3422"/>
                    <a:pt x="14372" y="3438"/>
                  </a:cubicBezTo>
                  <a:cubicBezTo>
                    <a:pt x="15065" y="2511"/>
                    <a:pt x="16344" y="612"/>
                    <a:pt x="15647" y="99"/>
                  </a:cubicBezTo>
                  <a:cubicBezTo>
                    <a:pt x="15555" y="31"/>
                    <a:pt x="15452" y="1"/>
                    <a:pt x="15341"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5"/>
            <p:cNvSpPr/>
            <p:nvPr/>
          </p:nvSpPr>
          <p:spPr>
            <a:xfrm>
              <a:off x="887548" y="2723523"/>
              <a:ext cx="399257" cy="173235"/>
            </a:xfrm>
            <a:custGeom>
              <a:rect b="b" l="l" r="r" t="t"/>
              <a:pathLst>
                <a:path extrusionOk="0" h="4926" w="11353">
                  <a:moveTo>
                    <a:pt x="5356" y="1"/>
                  </a:moveTo>
                  <a:cubicBezTo>
                    <a:pt x="1674" y="1"/>
                    <a:pt x="0" y="3232"/>
                    <a:pt x="0" y="3232"/>
                  </a:cubicBezTo>
                  <a:cubicBezTo>
                    <a:pt x="0" y="3232"/>
                    <a:pt x="1129" y="1113"/>
                    <a:pt x="4425" y="1113"/>
                  </a:cubicBezTo>
                  <a:cubicBezTo>
                    <a:pt x="4634" y="1113"/>
                    <a:pt x="4851" y="1122"/>
                    <a:pt x="5078" y="1140"/>
                  </a:cubicBezTo>
                  <a:cubicBezTo>
                    <a:pt x="8880" y="1448"/>
                    <a:pt x="11353" y="4926"/>
                    <a:pt x="11353" y="4926"/>
                  </a:cubicBezTo>
                  <a:cubicBezTo>
                    <a:pt x="11353" y="4926"/>
                    <a:pt x="8551" y="144"/>
                    <a:pt x="5652" y="8"/>
                  </a:cubicBezTo>
                  <a:cubicBezTo>
                    <a:pt x="5552" y="3"/>
                    <a:pt x="5453" y="1"/>
                    <a:pt x="5356" y="1"/>
                  </a:cubicBez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5"/>
            <p:cNvSpPr/>
            <p:nvPr/>
          </p:nvSpPr>
          <p:spPr>
            <a:xfrm>
              <a:off x="1706075" y="2782333"/>
              <a:ext cx="90310" cy="151959"/>
            </a:xfrm>
            <a:custGeom>
              <a:rect b="b" l="l" r="r" t="t"/>
              <a:pathLst>
                <a:path extrusionOk="0" h="4321" w="2568">
                  <a:moveTo>
                    <a:pt x="1284" y="1"/>
                  </a:moveTo>
                  <a:cubicBezTo>
                    <a:pt x="575" y="1"/>
                    <a:pt x="1" y="969"/>
                    <a:pt x="1" y="2158"/>
                  </a:cubicBezTo>
                  <a:cubicBezTo>
                    <a:pt x="1" y="3351"/>
                    <a:pt x="575" y="4320"/>
                    <a:pt x="1284" y="4320"/>
                  </a:cubicBezTo>
                  <a:cubicBezTo>
                    <a:pt x="1994" y="4320"/>
                    <a:pt x="2568" y="3351"/>
                    <a:pt x="2568" y="2158"/>
                  </a:cubicBezTo>
                  <a:cubicBezTo>
                    <a:pt x="2568" y="969"/>
                    <a:pt x="1994" y="1"/>
                    <a:pt x="1284" y="1"/>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5"/>
            <p:cNvSpPr/>
            <p:nvPr/>
          </p:nvSpPr>
          <p:spPr>
            <a:xfrm>
              <a:off x="2253629" y="2782333"/>
              <a:ext cx="90451" cy="151959"/>
            </a:xfrm>
            <a:custGeom>
              <a:rect b="b" l="l" r="r" t="t"/>
              <a:pathLst>
                <a:path extrusionOk="0" h="4321" w="2572">
                  <a:moveTo>
                    <a:pt x="1288" y="1"/>
                  </a:moveTo>
                  <a:cubicBezTo>
                    <a:pt x="578" y="1"/>
                    <a:pt x="0" y="969"/>
                    <a:pt x="0" y="2158"/>
                  </a:cubicBezTo>
                  <a:cubicBezTo>
                    <a:pt x="0" y="3351"/>
                    <a:pt x="578" y="4320"/>
                    <a:pt x="1288" y="4320"/>
                  </a:cubicBezTo>
                  <a:cubicBezTo>
                    <a:pt x="1998" y="4320"/>
                    <a:pt x="2572" y="3351"/>
                    <a:pt x="2572" y="2158"/>
                  </a:cubicBezTo>
                  <a:cubicBezTo>
                    <a:pt x="2572" y="969"/>
                    <a:pt x="1998" y="1"/>
                    <a:pt x="1288" y="1"/>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5"/>
            <p:cNvSpPr/>
            <p:nvPr/>
          </p:nvSpPr>
          <p:spPr>
            <a:xfrm>
              <a:off x="1628461" y="2624045"/>
              <a:ext cx="196938" cy="96886"/>
            </a:xfrm>
            <a:custGeom>
              <a:rect b="b" l="l" r="r" t="t"/>
              <a:pathLst>
                <a:path extrusionOk="0" h="2755" w="5600">
                  <a:moveTo>
                    <a:pt x="3706" y="0"/>
                  </a:moveTo>
                  <a:cubicBezTo>
                    <a:pt x="2062" y="0"/>
                    <a:pt x="1" y="989"/>
                    <a:pt x="99" y="2754"/>
                  </a:cubicBezTo>
                  <a:lnTo>
                    <a:pt x="5600" y="905"/>
                  </a:lnTo>
                  <a:cubicBezTo>
                    <a:pt x="5365" y="291"/>
                    <a:pt x="4597" y="0"/>
                    <a:pt x="3706" y="0"/>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5"/>
            <p:cNvSpPr/>
            <p:nvPr/>
          </p:nvSpPr>
          <p:spPr>
            <a:xfrm>
              <a:off x="2247439" y="2639800"/>
              <a:ext cx="160891" cy="91471"/>
            </a:xfrm>
            <a:custGeom>
              <a:rect b="b" l="l" r="r" t="t"/>
              <a:pathLst>
                <a:path extrusionOk="0" h="2601" w="4575">
                  <a:moveTo>
                    <a:pt x="1426" y="1"/>
                  </a:moveTo>
                  <a:cubicBezTo>
                    <a:pt x="1008" y="1"/>
                    <a:pt x="646" y="161"/>
                    <a:pt x="434" y="559"/>
                  </a:cubicBezTo>
                  <a:cubicBezTo>
                    <a:pt x="1" y="1378"/>
                    <a:pt x="2043" y="2600"/>
                    <a:pt x="3277" y="2600"/>
                  </a:cubicBezTo>
                  <a:cubicBezTo>
                    <a:pt x="3607" y="2600"/>
                    <a:pt x="3880" y="2513"/>
                    <a:pt x="4031" y="2306"/>
                  </a:cubicBezTo>
                  <a:cubicBezTo>
                    <a:pt x="4575" y="1567"/>
                    <a:pt x="2731" y="1"/>
                    <a:pt x="1426" y="1"/>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5"/>
            <p:cNvSpPr/>
            <p:nvPr/>
          </p:nvSpPr>
          <p:spPr>
            <a:xfrm>
              <a:off x="1990367" y="3055652"/>
              <a:ext cx="99278" cy="80815"/>
            </a:xfrm>
            <a:custGeom>
              <a:rect b="b" l="l" r="r" t="t"/>
              <a:pathLst>
                <a:path extrusionOk="0" h="2298" w="2823">
                  <a:moveTo>
                    <a:pt x="225" y="0"/>
                  </a:moveTo>
                  <a:cubicBezTo>
                    <a:pt x="217" y="0"/>
                    <a:pt x="210" y="0"/>
                    <a:pt x="202" y="1"/>
                  </a:cubicBezTo>
                  <a:cubicBezTo>
                    <a:pt x="87" y="18"/>
                    <a:pt x="0" y="120"/>
                    <a:pt x="17" y="239"/>
                  </a:cubicBezTo>
                  <a:cubicBezTo>
                    <a:pt x="25" y="297"/>
                    <a:pt x="197" y="1663"/>
                    <a:pt x="870" y="2134"/>
                  </a:cubicBezTo>
                  <a:cubicBezTo>
                    <a:pt x="1030" y="2241"/>
                    <a:pt x="1202" y="2298"/>
                    <a:pt x="1383" y="2298"/>
                  </a:cubicBezTo>
                  <a:cubicBezTo>
                    <a:pt x="1457" y="2298"/>
                    <a:pt x="1535" y="2286"/>
                    <a:pt x="1613" y="2269"/>
                  </a:cubicBezTo>
                  <a:cubicBezTo>
                    <a:pt x="2601" y="2036"/>
                    <a:pt x="2822" y="949"/>
                    <a:pt x="2802" y="412"/>
                  </a:cubicBezTo>
                  <a:cubicBezTo>
                    <a:pt x="2798" y="295"/>
                    <a:pt x="2711" y="206"/>
                    <a:pt x="2592" y="206"/>
                  </a:cubicBezTo>
                  <a:cubicBezTo>
                    <a:pt x="2589" y="206"/>
                    <a:pt x="2587" y="206"/>
                    <a:pt x="2584" y="206"/>
                  </a:cubicBezTo>
                  <a:cubicBezTo>
                    <a:pt x="2466" y="211"/>
                    <a:pt x="2376" y="309"/>
                    <a:pt x="2379" y="427"/>
                  </a:cubicBezTo>
                  <a:cubicBezTo>
                    <a:pt x="2379" y="440"/>
                    <a:pt x="2412" y="1642"/>
                    <a:pt x="1514" y="1855"/>
                  </a:cubicBezTo>
                  <a:cubicBezTo>
                    <a:pt x="1469" y="1866"/>
                    <a:pt x="1426" y="1872"/>
                    <a:pt x="1384" y="1872"/>
                  </a:cubicBezTo>
                  <a:cubicBezTo>
                    <a:pt x="1288" y="1872"/>
                    <a:pt x="1199" y="1843"/>
                    <a:pt x="1117" y="1786"/>
                  </a:cubicBezTo>
                  <a:cubicBezTo>
                    <a:pt x="685" y="1486"/>
                    <a:pt x="481" y="531"/>
                    <a:pt x="435" y="186"/>
                  </a:cubicBezTo>
                  <a:cubicBezTo>
                    <a:pt x="424" y="79"/>
                    <a:pt x="333" y="0"/>
                    <a:pt x="225" y="0"/>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5"/>
            <p:cNvSpPr/>
            <p:nvPr/>
          </p:nvSpPr>
          <p:spPr>
            <a:xfrm>
              <a:off x="1292543" y="2484537"/>
              <a:ext cx="1358063" cy="709821"/>
            </a:xfrm>
            <a:custGeom>
              <a:rect b="b" l="l" r="r" t="t"/>
              <a:pathLst>
                <a:path extrusionOk="0" h="20184" w="38617">
                  <a:moveTo>
                    <a:pt x="30875" y="1656"/>
                  </a:moveTo>
                  <a:cubicBezTo>
                    <a:pt x="31113" y="1656"/>
                    <a:pt x="31351" y="1675"/>
                    <a:pt x="31591" y="1714"/>
                  </a:cubicBezTo>
                  <a:cubicBezTo>
                    <a:pt x="34999" y="2276"/>
                    <a:pt x="34695" y="6750"/>
                    <a:pt x="34593" y="8531"/>
                  </a:cubicBezTo>
                  <a:cubicBezTo>
                    <a:pt x="34491" y="10310"/>
                    <a:pt x="34186" y="15954"/>
                    <a:pt x="28895" y="16209"/>
                  </a:cubicBezTo>
                  <a:cubicBezTo>
                    <a:pt x="28766" y="16215"/>
                    <a:pt x="28641" y="16218"/>
                    <a:pt x="28518" y="16218"/>
                  </a:cubicBezTo>
                  <a:cubicBezTo>
                    <a:pt x="23604" y="16218"/>
                    <a:pt x="23528" y="11342"/>
                    <a:pt x="24421" y="7817"/>
                  </a:cubicBezTo>
                  <a:cubicBezTo>
                    <a:pt x="25267" y="4480"/>
                    <a:pt x="27973" y="1656"/>
                    <a:pt x="30875" y="1656"/>
                  </a:cubicBezTo>
                  <a:close/>
                  <a:moveTo>
                    <a:pt x="11542" y="1612"/>
                  </a:moveTo>
                  <a:cubicBezTo>
                    <a:pt x="15840" y="1612"/>
                    <a:pt x="19967" y="8208"/>
                    <a:pt x="15881" y="14121"/>
                  </a:cubicBezTo>
                  <a:cubicBezTo>
                    <a:pt x="14224" y="16520"/>
                    <a:pt x="12269" y="17582"/>
                    <a:pt x="10450" y="17582"/>
                  </a:cubicBezTo>
                  <a:cubicBezTo>
                    <a:pt x="7660" y="17582"/>
                    <a:pt x="5190" y="15084"/>
                    <a:pt x="4606" y="11081"/>
                  </a:cubicBezTo>
                  <a:cubicBezTo>
                    <a:pt x="3828" y="5741"/>
                    <a:pt x="6062" y="2079"/>
                    <a:pt x="11181" y="1627"/>
                  </a:cubicBezTo>
                  <a:cubicBezTo>
                    <a:pt x="11301" y="1617"/>
                    <a:pt x="11421" y="1612"/>
                    <a:pt x="11542" y="1612"/>
                  </a:cubicBezTo>
                  <a:close/>
                  <a:moveTo>
                    <a:pt x="10398" y="0"/>
                  </a:moveTo>
                  <a:cubicBezTo>
                    <a:pt x="4018" y="0"/>
                    <a:pt x="1" y="2661"/>
                    <a:pt x="1" y="2661"/>
                  </a:cubicBezTo>
                  <a:lnTo>
                    <a:pt x="112" y="8042"/>
                  </a:lnTo>
                  <a:lnTo>
                    <a:pt x="2039" y="7927"/>
                  </a:lnTo>
                  <a:lnTo>
                    <a:pt x="2039" y="7927"/>
                  </a:lnTo>
                  <a:cubicBezTo>
                    <a:pt x="2039" y="7927"/>
                    <a:pt x="1390" y="20184"/>
                    <a:pt x="9638" y="20184"/>
                  </a:cubicBezTo>
                  <a:cubicBezTo>
                    <a:pt x="9837" y="20184"/>
                    <a:pt x="10041" y="20177"/>
                    <a:pt x="10251" y="20162"/>
                  </a:cubicBezTo>
                  <a:cubicBezTo>
                    <a:pt x="19138" y="19539"/>
                    <a:pt x="19593" y="10479"/>
                    <a:pt x="19593" y="10479"/>
                  </a:cubicBezTo>
                  <a:lnTo>
                    <a:pt x="22018" y="10511"/>
                  </a:lnTo>
                  <a:cubicBezTo>
                    <a:pt x="22018" y="10511"/>
                    <a:pt x="20676" y="18474"/>
                    <a:pt x="28371" y="18474"/>
                  </a:cubicBezTo>
                  <a:cubicBezTo>
                    <a:pt x="28555" y="18474"/>
                    <a:pt x="28743" y="18469"/>
                    <a:pt x="28937" y="18460"/>
                  </a:cubicBezTo>
                  <a:cubicBezTo>
                    <a:pt x="37259" y="18066"/>
                    <a:pt x="36467" y="8497"/>
                    <a:pt x="36467" y="8497"/>
                  </a:cubicBezTo>
                  <a:lnTo>
                    <a:pt x="37940" y="8100"/>
                  </a:lnTo>
                  <a:lnTo>
                    <a:pt x="38616" y="3457"/>
                  </a:lnTo>
                  <a:cubicBezTo>
                    <a:pt x="38616" y="3457"/>
                    <a:pt x="36877" y="487"/>
                    <a:pt x="31063" y="487"/>
                  </a:cubicBezTo>
                  <a:cubicBezTo>
                    <a:pt x="30762" y="487"/>
                    <a:pt x="30449" y="495"/>
                    <a:pt x="30126" y="512"/>
                  </a:cubicBezTo>
                  <a:cubicBezTo>
                    <a:pt x="23555" y="853"/>
                    <a:pt x="22186" y="8018"/>
                    <a:pt x="22186" y="8018"/>
                  </a:cubicBezTo>
                  <a:lnTo>
                    <a:pt x="19646" y="7985"/>
                  </a:lnTo>
                  <a:cubicBezTo>
                    <a:pt x="19646" y="7985"/>
                    <a:pt x="19311" y="569"/>
                    <a:pt x="12006" y="56"/>
                  </a:cubicBezTo>
                  <a:cubicBezTo>
                    <a:pt x="11455" y="18"/>
                    <a:pt x="10918" y="0"/>
                    <a:pt x="10398" y="0"/>
                  </a:cubicBezTo>
                  <a:close/>
                </a:path>
              </a:pathLst>
            </a:custGeom>
            <a:solidFill>
              <a:srgbClr val="9D3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5"/>
            <p:cNvSpPr/>
            <p:nvPr/>
          </p:nvSpPr>
          <p:spPr>
            <a:xfrm>
              <a:off x="1284877" y="2477152"/>
              <a:ext cx="1373502" cy="724697"/>
            </a:xfrm>
            <a:custGeom>
              <a:rect b="b" l="l" r="r" t="t"/>
              <a:pathLst>
                <a:path extrusionOk="0" h="20607" w="39056">
                  <a:moveTo>
                    <a:pt x="31080" y="1652"/>
                  </a:moveTo>
                  <a:cubicBezTo>
                    <a:pt x="27945" y="1652"/>
                    <a:pt x="25243" y="4781"/>
                    <a:pt x="24434" y="7978"/>
                  </a:cubicBezTo>
                  <a:cubicBezTo>
                    <a:pt x="24065" y="9434"/>
                    <a:pt x="23392" y="13047"/>
                    <a:pt x="25111" y="15151"/>
                  </a:cubicBezTo>
                  <a:cubicBezTo>
                    <a:pt x="25923" y="16139"/>
                    <a:pt x="27141" y="16640"/>
                    <a:pt x="28736" y="16640"/>
                  </a:cubicBezTo>
                  <a:cubicBezTo>
                    <a:pt x="28863" y="16640"/>
                    <a:pt x="28994" y="16640"/>
                    <a:pt x="29126" y="16631"/>
                  </a:cubicBezTo>
                  <a:cubicBezTo>
                    <a:pt x="34586" y="16370"/>
                    <a:pt x="34913" y="10651"/>
                    <a:pt x="35020" y="8769"/>
                  </a:cubicBezTo>
                  <a:lnTo>
                    <a:pt x="34811" y="8741"/>
                  </a:lnTo>
                  <a:lnTo>
                    <a:pt x="34597" y="8745"/>
                  </a:lnTo>
                  <a:cubicBezTo>
                    <a:pt x="34495" y="10533"/>
                    <a:pt x="34187" y="15963"/>
                    <a:pt x="29106" y="16209"/>
                  </a:cubicBezTo>
                  <a:cubicBezTo>
                    <a:pt x="28983" y="16215"/>
                    <a:pt x="28863" y="16218"/>
                    <a:pt x="28746" y="16218"/>
                  </a:cubicBezTo>
                  <a:cubicBezTo>
                    <a:pt x="27277" y="16218"/>
                    <a:pt x="26168" y="15769"/>
                    <a:pt x="25443" y="14880"/>
                  </a:cubicBezTo>
                  <a:cubicBezTo>
                    <a:pt x="23843" y="12928"/>
                    <a:pt x="24491" y="9475"/>
                    <a:pt x="24844" y="8080"/>
                  </a:cubicBezTo>
                  <a:cubicBezTo>
                    <a:pt x="25615" y="5049"/>
                    <a:pt x="28146" y="2076"/>
                    <a:pt x="31074" y="2076"/>
                  </a:cubicBezTo>
                  <a:cubicBezTo>
                    <a:pt x="31304" y="2076"/>
                    <a:pt x="31542" y="2096"/>
                    <a:pt x="31775" y="2137"/>
                  </a:cubicBezTo>
                  <a:cubicBezTo>
                    <a:pt x="34946" y="2653"/>
                    <a:pt x="34709" y="6858"/>
                    <a:pt x="34601" y="8654"/>
                  </a:cubicBezTo>
                  <a:lnTo>
                    <a:pt x="34597" y="8728"/>
                  </a:lnTo>
                  <a:lnTo>
                    <a:pt x="34811" y="8741"/>
                  </a:lnTo>
                  <a:lnTo>
                    <a:pt x="35024" y="8753"/>
                  </a:lnTo>
                  <a:lnTo>
                    <a:pt x="35029" y="8679"/>
                  </a:lnTo>
                  <a:cubicBezTo>
                    <a:pt x="35135" y="6768"/>
                    <a:pt x="35393" y="2297"/>
                    <a:pt x="31845" y="1714"/>
                  </a:cubicBezTo>
                  <a:cubicBezTo>
                    <a:pt x="31588" y="1672"/>
                    <a:pt x="31332" y="1652"/>
                    <a:pt x="31080" y="1652"/>
                  </a:cubicBezTo>
                  <a:close/>
                  <a:moveTo>
                    <a:pt x="11756" y="2034"/>
                  </a:moveTo>
                  <a:cubicBezTo>
                    <a:pt x="13532" y="2034"/>
                    <a:pt x="15361" y="3236"/>
                    <a:pt x="16489" y="5180"/>
                  </a:cubicBezTo>
                  <a:cubicBezTo>
                    <a:pt x="18113" y="7969"/>
                    <a:pt x="17905" y="11345"/>
                    <a:pt x="15923" y="14208"/>
                  </a:cubicBezTo>
                  <a:cubicBezTo>
                    <a:pt x="14412" y="16396"/>
                    <a:pt x="12542" y="17581"/>
                    <a:pt x="10670" y="17581"/>
                  </a:cubicBezTo>
                  <a:cubicBezTo>
                    <a:pt x="10332" y="17581"/>
                    <a:pt x="9993" y="17543"/>
                    <a:pt x="9657" y="17464"/>
                  </a:cubicBezTo>
                  <a:cubicBezTo>
                    <a:pt x="7281" y="16907"/>
                    <a:pt x="5513" y="14532"/>
                    <a:pt x="5034" y="11259"/>
                  </a:cubicBezTo>
                  <a:cubicBezTo>
                    <a:pt x="4620" y="8433"/>
                    <a:pt x="5074" y="6087"/>
                    <a:pt x="6342" y="4483"/>
                  </a:cubicBezTo>
                  <a:cubicBezTo>
                    <a:pt x="7461" y="3064"/>
                    <a:pt x="9172" y="2248"/>
                    <a:pt x="11420" y="2051"/>
                  </a:cubicBezTo>
                  <a:cubicBezTo>
                    <a:pt x="11531" y="2043"/>
                    <a:pt x="11645" y="2034"/>
                    <a:pt x="11756" y="2034"/>
                  </a:cubicBezTo>
                  <a:close/>
                  <a:moveTo>
                    <a:pt x="11752" y="1613"/>
                  </a:moveTo>
                  <a:cubicBezTo>
                    <a:pt x="11629" y="1613"/>
                    <a:pt x="11506" y="1618"/>
                    <a:pt x="11383" y="1629"/>
                  </a:cubicBezTo>
                  <a:cubicBezTo>
                    <a:pt x="9012" y="1833"/>
                    <a:pt x="7208" y="2708"/>
                    <a:pt x="6010" y="4221"/>
                  </a:cubicBezTo>
                  <a:cubicBezTo>
                    <a:pt x="4665" y="5919"/>
                    <a:pt x="4185" y="8376"/>
                    <a:pt x="4616" y="11321"/>
                  </a:cubicBezTo>
                  <a:cubicBezTo>
                    <a:pt x="5120" y="14770"/>
                    <a:pt x="7015" y="17280"/>
                    <a:pt x="9562" y="17875"/>
                  </a:cubicBezTo>
                  <a:cubicBezTo>
                    <a:pt x="9931" y="17965"/>
                    <a:pt x="10304" y="18006"/>
                    <a:pt x="10677" y="18006"/>
                  </a:cubicBezTo>
                  <a:cubicBezTo>
                    <a:pt x="12687" y="18006"/>
                    <a:pt x="14681" y="16754"/>
                    <a:pt x="16272" y="14450"/>
                  </a:cubicBezTo>
                  <a:cubicBezTo>
                    <a:pt x="18348" y="11448"/>
                    <a:pt x="18565" y="7904"/>
                    <a:pt x="16858" y="4967"/>
                  </a:cubicBezTo>
                  <a:cubicBezTo>
                    <a:pt x="15652" y="2893"/>
                    <a:pt x="13681" y="1613"/>
                    <a:pt x="11752" y="1613"/>
                  </a:cubicBezTo>
                  <a:close/>
                  <a:moveTo>
                    <a:pt x="10625" y="425"/>
                  </a:moveTo>
                  <a:cubicBezTo>
                    <a:pt x="11138" y="425"/>
                    <a:pt x="11665" y="442"/>
                    <a:pt x="12207" y="480"/>
                  </a:cubicBezTo>
                  <a:cubicBezTo>
                    <a:pt x="19233" y="972"/>
                    <a:pt x="19639" y="7912"/>
                    <a:pt x="19656" y="8207"/>
                  </a:cubicBezTo>
                  <a:lnTo>
                    <a:pt x="19664" y="8404"/>
                  </a:lnTo>
                  <a:lnTo>
                    <a:pt x="22576" y="8441"/>
                  </a:lnTo>
                  <a:lnTo>
                    <a:pt x="22609" y="8264"/>
                  </a:lnTo>
                  <a:cubicBezTo>
                    <a:pt x="22626" y="8195"/>
                    <a:pt x="24032" y="1260"/>
                    <a:pt x="30353" y="936"/>
                  </a:cubicBezTo>
                  <a:cubicBezTo>
                    <a:pt x="30673" y="919"/>
                    <a:pt x="30981" y="911"/>
                    <a:pt x="31279" y="911"/>
                  </a:cubicBezTo>
                  <a:cubicBezTo>
                    <a:pt x="36441" y="911"/>
                    <a:pt x="38330" y="3309"/>
                    <a:pt x="38613" y="3717"/>
                  </a:cubicBezTo>
                  <a:lnTo>
                    <a:pt x="37969" y="8141"/>
                  </a:lnTo>
                  <a:lnTo>
                    <a:pt x="36460" y="8548"/>
                  </a:lnTo>
                  <a:lnTo>
                    <a:pt x="36472" y="8724"/>
                  </a:lnTo>
                  <a:cubicBezTo>
                    <a:pt x="36476" y="8769"/>
                    <a:pt x="36820" y="13326"/>
                    <a:pt x="34319" y="16173"/>
                  </a:cubicBezTo>
                  <a:cubicBezTo>
                    <a:pt x="33079" y="17587"/>
                    <a:pt x="31337" y="18354"/>
                    <a:pt x="29142" y="18461"/>
                  </a:cubicBezTo>
                  <a:cubicBezTo>
                    <a:pt x="28957" y="18470"/>
                    <a:pt x="28776" y="18474"/>
                    <a:pt x="28598" y="18474"/>
                  </a:cubicBezTo>
                  <a:cubicBezTo>
                    <a:pt x="26505" y="18474"/>
                    <a:pt x="24910" y="17876"/>
                    <a:pt x="23851" y="16685"/>
                  </a:cubicBezTo>
                  <a:cubicBezTo>
                    <a:pt x="21854" y="14437"/>
                    <a:pt x="22440" y="10795"/>
                    <a:pt x="22444" y="10759"/>
                  </a:cubicBezTo>
                  <a:lnTo>
                    <a:pt x="22486" y="10513"/>
                  </a:lnTo>
                  <a:lnTo>
                    <a:pt x="19607" y="10471"/>
                  </a:lnTo>
                  <a:lnTo>
                    <a:pt x="19599" y="10676"/>
                  </a:lnTo>
                  <a:cubicBezTo>
                    <a:pt x="19594" y="10767"/>
                    <a:pt x="19057" y="19556"/>
                    <a:pt x="10452" y="20159"/>
                  </a:cubicBezTo>
                  <a:cubicBezTo>
                    <a:pt x="10253" y="20173"/>
                    <a:pt x="10058" y="20180"/>
                    <a:pt x="9866" y="20180"/>
                  </a:cubicBezTo>
                  <a:cubicBezTo>
                    <a:pt x="8109" y="20180"/>
                    <a:pt x="6638" y="19608"/>
                    <a:pt x="5481" y="18473"/>
                  </a:cubicBezTo>
                  <a:cubicBezTo>
                    <a:pt x="2138" y="15188"/>
                    <a:pt x="2462" y="8220"/>
                    <a:pt x="2466" y="8150"/>
                  </a:cubicBezTo>
                  <a:lnTo>
                    <a:pt x="2479" y="7912"/>
                  </a:lnTo>
                  <a:lnTo>
                    <a:pt x="538" y="8027"/>
                  </a:lnTo>
                  <a:lnTo>
                    <a:pt x="432" y="2990"/>
                  </a:lnTo>
                  <a:cubicBezTo>
                    <a:pt x="1083" y="2595"/>
                    <a:pt x="4918" y="425"/>
                    <a:pt x="10625" y="425"/>
                  </a:cubicBezTo>
                  <a:close/>
                  <a:moveTo>
                    <a:pt x="10620" y="1"/>
                  </a:moveTo>
                  <a:cubicBezTo>
                    <a:pt x="4243" y="1"/>
                    <a:pt x="145" y="2668"/>
                    <a:pt x="99" y="2695"/>
                  </a:cubicBezTo>
                  <a:lnTo>
                    <a:pt x="1" y="2761"/>
                  </a:lnTo>
                  <a:lnTo>
                    <a:pt x="124" y="8478"/>
                  </a:lnTo>
                  <a:lnTo>
                    <a:pt x="2036" y="8363"/>
                  </a:lnTo>
                  <a:lnTo>
                    <a:pt x="2036" y="8363"/>
                  </a:lnTo>
                  <a:cubicBezTo>
                    <a:pt x="2003" y="9651"/>
                    <a:pt x="2019" y="15668"/>
                    <a:pt x="5186" y="18777"/>
                  </a:cubicBezTo>
                  <a:cubicBezTo>
                    <a:pt x="6420" y="19991"/>
                    <a:pt x="7987" y="20606"/>
                    <a:pt x="9853" y="20606"/>
                  </a:cubicBezTo>
                  <a:cubicBezTo>
                    <a:pt x="10058" y="20606"/>
                    <a:pt x="10267" y="20598"/>
                    <a:pt x="10481" y="20582"/>
                  </a:cubicBezTo>
                  <a:cubicBezTo>
                    <a:pt x="18704" y="20008"/>
                    <a:pt x="19864" y="12268"/>
                    <a:pt x="20004" y="10902"/>
                  </a:cubicBezTo>
                  <a:lnTo>
                    <a:pt x="21994" y="10931"/>
                  </a:lnTo>
                  <a:cubicBezTo>
                    <a:pt x="21891" y="11817"/>
                    <a:pt x="21690" y="14884"/>
                    <a:pt x="23536" y="16964"/>
                  </a:cubicBezTo>
                  <a:cubicBezTo>
                    <a:pt x="24674" y="18250"/>
                    <a:pt x="26370" y="18898"/>
                    <a:pt x="28588" y="18898"/>
                  </a:cubicBezTo>
                  <a:cubicBezTo>
                    <a:pt x="28776" y="18898"/>
                    <a:pt x="28967" y="18893"/>
                    <a:pt x="29163" y="18884"/>
                  </a:cubicBezTo>
                  <a:cubicBezTo>
                    <a:pt x="31476" y="18772"/>
                    <a:pt x="33318" y="17956"/>
                    <a:pt x="34639" y="16451"/>
                  </a:cubicBezTo>
                  <a:cubicBezTo>
                    <a:pt x="37001" y="13757"/>
                    <a:pt x="36952" y="9761"/>
                    <a:pt x="36907" y="8868"/>
                  </a:cubicBezTo>
                  <a:lnTo>
                    <a:pt x="38346" y="8478"/>
                  </a:lnTo>
                  <a:lnTo>
                    <a:pt x="39056" y="3622"/>
                  </a:lnTo>
                  <a:lnTo>
                    <a:pt x="39019" y="3560"/>
                  </a:lnTo>
                  <a:cubicBezTo>
                    <a:pt x="38940" y="3428"/>
                    <a:pt x="37146" y="484"/>
                    <a:pt x="31274" y="484"/>
                  </a:cubicBezTo>
                  <a:cubicBezTo>
                    <a:pt x="30971" y="484"/>
                    <a:pt x="30657" y="492"/>
                    <a:pt x="30332" y="508"/>
                  </a:cubicBezTo>
                  <a:cubicBezTo>
                    <a:pt x="24254" y="824"/>
                    <a:pt x="22503" y="6899"/>
                    <a:pt x="22236" y="8010"/>
                  </a:cubicBezTo>
                  <a:lnTo>
                    <a:pt x="20061" y="7986"/>
                  </a:lnTo>
                  <a:cubicBezTo>
                    <a:pt x="19934" y="6780"/>
                    <a:pt x="18963" y="525"/>
                    <a:pt x="12236" y="58"/>
                  </a:cubicBezTo>
                  <a:cubicBezTo>
                    <a:pt x="11682" y="19"/>
                    <a:pt x="11143" y="1"/>
                    <a:pt x="10620" y="1"/>
                  </a:cubicBez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5"/>
            <p:cNvSpPr/>
            <p:nvPr/>
          </p:nvSpPr>
          <p:spPr>
            <a:xfrm>
              <a:off x="1337276" y="2469696"/>
              <a:ext cx="1358169" cy="709680"/>
            </a:xfrm>
            <a:custGeom>
              <a:rect b="b" l="l" r="r" t="t"/>
              <a:pathLst>
                <a:path extrusionOk="0" h="20180" w="38620">
                  <a:moveTo>
                    <a:pt x="30907" y="2078"/>
                  </a:moveTo>
                  <a:cubicBezTo>
                    <a:pt x="31145" y="2078"/>
                    <a:pt x="31384" y="2097"/>
                    <a:pt x="31623" y="2136"/>
                  </a:cubicBezTo>
                  <a:cubicBezTo>
                    <a:pt x="35027" y="2698"/>
                    <a:pt x="34724" y="7172"/>
                    <a:pt x="34621" y="8953"/>
                  </a:cubicBezTo>
                  <a:cubicBezTo>
                    <a:pt x="34518" y="10732"/>
                    <a:pt x="34215" y="16376"/>
                    <a:pt x="28924" y="16631"/>
                  </a:cubicBezTo>
                  <a:cubicBezTo>
                    <a:pt x="28795" y="16637"/>
                    <a:pt x="28669" y="16640"/>
                    <a:pt x="28546" y="16640"/>
                  </a:cubicBezTo>
                  <a:cubicBezTo>
                    <a:pt x="23632" y="16640"/>
                    <a:pt x="23557" y="11764"/>
                    <a:pt x="24449" y="8239"/>
                  </a:cubicBezTo>
                  <a:cubicBezTo>
                    <a:pt x="25294" y="4902"/>
                    <a:pt x="28004" y="2078"/>
                    <a:pt x="30907" y="2078"/>
                  </a:cubicBezTo>
                  <a:close/>
                  <a:moveTo>
                    <a:pt x="11574" y="2034"/>
                  </a:moveTo>
                  <a:cubicBezTo>
                    <a:pt x="15872" y="2034"/>
                    <a:pt x="19996" y="8630"/>
                    <a:pt x="15910" y="14543"/>
                  </a:cubicBezTo>
                  <a:cubicBezTo>
                    <a:pt x="14252" y="16942"/>
                    <a:pt x="12298" y="18004"/>
                    <a:pt x="10479" y="18004"/>
                  </a:cubicBezTo>
                  <a:cubicBezTo>
                    <a:pt x="7690" y="18004"/>
                    <a:pt x="5220" y="15506"/>
                    <a:pt x="4635" y="11503"/>
                  </a:cubicBezTo>
                  <a:cubicBezTo>
                    <a:pt x="3855" y="6163"/>
                    <a:pt x="6091" y="2501"/>
                    <a:pt x="11213" y="2049"/>
                  </a:cubicBezTo>
                  <a:cubicBezTo>
                    <a:pt x="11333" y="2039"/>
                    <a:pt x="11454" y="2034"/>
                    <a:pt x="11574" y="2034"/>
                  </a:cubicBezTo>
                  <a:close/>
                  <a:moveTo>
                    <a:pt x="10398" y="0"/>
                  </a:moveTo>
                  <a:cubicBezTo>
                    <a:pt x="4018" y="0"/>
                    <a:pt x="0" y="2661"/>
                    <a:pt x="0" y="2661"/>
                  </a:cubicBezTo>
                  <a:lnTo>
                    <a:pt x="115" y="8042"/>
                  </a:lnTo>
                  <a:lnTo>
                    <a:pt x="2039" y="7927"/>
                  </a:lnTo>
                  <a:lnTo>
                    <a:pt x="2039" y="7927"/>
                  </a:lnTo>
                  <a:cubicBezTo>
                    <a:pt x="2039" y="7927"/>
                    <a:pt x="1390" y="20180"/>
                    <a:pt x="9634" y="20180"/>
                  </a:cubicBezTo>
                  <a:cubicBezTo>
                    <a:pt x="9834" y="20180"/>
                    <a:pt x="10039" y="20172"/>
                    <a:pt x="10250" y="20158"/>
                  </a:cubicBezTo>
                  <a:cubicBezTo>
                    <a:pt x="19137" y="19535"/>
                    <a:pt x="19593" y="10475"/>
                    <a:pt x="19593" y="10475"/>
                  </a:cubicBezTo>
                  <a:lnTo>
                    <a:pt x="22017" y="10511"/>
                  </a:lnTo>
                  <a:cubicBezTo>
                    <a:pt x="22017" y="10511"/>
                    <a:pt x="20675" y="18473"/>
                    <a:pt x="28371" y="18473"/>
                  </a:cubicBezTo>
                  <a:cubicBezTo>
                    <a:pt x="28554" y="18473"/>
                    <a:pt x="28743" y="18469"/>
                    <a:pt x="28937" y="18460"/>
                  </a:cubicBezTo>
                  <a:cubicBezTo>
                    <a:pt x="37258" y="18062"/>
                    <a:pt x="36467" y="8493"/>
                    <a:pt x="36467" y="8493"/>
                  </a:cubicBezTo>
                  <a:lnTo>
                    <a:pt x="37939" y="8095"/>
                  </a:lnTo>
                  <a:lnTo>
                    <a:pt x="38620" y="3452"/>
                  </a:lnTo>
                  <a:cubicBezTo>
                    <a:pt x="38620" y="3452"/>
                    <a:pt x="36876" y="484"/>
                    <a:pt x="31054" y="484"/>
                  </a:cubicBezTo>
                  <a:cubicBezTo>
                    <a:pt x="30756" y="484"/>
                    <a:pt x="30446" y="491"/>
                    <a:pt x="30126" y="508"/>
                  </a:cubicBezTo>
                  <a:cubicBezTo>
                    <a:pt x="23555" y="847"/>
                    <a:pt x="22185" y="8014"/>
                    <a:pt x="22185" y="8014"/>
                  </a:cubicBezTo>
                  <a:lnTo>
                    <a:pt x="19650" y="7984"/>
                  </a:lnTo>
                  <a:cubicBezTo>
                    <a:pt x="19650" y="7984"/>
                    <a:pt x="19310" y="565"/>
                    <a:pt x="12006" y="56"/>
                  </a:cubicBezTo>
                  <a:cubicBezTo>
                    <a:pt x="11455" y="18"/>
                    <a:pt x="10918" y="0"/>
                    <a:pt x="10398" y="0"/>
                  </a:cubicBezTo>
                  <a:close/>
                </a:path>
              </a:pathLst>
            </a:custGeom>
            <a:solidFill>
              <a:srgbClr val="D96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5"/>
            <p:cNvSpPr/>
            <p:nvPr/>
          </p:nvSpPr>
          <p:spPr>
            <a:xfrm>
              <a:off x="1034908" y="2579559"/>
              <a:ext cx="261576" cy="195180"/>
            </a:xfrm>
            <a:custGeom>
              <a:rect b="b" l="l" r="r" t="t"/>
              <a:pathLst>
                <a:path extrusionOk="0" h="5550" w="7438">
                  <a:moveTo>
                    <a:pt x="7315" y="0"/>
                  </a:moveTo>
                  <a:lnTo>
                    <a:pt x="1" y="4171"/>
                  </a:lnTo>
                  <a:lnTo>
                    <a:pt x="1" y="4171"/>
                  </a:lnTo>
                  <a:lnTo>
                    <a:pt x="604" y="4118"/>
                  </a:lnTo>
                  <a:cubicBezTo>
                    <a:pt x="753" y="4105"/>
                    <a:pt x="901" y="4099"/>
                    <a:pt x="1049" y="4099"/>
                  </a:cubicBezTo>
                  <a:cubicBezTo>
                    <a:pt x="2395" y="4099"/>
                    <a:pt x="3692" y="4614"/>
                    <a:pt x="4652" y="5549"/>
                  </a:cubicBezTo>
                  <a:lnTo>
                    <a:pt x="7438" y="5242"/>
                  </a:lnTo>
                  <a:lnTo>
                    <a:pt x="7315" y="0"/>
                  </a:lnTo>
                  <a:close/>
                </a:path>
              </a:pathLst>
            </a:custGeom>
            <a:solidFill>
              <a:srgbClr val="D96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5"/>
            <p:cNvSpPr/>
            <p:nvPr/>
          </p:nvSpPr>
          <p:spPr>
            <a:xfrm>
              <a:off x="1001886" y="2566969"/>
              <a:ext cx="302229" cy="215401"/>
            </a:xfrm>
            <a:custGeom>
              <a:rect b="b" l="l" r="r" t="t"/>
              <a:pathLst>
                <a:path extrusionOk="0" h="6125" w="8594">
                  <a:moveTo>
                    <a:pt x="8052" y="715"/>
                  </a:moveTo>
                  <a:lnTo>
                    <a:pt x="8163" y="5411"/>
                  </a:lnTo>
                  <a:lnTo>
                    <a:pt x="5670" y="5686"/>
                  </a:lnTo>
                  <a:cubicBezTo>
                    <a:pt x="4673" y="4759"/>
                    <a:pt x="3364" y="4247"/>
                    <a:pt x="2003" y="4247"/>
                  </a:cubicBezTo>
                  <a:cubicBezTo>
                    <a:pt x="1954" y="4247"/>
                    <a:pt x="1905" y="4247"/>
                    <a:pt x="1855" y="4250"/>
                  </a:cubicBezTo>
                  <a:lnTo>
                    <a:pt x="8052" y="715"/>
                  </a:lnTo>
                  <a:close/>
                  <a:moveTo>
                    <a:pt x="8458" y="1"/>
                  </a:moveTo>
                  <a:lnTo>
                    <a:pt x="1" y="4824"/>
                  </a:lnTo>
                  <a:lnTo>
                    <a:pt x="1564" y="4686"/>
                  </a:lnTo>
                  <a:cubicBezTo>
                    <a:pt x="1708" y="4673"/>
                    <a:pt x="1851" y="4667"/>
                    <a:pt x="1994" y="4667"/>
                  </a:cubicBezTo>
                  <a:cubicBezTo>
                    <a:pt x="3282" y="4667"/>
                    <a:pt x="4521" y="5162"/>
                    <a:pt x="5448" y="6060"/>
                  </a:cubicBezTo>
                  <a:lnTo>
                    <a:pt x="5517" y="6125"/>
                  </a:lnTo>
                  <a:lnTo>
                    <a:pt x="8593" y="5789"/>
                  </a:lnTo>
                  <a:lnTo>
                    <a:pt x="8458" y="1"/>
                  </a:ln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5"/>
            <p:cNvSpPr/>
            <p:nvPr/>
          </p:nvSpPr>
          <p:spPr>
            <a:xfrm>
              <a:off x="1187252" y="2717555"/>
              <a:ext cx="109230" cy="61684"/>
            </a:xfrm>
            <a:custGeom>
              <a:rect b="b" l="l" r="r" t="t"/>
              <a:pathLst>
                <a:path extrusionOk="0" h="1754" w="3106">
                  <a:moveTo>
                    <a:pt x="2921" y="1"/>
                  </a:moveTo>
                  <a:lnTo>
                    <a:pt x="0" y="1187"/>
                  </a:lnTo>
                  <a:lnTo>
                    <a:pt x="542" y="1753"/>
                  </a:lnTo>
                  <a:lnTo>
                    <a:pt x="3106" y="1416"/>
                  </a:lnTo>
                  <a:lnTo>
                    <a:pt x="2921" y="1"/>
                  </a:lnTo>
                  <a:close/>
                </a:path>
              </a:pathLst>
            </a:custGeom>
            <a:solidFill>
              <a:srgbClr val="9D3C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5"/>
            <p:cNvSpPr/>
            <p:nvPr/>
          </p:nvSpPr>
          <p:spPr>
            <a:xfrm>
              <a:off x="1174241" y="2707040"/>
              <a:ext cx="130577" cy="79971"/>
            </a:xfrm>
            <a:custGeom>
              <a:rect b="b" l="l" r="r" t="t"/>
              <a:pathLst>
                <a:path extrusionOk="0" h="2274" w="3713">
                  <a:moveTo>
                    <a:pt x="3115" y="600"/>
                  </a:moveTo>
                  <a:lnTo>
                    <a:pt x="3238" y="1535"/>
                  </a:lnTo>
                  <a:lnTo>
                    <a:pt x="990" y="1826"/>
                  </a:lnTo>
                  <a:lnTo>
                    <a:pt x="739" y="1564"/>
                  </a:lnTo>
                  <a:lnTo>
                    <a:pt x="3115" y="600"/>
                  </a:lnTo>
                  <a:close/>
                  <a:moveTo>
                    <a:pt x="3463" y="1"/>
                  </a:moveTo>
                  <a:lnTo>
                    <a:pt x="1" y="1407"/>
                  </a:lnTo>
                  <a:lnTo>
                    <a:pt x="834" y="2274"/>
                  </a:lnTo>
                  <a:lnTo>
                    <a:pt x="3713" y="1900"/>
                  </a:lnTo>
                  <a:lnTo>
                    <a:pt x="3463" y="1"/>
                  </a:ln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5"/>
            <p:cNvSpPr/>
            <p:nvPr/>
          </p:nvSpPr>
          <p:spPr>
            <a:xfrm>
              <a:off x="2402175" y="2611279"/>
              <a:ext cx="106909" cy="406642"/>
            </a:xfrm>
            <a:custGeom>
              <a:rect b="b" l="l" r="r" t="t"/>
              <a:pathLst>
                <a:path extrusionOk="0" h="11563" w="3040">
                  <a:moveTo>
                    <a:pt x="0" y="1"/>
                  </a:moveTo>
                  <a:lnTo>
                    <a:pt x="0" y="9725"/>
                  </a:lnTo>
                  <a:cubicBezTo>
                    <a:pt x="21" y="9729"/>
                    <a:pt x="42" y="9733"/>
                    <a:pt x="62" y="9741"/>
                  </a:cubicBezTo>
                  <a:lnTo>
                    <a:pt x="62" y="11562"/>
                  </a:lnTo>
                  <a:cubicBezTo>
                    <a:pt x="2544" y="9918"/>
                    <a:pt x="2749" y="6321"/>
                    <a:pt x="2826" y="4931"/>
                  </a:cubicBezTo>
                  <a:lnTo>
                    <a:pt x="3040" y="4927"/>
                  </a:lnTo>
                  <a:lnTo>
                    <a:pt x="2826" y="4914"/>
                  </a:lnTo>
                  <a:lnTo>
                    <a:pt x="2830" y="4840"/>
                  </a:lnTo>
                  <a:cubicBezTo>
                    <a:pt x="2900" y="3683"/>
                    <a:pt x="3023" y="1527"/>
                    <a:pt x="2252" y="1"/>
                  </a:cubicBezTo>
                  <a:close/>
                </a:path>
              </a:pathLst>
            </a:custGeom>
            <a:solidFill>
              <a:srgbClr val="C7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5"/>
            <p:cNvSpPr/>
            <p:nvPr/>
          </p:nvSpPr>
          <p:spPr>
            <a:xfrm>
              <a:off x="2170529" y="2611279"/>
              <a:ext cx="237873" cy="390922"/>
            </a:xfrm>
            <a:custGeom>
              <a:rect b="b" l="l" r="r" t="t"/>
              <a:pathLst>
                <a:path extrusionOk="0" h="11116" w="6764">
                  <a:moveTo>
                    <a:pt x="3613" y="813"/>
                  </a:moveTo>
                  <a:cubicBezTo>
                    <a:pt x="4918" y="813"/>
                    <a:pt x="6763" y="2379"/>
                    <a:pt x="6218" y="3117"/>
                  </a:cubicBezTo>
                  <a:cubicBezTo>
                    <a:pt x="6067" y="3323"/>
                    <a:pt x="5796" y="3413"/>
                    <a:pt x="5464" y="3413"/>
                  </a:cubicBezTo>
                  <a:cubicBezTo>
                    <a:pt x="4229" y="3413"/>
                    <a:pt x="2186" y="2186"/>
                    <a:pt x="2621" y="1370"/>
                  </a:cubicBezTo>
                  <a:cubicBezTo>
                    <a:pt x="2835" y="973"/>
                    <a:pt x="3195" y="813"/>
                    <a:pt x="3613" y="813"/>
                  </a:cubicBezTo>
                  <a:close/>
                  <a:moveTo>
                    <a:pt x="3651" y="4865"/>
                  </a:moveTo>
                  <a:cubicBezTo>
                    <a:pt x="4361" y="4865"/>
                    <a:pt x="4935" y="5833"/>
                    <a:pt x="4935" y="7022"/>
                  </a:cubicBezTo>
                  <a:cubicBezTo>
                    <a:pt x="4935" y="8215"/>
                    <a:pt x="4361" y="9184"/>
                    <a:pt x="3651" y="9184"/>
                  </a:cubicBezTo>
                  <a:cubicBezTo>
                    <a:pt x="2941" y="9184"/>
                    <a:pt x="2363" y="8215"/>
                    <a:pt x="2363" y="7022"/>
                  </a:cubicBezTo>
                  <a:cubicBezTo>
                    <a:pt x="2363" y="5833"/>
                    <a:pt x="2941" y="4865"/>
                    <a:pt x="3651" y="4865"/>
                  </a:cubicBezTo>
                  <a:close/>
                  <a:moveTo>
                    <a:pt x="3093" y="1"/>
                  </a:moveTo>
                  <a:cubicBezTo>
                    <a:pt x="2019" y="1100"/>
                    <a:pt x="1186" y="2568"/>
                    <a:pt x="772" y="4155"/>
                  </a:cubicBezTo>
                  <a:cubicBezTo>
                    <a:pt x="768" y="4164"/>
                    <a:pt x="768" y="4172"/>
                    <a:pt x="764" y="4180"/>
                  </a:cubicBezTo>
                  <a:cubicBezTo>
                    <a:pt x="764" y="4188"/>
                    <a:pt x="764" y="4192"/>
                    <a:pt x="759" y="4196"/>
                  </a:cubicBezTo>
                  <a:cubicBezTo>
                    <a:pt x="759" y="4204"/>
                    <a:pt x="755" y="4209"/>
                    <a:pt x="755" y="4213"/>
                  </a:cubicBezTo>
                  <a:cubicBezTo>
                    <a:pt x="173" y="6517"/>
                    <a:pt x="1" y="9397"/>
                    <a:pt x="1325" y="11115"/>
                  </a:cubicBezTo>
                  <a:cubicBezTo>
                    <a:pt x="2142" y="10144"/>
                    <a:pt x="3515" y="9508"/>
                    <a:pt x="5070" y="9508"/>
                  </a:cubicBezTo>
                  <a:cubicBezTo>
                    <a:pt x="5603" y="9508"/>
                    <a:pt x="6112" y="9586"/>
                    <a:pt x="6587" y="9725"/>
                  </a:cubicBezTo>
                  <a:lnTo>
                    <a:pt x="6587" y="1"/>
                  </a:lnTo>
                  <a:close/>
                </a:path>
              </a:pathLst>
            </a:custGeom>
            <a:solidFill>
              <a:srgbClr val="C7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5"/>
            <p:cNvSpPr/>
            <p:nvPr/>
          </p:nvSpPr>
          <p:spPr>
            <a:xfrm>
              <a:off x="2217090" y="2945614"/>
              <a:ext cx="187302" cy="101880"/>
            </a:xfrm>
            <a:custGeom>
              <a:rect b="b" l="l" r="r" t="t"/>
              <a:pathLst>
                <a:path extrusionOk="0" h="2897" w="5326">
                  <a:moveTo>
                    <a:pt x="3746" y="1"/>
                  </a:moveTo>
                  <a:cubicBezTo>
                    <a:pt x="2191" y="1"/>
                    <a:pt x="818" y="637"/>
                    <a:pt x="1" y="1608"/>
                  </a:cubicBezTo>
                  <a:cubicBezTo>
                    <a:pt x="449" y="2191"/>
                    <a:pt x="1064" y="2638"/>
                    <a:pt x="1892" y="2888"/>
                  </a:cubicBezTo>
                  <a:cubicBezTo>
                    <a:pt x="2003" y="2892"/>
                    <a:pt x="2117" y="2897"/>
                    <a:pt x="2232" y="2897"/>
                  </a:cubicBezTo>
                  <a:cubicBezTo>
                    <a:pt x="2352" y="2897"/>
                    <a:pt x="2475" y="2892"/>
                    <a:pt x="2598" y="2888"/>
                  </a:cubicBezTo>
                  <a:cubicBezTo>
                    <a:pt x="3726" y="2831"/>
                    <a:pt x="4619" y="2523"/>
                    <a:pt x="5325" y="2055"/>
                  </a:cubicBezTo>
                  <a:lnTo>
                    <a:pt x="5325" y="234"/>
                  </a:lnTo>
                  <a:cubicBezTo>
                    <a:pt x="5305" y="226"/>
                    <a:pt x="5284" y="222"/>
                    <a:pt x="5263" y="218"/>
                  </a:cubicBezTo>
                  <a:cubicBezTo>
                    <a:pt x="4788" y="79"/>
                    <a:pt x="4279" y="1"/>
                    <a:pt x="3746" y="1"/>
                  </a:cubicBezTo>
                  <a:close/>
                </a:path>
              </a:pathLst>
            </a:custGeom>
            <a:solidFill>
              <a:srgbClr val="A1AB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5"/>
            <p:cNvSpPr/>
            <p:nvPr/>
          </p:nvSpPr>
          <p:spPr>
            <a:xfrm>
              <a:off x="2279266" y="2550124"/>
              <a:ext cx="202143" cy="61191"/>
            </a:xfrm>
            <a:custGeom>
              <a:rect b="b" l="l" r="r" t="t"/>
              <a:pathLst>
                <a:path extrusionOk="0" h="1740" w="5748">
                  <a:moveTo>
                    <a:pt x="2798" y="1"/>
                  </a:moveTo>
                  <a:cubicBezTo>
                    <a:pt x="2778" y="1"/>
                    <a:pt x="2757" y="5"/>
                    <a:pt x="2736" y="5"/>
                  </a:cubicBezTo>
                  <a:cubicBezTo>
                    <a:pt x="1740" y="304"/>
                    <a:pt x="805" y="919"/>
                    <a:pt x="1" y="1740"/>
                  </a:cubicBezTo>
                  <a:lnTo>
                    <a:pt x="5747" y="1740"/>
                  </a:lnTo>
                  <a:cubicBezTo>
                    <a:pt x="5325" y="894"/>
                    <a:pt x="4627" y="247"/>
                    <a:pt x="3499" y="62"/>
                  </a:cubicBezTo>
                  <a:cubicBezTo>
                    <a:pt x="3266" y="21"/>
                    <a:pt x="3028" y="1"/>
                    <a:pt x="2798" y="1"/>
                  </a:cubicBezTo>
                  <a:close/>
                </a:path>
              </a:pathLst>
            </a:custGeom>
            <a:solidFill>
              <a:srgbClr val="94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5"/>
            <p:cNvSpPr/>
            <p:nvPr/>
          </p:nvSpPr>
          <p:spPr>
            <a:xfrm>
              <a:off x="2253629" y="2782333"/>
              <a:ext cx="90451" cy="151959"/>
            </a:xfrm>
            <a:custGeom>
              <a:rect b="b" l="l" r="r" t="t"/>
              <a:pathLst>
                <a:path extrusionOk="0" h="4321" w="2572">
                  <a:moveTo>
                    <a:pt x="1288" y="1"/>
                  </a:moveTo>
                  <a:cubicBezTo>
                    <a:pt x="578" y="1"/>
                    <a:pt x="0" y="969"/>
                    <a:pt x="0" y="2158"/>
                  </a:cubicBezTo>
                  <a:cubicBezTo>
                    <a:pt x="0" y="3351"/>
                    <a:pt x="578" y="4320"/>
                    <a:pt x="1288" y="4320"/>
                  </a:cubicBezTo>
                  <a:cubicBezTo>
                    <a:pt x="1998" y="4320"/>
                    <a:pt x="2572" y="3351"/>
                    <a:pt x="2572" y="2158"/>
                  </a:cubicBezTo>
                  <a:cubicBezTo>
                    <a:pt x="2572" y="969"/>
                    <a:pt x="1998" y="1"/>
                    <a:pt x="1288" y="1"/>
                  </a:cubicBez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5"/>
            <p:cNvSpPr/>
            <p:nvPr/>
          </p:nvSpPr>
          <p:spPr>
            <a:xfrm>
              <a:off x="2247404" y="2639870"/>
              <a:ext cx="160997" cy="91435"/>
            </a:xfrm>
            <a:custGeom>
              <a:rect b="b" l="l" r="r" t="t"/>
              <a:pathLst>
                <a:path extrusionOk="0" h="2600" w="4578">
                  <a:moveTo>
                    <a:pt x="1427" y="0"/>
                  </a:moveTo>
                  <a:cubicBezTo>
                    <a:pt x="1009" y="0"/>
                    <a:pt x="649" y="160"/>
                    <a:pt x="435" y="557"/>
                  </a:cubicBezTo>
                  <a:cubicBezTo>
                    <a:pt x="0" y="1373"/>
                    <a:pt x="2043" y="2600"/>
                    <a:pt x="3278" y="2600"/>
                  </a:cubicBezTo>
                  <a:cubicBezTo>
                    <a:pt x="3610" y="2600"/>
                    <a:pt x="3881" y="2510"/>
                    <a:pt x="4032" y="2304"/>
                  </a:cubicBezTo>
                  <a:cubicBezTo>
                    <a:pt x="4577" y="1566"/>
                    <a:pt x="2732" y="0"/>
                    <a:pt x="1427" y="0"/>
                  </a:cubicBez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5"/>
            <p:cNvSpPr/>
            <p:nvPr/>
          </p:nvSpPr>
          <p:spPr>
            <a:xfrm>
              <a:off x="2359904" y="2542739"/>
              <a:ext cx="209176" cy="511511"/>
            </a:xfrm>
            <a:custGeom>
              <a:rect b="b" l="l" r="r" t="t"/>
              <a:pathLst>
                <a:path extrusionOk="0" h="14545" w="5948">
                  <a:moveTo>
                    <a:pt x="1891" y="1"/>
                  </a:moveTo>
                  <a:lnTo>
                    <a:pt x="1891" y="1"/>
                  </a:lnTo>
                  <a:cubicBezTo>
                    <a:pt x="4791" y="977"/>
                    <a:pt x="4562" y="5021"/>
                    <a:pt x="4460" y="6814"/>
                  </a:cubicBezTo>
                  <a:lnTo>
                    <a:pt x="4455" y="6888"/>
                  </a:lnTo>
                  <a:lnTo>
                    <a:pt x="4242" y="6876"/>
                  </a:lnTo>
                  <a:lnTo>
                    <a:pt x="4451" y="6904"/>
                  </a:lnTo>
                  <a:cubicBezTo>
                    <a:pt x="4356" y="8602"/>
                    <a:pt x="4078" y="13434"/>
                    <a:pt x="0" y="14545"/>
                  </a:cubicBezTo>
                  <a:cubicBezTo>
                    <a:pt x="1547" y="14439"/>
                    <a:pt x="2654" y="13861"/>
                    <a:pt x="3451" y="13060"/>
                  </a:cubicBezTo>
                  <a:cubicBezTo>
                    <a:pt x="5226" y="11268"/>
                    <a:pt x="5456" y="8360"/>
                    <a:pt x="5533" y="7035"/>
                  </a:cubicBezTo>
                  <a:cubicBezTo>
                    <a:pt x="5533" y="7011"/>
                    <a:pt x="5533" y="6990"/>
                    <a:pt x="5537" y="6965"/>
                  </a:cubicBezTo>
                  <a:cubicBezTo>
                    <a:pt x="5537" y="6937"/>
                    <a:pt x="5542" y="6904"/>
                    <a:pt x="5542" y="6876"/>
                  </a:cubicBezTo>
                  <a:cubicBezTo>
                    <a:pt x="5645" y="5095"/>
                    <a:pt x="5948" y="621"/>
                    <a:pt x="2544" y="59"/>
                  </a:cubicBezTo>
                  <a:cubicBezTo>
                    <a:pt x="2326" y="26"/>
                    <a:pt x="2109" y="6"/>
                    <a:pt x="1891" y="1"/>
                  </a:cubicBezTo>
                  <a:close/>
                </a:path>
              </a:pathLst>
            </a:custGeom>
            <a:solidFill>
              <a:srgbClr val="5358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5"/>
            <p:cNvSpPr/>
            <p:nvPr/>
          </p:nvSpPr>
          <p:spPr>
            <a:xfrm>
              <a:off x="2283591" y="2542739"/>
              <a:ext cx="244836" cy="512250"/>
            </a:xfrm>
            <a:custGeom>
              <a:rect b="b" l="l" r="r" t="t"/>
              <a:pathLst>
                <a:path extrusionOk="0" h="14566" w="6962">
                  <a:moveTo>
                    <a:pt x="3991" y="1"/>
                  </a:moveTo>
                  <a:cubicBezTo>
                    <a:pt x="3524" y="1"/>
                    <a:pt x="3061" y="75"/>
                    <a:pt x="2613" y="215"/>
                  </a:cubicBezTo>
                  <a:cubicBezTo>
                    <a:pt x="2634" y="215"/>
                    <a:pt x="2655" y="211"/>
                    <a:pt x="2675" y="211"/>
                  </a:cubicBezTo>
                  <a:cubicBezTo>
                    <a:pt x="2905" y="211"/>
                    <a:pt x="3143" y="231"/>
                    <a:pt x="3376" y="272"/>
                  </a:cubicBezTo>
                  <a:cubicBezTo>
                    <a:pt x="4504" y="457"/>
                    <a:pt x="5202" y="1104"/>
                    <a:pt x="5624" y="1950"/>
                  </a:cubicBezTo>
                  <a:cubicBezTo>
                    <a:pt x="6395" y="3476"/>
                    <a:pt x="6272" y="5632"/>
                    <a:pt x="6202" y="6789"/>
                  </a:cubicBezTo>
                  <a:lnTo>
                    <a:pt x="6198" y="6863"/>
                  </a:lnTo>
                  <a:lnTo>
                    <a:pt x="6412" y="6876"/>
                  </a:lnTo>
                  <a:lnTo>
                    <a:pt x="6625" y="6888"/>
                  </a:lnTo>
                  <a:lnTo>
                    <a:pt x="6630" y="6814"/>
                  </a:lnTo>
                  <a:cubicBezTo>
                    <a:pt x="6732" y="5021"/>
                    <a:pt x="6961" y="977"/>
                    <a:pt x="4061" y="1"/>
                  </a:cubicBezTo>
                  <a:close/>
                  <a:moveTo>
                    <a:pt x="6412" y="6876"/>
                  </a:moveTo>
                  <a:lnTo>
                    <a:pt x="6198" y="6880"/>
                  </a:lnTo>
                  <a:cubicBezTo>
                    <a:pt x="6121" y="8270"/>
                    <a:pt x="5916" y="11867"/>
                    <a:pt x="3434" y="13511"/>
                  </a:cubicBezTo>
                  <a:cubicBezTo>
                    <a:pt x="2728" y="13979"/>
                    <a:pt x="1835" y="14287"/>
                    <a:pt x="707" y="14344"/>
                  </a:cubicBezTo>
                  <a:cubicBezTo>
                    <a:pt x="584" y="14348"/>
                    <a:pt x="461" y="14353"/>
                    <a:pt x="341" y="14353"/>
                  </a:cubicBezTo>
                  <a:cubicBezTo>
                    <a:pt x="226" y="14353"/>
                    <a:pt x="112" y="14348"/>
                    <a:pt x="1" y="14344"/>
                  </a:cubicBezTo>
                  <a:lnTo>
                    <a:pt x="1" y="14344"/>
                  </a:lnTo>
                  <a:cubicBezTo>
                    <a:pt x="453" y="14480"/>
                    <a:pt x="969" y="14558"/>
                    <a:pt x="1551" y="14562"/>
                  </a:cubicBezTo>
                  <a:cubicBezTo>
                    <a:pt x="1580" y="14566"/>
                    <a:pt x="1609" y="14566"/>
                    <a:pt x="1638" y="14566"/>
                  </a:cubicBezTo>
                  <a:cubicBezTo>
                    <a:pt x="1761" y="14566"/>
                    <a:pt x="1888" y="14562"/>
                    <a:pt x="2015" y="14554"/>
                  </a:cubicBezTo>
                  <a:lnTo>
                    <a:pt x="2032" y="14554"/>
                  </a:lnTo>
                  <a:cubicBezTo>
                    <a:pt x="2081" y="14554"/>
                    <a:pt x="2126" y="14550"/>
                    <a:pt x="2170" y="14545"/>
                  </a:cubicBezTo>
                  <a:cubicBezTo>
                    <a:pt x="6248" y="13434"/>
                    <a:pt x="6526" y="8602"/>
                    <a:pt x="6621" y="6904"/>
                  </a:cubicBezTo>
                  <a:lnTo>
                    <a:pt x="6412" y="6876"/>
                  </a:ln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5"/>
            <p:cNvSpPr/>
            <p:nvPr/>
          </p:nvSpPr>
          <p:spPr>
            <a:xfrm>
              <a:off x="2197643" y="2542739"/>
              <a:ext cx="283626" cy="511828"/>
            </a:xfrm>
            <a:custGeom>
              <a:rect b="b" l="l" r="r" t="t"/>
              <a:pathLst>
                <a:path extrusionOk="0" h="14554" w="8065">
                  <a:moveTo>
                    <a:pt x="6435" y="1"/>
                  </a:moveTo>
                  <a:cubicBezTo>
                    <a:pt x="3552" y="1"/>
                    <a:pt x="862" y="2795"/>
                    <a:pt x="1" y="6104"/>
                  </a:cubicBezTo>
                  <a:cubicBezTo>
                    <a:pt x="415" y="4517"/>
                    <a:pt x="1248" y="3049"/>
                    <a:pt x="2322" y="1950"/>
                  </a:cubicBezTo>
                  <a:cubicBezTo>
                    <a:pt x="3126" y="1129"/>
                    <a:pt x="4061" y="514"/>
                    <a:pt x="5057" y="215"/>
                  </a:cubicBezTo>
                  <a:cubicBezTo>
                    <a:pt x="5505" y="75"/>
                    <a:pt x="5968" y="1"/>
                    <a:pt x="6435" y="1"/>
                  </a:cubicBezTo>
                  <a:close/>
                  <a:moveTo>
                    <a:pt x="8064" y="13061"/>
                  </a:moveTo>
                  <a:cubicBezTo>
                    <a:pt x="7358" y="13771"/>
                    <a:pt x="6408" y="14304"/>
                    <a:pt x="5124" y="14491"/>
                  </a:cubicBezTo>
                  <a:lnTo>
                    <a:pt x="5124" y="14491"/>
                  </a:lnTo>
                  <a:cubicBezTo>
                    <a:pt x="6408" y="14305"/>
                    <a:pt x="7358" y="13770"/>
                    <a:pt x="8064" y="13061"/>
                  </a:cubicBezTo>
                  <a:close/>
                  <a:moveTo>
                    <a:pt x="5124" y="14491"/>
                  </a:moveTo>
                  <a:lnTo>
                    <a:pt x="5124" y="14491"/>
                  </a:lnTo>
                  <a:cubicBezTo>
                    <a:pt x="4960" y="14515"/>
                    <a:pt x="4790" y="14533"/>
                    <a:pt x="4614" y="14545"/>
                  </a:cubicBezTo>
                  <a:cubicBezTo>
                    <a:pt x="4610" y="14545"/>
                    <a:pt x="4606" y="14546"/>
                    <a:pt x="4602" y="14546"/>
                  </a:cubicBezTo>
                  <a:lnTo>
                    <a:pt x="4602" y="14546"/>
                  </a:lnTo>
                  <a:cubicBezTo>
                    <a:pt x="4782" y="14534"/>
                    <a:pt x="4956" y="14515"/>
                    <a:pt x="5124" y="14491"/>
                  </a:cubicBezTo>
                  <a:close/>
                  <a:moveTo>
                    <a:pt x="4602" y="14546"/>
                  </a:moveTo>
                  <a:cubicBezTo>
                    <a:pt x="4560" y="14549"/>
                    <a:pt x="4518" y="14552"/>
                    <a:pt x="4476" y="14554"/>
                  </a:cubicBezTo>
                  <a:cubicBezTo>
                    <a:pt x="4520" y="14554"/>
                    <a:pt x="4562" y="14550"/>
                    <a:pt x="4602" y="14546"/>
                  </a:cubicBezTo>
                  <a:close/>
                </a:path>
              </a:pathLst>
            </a:custGeom>
            <a:solidFill>
              <a:srgbClr val="888B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5"/>
            <p:cNvSpPr/>
            <p:nvPr/>
          </p:nvSpPr>
          <p:spPr>
            <a:xfrm>
              <a:off x="1494931" y="2605793"/>
              <a:ext cx="426969" cy="416454"/>
            </a:xfrm>
            <a:custGeom>
              <a:rect b="b" l="l" r="r" t="t"/>
              <a:pathLst>
                <a:path extrusionOk="0" h="11842" w="12141">
                  <a:moveTo>
                    <a:pt x="7502" y="517"/>
                  </a:moveTo>
                  <a:cubicBezTo>
                    <a:pt x="8392" y="517"/>
                    <a:pt x="9163" y="809"/>
                    <a:pt x="9397" y="1424"/>
                  </a:cubicBezTo>
                  <a:lnTo>
                    <a:pt x="3896" y="3273"/>
                  </a:lnTo>
                  <a:cubicBezTo>
                    <a:pt x="3798" y="1506"/>
                    <a:pt x="5857" y="517"/>
                    <a:pt x="7502" y="517"/>
                  </a:cubicBezTo>
                  <a:close/>
                  <a:moveTo>
                    <a:pt x="7288" y="5021"/>
                  </a:moveTo>
                  <a:cubicBezTo>
                    <a:pt x="7998" y="5021"/>
                    <a:pt x="8572" y="5989"/>
                    <a:pt x="8572" y="7178"/>
                  </a:cubicBezTo>
                  <a:cubicBezTo>
                    <a:pt x="8572" y="8371"/>
                    <a:pt x="7998" y="9340"/>
                    <a:pt x="7288" y="9340"/>
                  </a:cubicBezTo>
                  <a:cubicBezTo>
                    <a:pt x="6579" y="9340"/>
                    <a:pt x="6005" y="8371"/>
                    <a:pt x="6005" y="7178"/>
                  </a:cubicBezTo>
                  <a:cubicBezTo>
                    <a:pt x="6005" y="5989"/>
                    <a:pt x="6579" y="5021"/>
                    <a:pt x="7288" y="5021"/>
                  </a:cubicBezTo>
                  <a:close/>
                  <a:moveTo>
                    <a:pt x="2149" y="0"/>
                  </a:moveTo>
                  <a:cubicBezTo>
                    <a:pt x="722" y="1309"/>
                    <a:pt x="0" y="3249"/>
                    <a:pt x="0" y="5640"/>
                  </a:cubicBezTo>
                  <a:cubicBezTo>
                    <a:pt x="0" y="6272"/>
                    <a:pt x="49" y="6940"/>
                    <a:pt x="152" y="7633"/>
                  </a:cubicBezTo>
                  <a:cubicBezTo>
                    <a:pt x="184" y="7855"/>
                    <a:pt x="222" y="8072"/>
                    <a:pt x="267" y="8282"/>
                  </a:cubicBezTo>
                  <a:cubicBezTo>
                    <a:pt x="426" y="9069"/>
                    <a:pt x="665" y="9791"/>
                    <a:pt x="968" y="10439"/>
                  </a:cubicBezTo>
                  <a:cubicBezTo>
                    <a:pt x="1874" y="9853"/>
                    <a:pt x="2998" y="9508"/>
                    <a:pt x="4212" y="9508"/>
                  </a:cubicBezTo>
                  <a:cubicBezTo>
                    <a:pt x="6209" y="9508"/>
                    <a:pt x="7957" y="10444"/>
                    <a:pt x="8913" y="11841"/>
                  </a:cubicBezTo>
                  <a:cubicBezTo>
                    <a:pt x="9274" y="11460"/>
                    <a:pt x="9622" y="11029"/>
                    <a:pt x="9950" y="10550"/>
                  </a:cubicBezTo>
                  <a:cubicBezTo>
                    <a:pt x="11932" y="7687"/>
                    <a:pt x="12140" y="4311"/>
                    <a:pt x="10516" y="1522"/>
                  </a:cubicBezTo>
                  <a:cubicBezTo>
                    <a:pt x="10184" y="944"/>
                    <a:pt x="9787" y="436"/>
                    <a:pt x="9348" y="0"/>
                  </a:cubicBezTo>
                  <a:close/>
                </a:path>
              </a:pathLst>
            </a:custGeom>
            <a:solidFill>
              <a:srgbClr val="C7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5"/>
            <p:cNvSpPr/>
            <p:nvPr/>
          </p:nvSpPr>
          <p:spPr>
            <a:xfrm>
              <a:off x="1528937" y="2940163"/>
              <a:ext cx="279441" cy="155229"/>
            </a:xfrm>
            <a:custGeom>
              <a:rect b="b" l="l" r="r" t="t"/>
              <a:pathLst>
                <a:path extrusionOk="0" h="4414" w="7946">
                  <a:moveTo>
                    <a:pt x="3245" y="0"/>
                  </a:moveTo>
                  <a:cubicBezTo>
                    <a:pt x="2031" y="0"/>
                    <a:pt x="907" y="345"/>
                    <a:pt x="1" y="931"/>
                  </a:cubicBezTo>
                  <a:cubicBezTo>
                    <a:pt x="830" y="2723"/>
                    <a:pt x="2142" y="3946"/>
                    <a:pt x="3639" y="4413"/>
                  </a:cubicBezTo>
                  <a:lnTo>
                    <a:pt x="3733" y="4413"/>
                  </a:lnTo>
                  <a:cubicBezTo>
                    <a:pt x="5193" y="4413"/>
                    <a:pt x="6654" y="3692"/>
                    <a:pt x="7946" y="2333"/>
                  </a:cubicBezTo>
                  <a:cubicBezTo>
                    <a:pt x="6990" y="936"/>
                    <a:pt x="5242" y="0"/>
                    <a:pt x="3245" y="0"/>
                  </a:cubicBezTo>
                  <a:close/>
                </a:path>
              </a:pathLst>
            </a:custGeom>
            <a:solidFill>
              <a:srgbClr val="A1AB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5"/>
            <p:cNvSpPr/>
            <p:nvPr/>
          </p:nvSpPr>
          <p:spPr>
            <a:xfrm>
              <a:off x="1570470" y="2548682"/>
              <a:ext cx="253206" cy="57147"/>
            </a:xfrm>
            <a:custGeom>
              <a:rect b="b" l="l" r="r" t="t"/>
              <a:pathLst>
                <a:path extrusionOk="0" h="1625" w="7200">
                  <a:moveTo>
                    <a:pt x="3635" y="0"/>
                  </a:moveTo>
                  <a:cubicBezTo>
                    <a:pt x="3524" y="0"/>
                    <a:pt x="3410" y="9"/>
                    <a:pt x="3299" y="17"/>
                  </a:cubicBezTo>
                  <a:cubicBezTo>
                    <a:pt x="3249" y="21"/>
                    <a:pt x="3196" y="25"/>
                    <a:pt x="3147" y="29"/>
                  </a:cubicBezTo>
                  <a:cubicBezTo>
                    <a:pt x="1867" y="333"/>
                    <a:pt x="817" y="874"/>
                    <a:pt x="1" y="1624"/>
                  </a:cubicBezTo>
                  <a:lnTo>
                    <a:pt x="7200" y="1624"/>
                  </a:lnTo>
                  <a:cubicBezTo>
                    <a:pt x="6162" y="595"/>
                    <a:pt x="4886" y="0"/>
                    <a:pt x="3635" y="0"/>
                  </a:cubicBezTo>
                  <a:close/>
                </a:path>
              </a:pathLst>
            </a:custGeom>
            <a:solidFill>
              <a:srgbClr val="94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5"/>
            <p:cNvSpPr/>
            <p:nvPr/>
          </p:nvSpPr>
          <p:spPr>
            <a:xfrm>
              <a:off x="1706075" y="2782333"/>
              <a:ext cx="90310" cy="151959"/>
            </a:xfrm>
            <a:custGeom>
              <a:rect b="b" l="l" r="r" t="t"/>
              <a:pathLst>
                <a:path extrusionOk="0" h="4321" w="2568">
                  <a:moveTo>
                    <a:pt x="1284" y="1"/>
                  </a:moveTo>
                  <a:cubicBezTo>
                    <a:pt x="575" y="1"/>
                    <a:pt x="1" y="969"/>
                    <a:pt x="1" y="2158"/>
                  </a:cubicBezTo>
                  <a:cubicBezTo>
                    <a:pt x="1" y="3351"/>
                    <a:pt x="575" y="4320"/>
                    <a:pt x="1284" y="4320"/>
                  </a:cubicBezTo>
                  <a:cubicBezTo>
                    <a:pt x="1994" y="4320"/>
                    <a:pt x="2568" y="3351"/>
                    <a:pt x="2568" y="2158"/>
                  </a:cubicBezTo>
                  <a:cubicBezTo>
                    <a:pt x="2568" y="969"/>
                    <a:pt x="1994" y="1"/>
                    <a:pt x="1284" y="1"/>
                  </a:cubicBez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5"/>
            <p:cNvSpPr/>
            <p:nvPr/>
          </p:nvSpPr>
          <p:spPr>
            <a:xfrm>
              <a:off x="1628461" y="2623975"/>
              <a:ext cx="196938" cy="96957"/>
            </a:xfrm>
            <a:custGeom>
              <a:rect b="b" l="l" r="r" t="t"/>
              <a:pathLst>
                <a:path extrusionOk="0" h="2757" w="5600">
                  <a:moveTo>
                    <a:pt x="3705" y="0"/>
                  </a:moveTo>
                  <a:cubicBezTo>
                    <a:pt x="2060" y="0"/>
                    <a:pt x="1" y="989"/>
                    <a:pt x="99" y="2756"/>
                  </a:cubicBezTo>
                  <a:lnTo>
                    <a:pt x="5600" y="907"/>
                  </a:lnTo>
                  <a:cubicBezTo>
                    <a:pt x="5366" y="292"/>
                    <a:pt x="4595" y="0"/>
                    <a:pt x="3705" y="0"/>
                  </a:cubicBez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5"/>
            <p:cNvSpPr/>
            <p:nvPr/>
          </p:nvSpPr>
          <p:spPr>
            <a:xfrm>
              <a:off x="1711420" y="2541332"/>
              <a:ext cx="299592" cy="561379"/>
            </a:xfrm>
            <a:custGeom>
              <a:rect b="b" l="l" r="r" t="t"/>
              <a:pathLst>
                <a:path extrusionOk="0" h="15963" w="8519">
                  <a:moveTo>
                    <a:pt x="997" y="1"/>
                  </a:moveTo>
                  <a:lnTo>
                    <a:pt x="997" y="1"/>
                  </a:lnTo>
                  <a:cubicBezTo>
                    <a:pt x="2449" y="444"/>
                    <a:pt x="3811" y="1563"/>
                    <a:pt x="4729" y="3142"/>
                  </a:cubicBezTo>
                  <a:cubicBezTo>
                    <a:pt x="6436" y="6079"/>
                    <a:pt x="6219" y="9623"/>
                    <a:pt x="4143" y="12625"/>
                  </a:cubicBezTo>
                  <a:cubicBezTo>
                    <a:pt x="2937" y="14372"/>
                    <a:pt x="1501" y="15512"/>
                    <a:pt x="0" y="15963"/>
                  </a:cubicBezTo>
                  <a:cubicBezTo>
                    <a:pt x="1772" y="15902"/>
                    <a:pt x="3663" y="14836"/>
                    <a:pt x="5271" y="12506"/>
                  </a:cubicBezTo>
                  <a:cubicBezTo>
                    <a:pt x="5677" y="11915"/>
                    <a:pt x="6001" y="11321"/>
                    <a:pt x="6255" y="10726"/>
                  </a:cubicBezTo>
                  <a:cubicBezTo>
                    <a:pt x="8519" y="5373"/>
                    <a:pt x="4844" y="58"/>
                    <a:pt x="997" y="1"/>
                  </a:cubicBezTo>
                  <a:close/>
                </a:path>
              </a:pathLst>
            </a:custGeom>
            <a:solidFill>
              <a:srgbClr val="5358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5"/>
            <p:cNvSpPr/>
            <p:nvPr/>
          </p:nvSpPr>
          <p:spPr>
            <a:xfrm>
              <a:off x="1656876" y="2541332"/>
              <a:ext cx="280918" cy="561555"/>
            </a:xfrm>
            <a:custGeom>
              <a:rect b="b" l="l" r="r" t="t"/>
              <a:pathLst>
                <a:path extrusionOk="0" h="15968" w="7988">
                  <a:moveTo>
                    <a:pt x="2486" y="1"/>
                  </a:moveTo>
                  <a:cubicBezTo>
                    <a:pt x="2363" y="1"/>
                    <a:pt x="2244" y="5"/>
                    <a:pt x="2125" y="12"/>
                  </a:cubicBezTo>
                  <a:cubicBezTo>
                    <a:pt x="1617" y="58"/>
                    <a:pt x="1141" y="135"/>
                    <a:pt x="690" y="238"/>
                  </a:cubicBezTo>
                  <a:cubicBezTo>
                    <a:pt x="739" y="234"/>
                    <a:pt x="792" y="230"/>
                    <a:pt x="842" y="226"/>
                  </a:cubicBezTo>
                  <a:cubicBezTo>
                    <a:pt x="953" y="218"/>
                    <a:pt x="1067" y="209"/>
                    <a:pt x="1178" y="209"/>
                  </a:cubicBezTo>
                  <a:cubicBezTo>
                    <a:pt x="2429" y="209"/>
                    <a:pt x="3705" y="804"/>
                    <a:pt x="4743" y="1833"/>
                  </a:cubicBezTo>
                  <a:cubicBezTo>
                    <a:pt x="5182" y="2269"/>
                    <a:pt x="5579" y="2777"/>
                    <a:pt x="5911" y="3355"/>
                  </a:cubicBezTo>
                  <a:cubicBezTo>
                    <a:pt x="7535" y="6144"/>
                    <a:pt x="7327" y="9520"/>
                    <a:pt x="5345" y="12383"/>
                  </a:cubicBezTo>
                  <a:cubicBezTo>
                    <a:pt x="5017" y="12862"/>
                    <a:pt x="4669" y="13293"/>
                    <a:pt x="4308" y="13674"/>
                  </a:cubicBezTo>
                  <a:cubicBezTo>
                    <a:pt x="3016" y="15033"/>
                    <a:pt x="1555" y="15754"/>
                    <a:pt x="95" y="15754"/>
                  </a:cubicBezTo>
                  <a:lnTo>
                    <a:pt x="1" y="15754"/>
                  </a:lnTo>
                  <a:cubicBezTo>
                    <a:pt x="391" y="15877"/>
                    <a:pt x="788" y="15947"/>
                    <a:pt x="1199" y="15963"/>
                  </a:cubicBezTo>
                  <a:cubicBezTo>
                    <a:pt x="1260" y="15968"/>
                    <a:pt x="1326" y="15968"/>
                    <a:pt x="1392" y="15968"/>
                  </a:cubicBezTo>
                  <a:cubicBezTo>
                    <a:pt x="1445" y="15968"/>
                    <a:pt x="1498" y="15968"/>
                    <a:pt x="1551" y="15963"/>
                  </a:cubicBezTo>
                  <a:cubicBezTo>
                    <a:pt x="3052" y="15512"/>
                    <a:pt x="4488" y="14372"/>
                    <a:pt x="5694" y="12625"/>
                  </a:cubicBezTo>
                  <a:cubicBezTo>
                    <a:pt x="7770" y="9623"/>
                    <a:pt x="7987" y="6079"/>
                    <a:pt x="6280" y="3142"/>
                  </a:cubicBezTo>
                  <a:cubicBezTo>
                    <a:pt x="5362" y="1563"/>
                    <a:pt x="4000" y="444"/>
                    <a:pt x="2548" y="1"/>
                  </a:cubicBezTo>
                  <a:close/>
                </a:path>
              </a:pathLst>
            </a:custGeom>
            <a:solidFill>
              <a:srgbClr val="66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5"/>
            <p:cNvSpPr/>
            <p:nvPr/>
          </p:nvSpPr>
          <p:spPr>
            <a:xfrm>
              <a:off x="1705793" y="2981098"/>
              <a:ext cx="190995" cy="121785"/>
            </a:xfrm>
            <a:custGeom>
              <a:rect b="b" l="l" r="r" t="t"/>
              <a:pathLst>
                <a:path extrusionOk="0" h="3463" w="5431">
                  <a:moveTo>
                    <a:pt x="5431" y="1"/>
                  </a:moveTo>
                  <a:lnTo>
                    <a:pt x="5431" y="1"/>
                  </a:lnTo>
                  <a:cubicBezTo>
                    <a:pt x="4752" y="984"/>
                    <a:pt x="4023" y="1743"/>
                    <a:pt x="3273" y="2296"/>
                  </a:cubicBezTo>
                  <a:lnTo>
                    <a:pt x="3273" y="2296"/>
                  </a:lnTo>
                  <a:cubicBezTo>
                    <a:pt x="4023" y="1743"/>
                    <a:pt x="4752" y="985"/>
                    <a:pt x="5431" y="1"/>
                  </a:cubicBezTo>
                  <a:close/>
                  <a:moveTo>
                    <a:pt x="3273" y="2296"/>
                  </a:moveTo>
                  <a:cubicBezTo>
                    <a:pt x="2248" y="3052"/>
                    <a:pt x="1184" y="3423"/>
                    <a:pt x="160" y="3458"/>
                  </a:cubicBezTo>
                  <a:cubicBezTo>
                    <a:pt x="137" y="3460"/>
                    <a:pt x="113" y="3461"/>
                    <a:pt x="89" y="3462"/>
                  </a:cubicBezTo>
                  <a:lnTo>
                    <a:pt x="89" y="3462"/>
                  </a:lnTo>
                  <a:cubicBezTo>
                    <a:pt x="1134" y="3442"/>
                    <a:pt x="2224" y="3071"/>
                    <a:pt x="3273" y="2296"/>
                  </a:cubicBezTo>
                  <a:close/>
                  <a:moveTo>
                    <a:pt x="89" y="3462"/>
                  </a:moveTo>
                  <a:cubicBezTo>
                    <a:pt x="60" y="3463"/>
                    <a:pt x="30" y="3463"/>
                    <a:pt x="1" y="3463"/>
                  </a:cubicBezTo>
                  <a:cubicBezTo>
                    <a:pt x="30" y="3463"/>
                    <a:pt x="60" y="3463"/>
                    <a:pt x="89" y="3462"/>
                  </a:cubicBezTo>
                  <a:close/>
                </a:path>
              </a:pathLst>
            </a:custGeom>
            <a:solidFill>
              <a:srgbClr val="888B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5"/>
            <p:cNvSpPr/>
            <p:nvPr/>
          </p:nvSpPr>
          <p:spPr>
            <a:xfrm>
              <a:off x="2029297" y="2843910"/>
              <a:ext cx="172567" cy="164654"/>
            </a:xfrm>
            <a:custGeom>
              <a:rect b="b" l="l" r="r" t="t"/>
              <a:pathLst>
                <a:path extrusionOk="0" h="4682" w="4907">
                  <a:moveTo>
                    <a:pt x="50" y="1"/>
                  </a:moveTo>
                  <a:lnTo>
                    <a:pt x="1" y="4682"/>
                  </a:lnTo>
                  <a:lnTo>
                    <a:pt x="1399" y="4496"/>
                  </a:lnTo>
                  <a:cubicBezTo>
                    <a:pt x="3171" y="4263"/>
                    <a:pt x="4907" y="2221"/>
                    <a:pt x="4484" y="1375"/>
                  </a:cubicBezTo>
                  <a:cubicBezTo>
                    <a:pt x="4321" y="1049"/>
                    <a:pt x="3868" y="951"/>
                    <a:pt x="3353" y="951"/>
                  </a:cubicBezTo>
                  <a:cubicBezTo>
                    <a:pt x="2561" y="951"/>
                    <a:pt x="1622" y="1184"/>
                    <a:pt x="1354" y="1184"/>
                  </a:cubicBezTo>
                  <a:cubicBezTo>
                    <a:pt x="1342" y="1184"/>
                    <a:pt x="1331" y="1183"/>
                    <a:pt x="1322" y="1182"/>
                  </a:cubicBezTo>
                  <a:cubicBezTo>
                    <a:pt x="977" y="1142"/>
                    <a:pt x="1289" y="80"/>
                    <a:pt x="1289" y="80"/>
                  </a:cubicBezTo>
                  <a:lnTo>
                    <a:pt x="50" y="1"/>
                  </a:lnTo>
                  <a:close/>
                </a:path>
              </a:pathLst>
            </a:custGeom>
            <a:solidFill>
              <a:srgbClr val="F1CC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5"/>
            <p:cNvSpPr/>
            <p:nvPr/>
          </p:nvSpPr>
          <p:spPr>
            <a:xfrm>
              <a:off x="2056903" y="2892265"/>
              <a:ext cx="151291" cy="111868"/>
            </a:xfrm>
            <a:custGeom>
              <a:rect b="b" l="l" r="r" t="t"/>
              <a:pathLst>
                <a:path extrusionOk="0" h="3181" w="4302">
                  <a:moveTo>
                    <a:pt x="3699" y="0"/>
                  </a:moveTo>
                  <a:lnTo>
                    <a:pt x="24" y="2317"/>
                  </a:lnTo>
                  <a:cubicBezTo>
                    <a:pt x="24" y="2317"/>
                    <a:pt x="1" y="3181"/>
                    <a:pt x="776" y="3181"/>
                  </a:cubicBezTo>
                  <a:cubicBezTo>
                    <a:pt x="862" y="3181"/>
                    <a:pt x="959" y="3170"/>
                    <a:pt x="1066" y="3146"/>
                  </a:cubicBezTo>
                  <a:cubicBezTo>
                    <a:pt x="2132" y="2904"/>
                    <a:pt x="4302" y="615"/>
                    <a:pt x="3699" y="0"/>
                  </a:cubicBezTo>
                  <a:close/>
                </a:path>
              </a:pathLst>
            </a:custGeom>
            <a:solidFill>
              <a:srgbClr val="E097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5"/>
            <p:cNvSpPr/>
            <p:nvPr/>
          </p:nvSpPr>
          <p:spPr>
            <a:xfrm>
              <a:off x="2060314" y="2836314"/>
              <a:ext cx="138103" cy="179178"/>
            </a:xfrm>
            <a:custGeom>
              <a:rect b="b" l="l" r="r" t="t"/>
              <a:pathLst>
                <a:path extrusionOk="0" h="5095" w="3927">
                  <a:moveTo>
                    <a:pt x="481" y="0"/>
                  </a:moveTo>
                  <a:cubicBezTo>
                    <a:pt x="292" y="410"/>
                    <a:pt x="1" y="1148"/>
                    <a:pt x="173" y="1447"/>
                  </a:cubicBezTo>
                  <a:cubicBezTo>
                    <a:pt x="226" y="1538"/>
                    <a:pt x="313" y="1595"/>
                    <a:pt x="415" y="1608"/>
                  </a:cubicBezTo>
                  <a:cubicBezTo>
                    <a:pt x="432" y="1610"/>
                    <a:pt x="450" y="1610"/>
                    <a:pt x="470" y="1610"/>
                  </a:cubicBezTo>
                  <a:cubicBezTo>
                    <a:pt x="581" y="1610"/>
                    <a:pt x="746" y="1583"/>
                    <a:pt x="1038" y="1538"/>
                  </a:cubicBezTo>
                  <a:cubicBezTo>
                    <a:pt x="1407" y="1476"/>
                    <a:pt x="1989" y="1380"/>
                    <a:pt x="2489" y="1380"/>
                  </a:cubicBezTo>
                  <a:cubicBezTo>
                    <a:pt x="2924" y="1380"/>
                    <a:pt x="3297" y="1453"/>
                    <a:pt x="3413" y="1686"/>
                  </a:cubicBezTo>
                  <a:cubicBezTo>
                    <a:pt x="3483" y="1825"/>
                    <a:pt x="3434" y="2075"/>
                    <a:pt x="3278" y="2371"/>
                  </a:cubicBezTo>
                  <a:cubicBezTo>
                    <a:pt x="2770" y="3326"/>
                    <a:pt x="1297" y="4516"/>
                    <a:pt x="91" y="4671"/>
                  </a:cubicBezTo>
                  <a:lnTo>
                    <a:pt x="144" y="5094"/>
                  </a:lnTo>
                  <a:cubicBezTo>
                    <a:pt x="1515" y="4913"/>
                    <a:pt x="3094" y="3618"/>
                    <a:pt x="3652" y="2568"/>
                  </a:cubicBezTo>
                  <a:cubicBezTo>
                    <a:pt x="3881" y="2141"/>
                    <a:pt x="3926" y="1767"/>
                    <a:pt x="3790" y="1493"/>
                  </a:cubicBezTo>
                  <a:cubicBezTo>
                    <a:pt x="3581" y="1075"/>
                    <a:pt x="3063" y="951"/>
                    <a:pt x="2478" y="951"/>
                  </a:cubicBezTo>
                  <a:cubicBezTo>
                    <a:pt x="1973" y="951"/>
                    <a:pt x="1418" y="1043"/>
                    <a:pt x="969" y="1120"/>
                  </a:cubicBezTo>
                  <a:cubicBezTo>
                    <a:pt x="813" y="1144"/>
                    <a:pt x="641" y="1173"/>
                    <a:pt x="542" y="1182"/>
                  </a:cubicBezTo>
                  <a:cubicBezTo>
                    <a:pt x="546" y="1000"/>
                    <a:pt x="686" y="570"/>
                    <a:pt x="866" y="173"/>
                  </a:cubicBezTo>
                  <a:lnTo>
                    <a:pt x="481" y="0"/>
                  </a:lnTo>
                  <a:close/>
                </a:path>
              </a:pathLst>
            </a:custGeom>
            <a:solidFill>
              <a:srgbClr val="9A5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5"/>
            <p:cNvSpPr/>
            <p:nvPr/>
          </p:nvSpPr>
          <p:spPr>
            <a:xfrm>
              <a:off x="1905121" y="4406741"/>
              <a:ext cx="1929535" cy="335111"/>
            </a:xfrm>
            <a:custGeom>
              <a:rect b="b" l="l" r="r" t="t"/>
              <a:pathLst>
                <a:path extrusionOk="0" h="9529" w="54867">
                  <a:moveTo>
                    <a:pt x="1" y="1"/>
                  </a:moveTo>
                  <a:lnTo>
                    <a:pt x="1" y="9529"/>
                  </a:lnTo>
                  <a:lnTo>
                    <a:pt x="54866" y="9529"/>
                  </a:lnTo>
                  <a:lnTo>
                    <a:pt x="54866" y="1"/>
                  </a:ln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5"/>
            <p:cNvSpPr/>
            <p:nvPr/>
          </p:nvSpPr>
          <p:spPr>
            <a:xfrm>
              <a:off x="3517740" y="3474529"/>
              <a:ext cx="113415" cy="824959"/>
            </a:xfrm>
            <a:custGeom>
              <a:rect b="b" l="l" r="r" t="t"/>
              <a:pathLst>
                <a:path extrusionOk="0" h="23458" w="3225">
                  <a:moveTo>
                    <a:pt x="0" y="1"/>
                  </a:moveTo>
                  <a:lnTo>
                    <a:pt x="0" y="23457"/>
                  </a:lnTo>
                  <a:lnTo>
                    <a:pt x="3224" y="23457"/>
                  </a:lnTo>
                  <a:lnTo>
                    <a:pt x="322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5"/>
            <p:cNvSpPr/>
            <p:nvPr/>
          </p:nvSpPr>
          <p:spPr>
            <a:xfrm>
              <a:off x="3395685" y="3467038"/>
              <a:ext cx="235306" cy="113415"/>
            </a:xfrm>
            <a:custGeom>
              <a:rect b="b" l="l" r="r" t="t"/>
              <a:pathLst>
                <a:path extrusionOk="0" h="3225" w="6691">
                  <a:moveTo>
                    <a:pt x="0" y="0"/>
                  </a:moveTo>
                  <a:lnTo>
                    <a:pt x="0" y="3224"/>
                  </a:lnTo>
                  <a:lnTo>
                    <a:pt x="6690" y="3224"/>
                  </a:lnTo>
                  <a:lnTo>
                    <a:pt x="6690"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5"/>
            <p:cNvSpPr/>
            <p:nvPr/>
          </p:nvSpPr>
          <p:spPr>
            <a:xfrm>
              <a:off x="3233986" y="4292220"/>
              <a:ext cx="468818" cy="113275"/>
            </a:xfrm>
            <a:custGeom>
              <a:rect b="b" l="l" r="r" t="t"/>
              <a:pathLst>
                <a:path extrusionOk="0" h="3221" w="13331">
                  <a:moveTo>
                    <a:pt x="0" y="0"/>
                  </a:moveTo>
                  <a:lnTo>
                    <a:pt x="0" y="3220"/>
                  </a:lnTo>
                  <a:lnTo>
                    <a:pt x="13331" y="3220"/>
                  </a:lnTo>
                  <a:lnTo>
                    <a:pt x="13331"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5"/>
            <p:cNvSpPr/>
            <p:nvPr/>
          </p:nvSpPr>
          <p:spPr>
            <a:xfrm>
              <a:off x="3150499" y="2644442"/>
              <a:ext cx="366973" cy="1518181"/>
            </a:xfrm>
            <a:custGeom>
              <a:rect b="b" l="l" r="r" t="t"/>
              <a:pathLst>
                <a:path extrusionOk="0" h="43170" w="10435">
                  <a:moveTo>
                    <a:pt x="5326" y="0"/>
                  </a:moveTo>
                  <a:cubicBezTo>
                    <a:pt x="5304" y="0"/>
                    <a:pt x="5283" y="20"/>
                    <a:pt x="5278" y="42"/>
                  </a:cubicBezTo>
                  <a:lnTo>
                    <a:pt x="4" y="42484"/>
                  </a:lnTo>
                  <a:cubicBezTo>
                    <a:pt x="0" y="42513"/>
                    <a:pt x="21" y="42537"/>
                    <a:pt x="49" y="42542"/>
                  </a:cubicBezTo>
                  <a:lnTo>
                    <a:pt x="5098" y="43169"/>
                  </a:lnTo>
                  <a:cubicBezTo>
                    <a:pt x="5101" y="43170"/>
                    <a:pt x="5103" y="43170"/>
                    <a:pt x="5105" y="43170"/>
                  </a:cubicBezTo>
                  <a:cubicBezTo>
                    <a:pt x="5131" y="43170"/>
                    <a:pt x="5152" y="43150"/>
                    <a:pt x="5155" y="43124"/>
                  </a:cubicBezTo>
                  <a:lnTo>
                    <a:pt x="10430" y="682"/>
                  </a:lnTo>
                  <a:cubicBezTo>
                    <a:pt x="10434" y="658"/>
                    <a:pt x="10418" y="633"/>
                    <a:pt x="10389" y="628"/>
                  </a:cubicBezTo>
                  <a:lnTo>
                    <a:pt x="5332" y="1"/>
                  </a:lnTo>
                  <a:cubicBezTo>
                    <a:pt x="5330" y="1"/>
                    <a:pt x="5328" y="0"/>
                    <a:pt x="532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5"/>
            <p:cNvSpPr/>
            <p:nvPr/>
          </p:nvSpPr>
          <p:spPr>
            <a:xfrm>
              <a:off x="819895" y="3467425"/>
              <a:ext cx="1484983" cy="1115935"/>
            </a:xfrm>
            <a:custGeom>
              <a:rect b="b" l="l" r="r" t="t"/>
              <a:pathLst>
                <a:path extrusionOk="0" h="31732" w="42226">
                  <a:moveTo>
                    <a:pt x="12127" y="1"/>
                  </a:moveTo>
                  <a:cubicBezTo>
                    <a:pt x="11850" y="1"/>
                    <a:pt x="11557" y="46"/>
                    <a:pt x="11250" y="142"/>
                  </a:cubicBezTo>
                  <a:cubicBezTo>
                    <a:pt x="6677" y="1569"/>
                    <a:pt x="0" y="29717"/>
                    <a:pt x="14913" y="31592"/>
                  </a:cubicBezTo>
                  <a:cubicBezTo>
                    <a:pt x="15664" y="31687"/>
                    <a:pt x="16386" y="31731"/>
                    <a:pt x="17080" y="31731"/>
                  </a:cubicBezTo>
                  <a:cubicBezTo>
                    <a:pt x="28591" y="31731"/>
                    <a:pt x="32459" y="19474"/>
                    <a:pt x="35031" y="19234"/>
                  </a:cubicBezTo>
                  <a:cubicBezTo>
                    <a:pt x="35227" y="19215"/>
                    <a:pt x="35419" y="19207"/>
                    <a:pt x="35606" y="19207"/>
                  </a:cubicBezTo>
                  <a:cubicBezTo>
                    <a:pt x="37326" y="19207"/>
                    <a:pt x="38629" y="19917"/>
                    <a:pt x="39493" y="19917"/>
                  </a:cubicBezTo>
                  <a:cubicBezTo>
                    <a:pt x="39837" y="19917"/>
                    <a:pt x="40111" y="19804"/>
                    <a:pt x="40314" y="19489"/>
                  </a:cubicBezTo>
                  <a:cubicBezTo>
                    <a:pt x="41042" y="18354"/>
                    <a:pt x="39387" y="17913"/>
                    <a:pt x="39220" y="17872"/>
                  </a:cubicBezTo>
                  <a:lnTo>
                    <a:pt x="39220" y="17872"/>
                  </a:lnTo>
                  <a:cubicBezTo>
                    <a:pt x="39296" y="17889"/>
                    <a:pt x="39683" y="17975"/>
                    <a:pt x="40121" y="17975"/>
                  </a:cubicBezTo>
                  <a:cubicBezTo>
                    <a:pt x="40611" y="17975"/>
                    <a:pt x="41165" y="17868"/>
                    <a:pt x="41421" y="17442"/>
                  </a:cubicBezTo>
                  <a:cubicBezTo>
                    <a:pt x="41934" y="16589"/>
                    <a:pt x="39888" y="15822"/>
                    <a:pt x="39887" y="15822"/>
                  </a:cubicBezTo>
                  <a:lnTo>
                    <a:pt x="39887" y="15822"/>
                  </a:lnTo>
                  <a:cubicBezTo>
                    <a:pt x="39888" y="15822"/>
                    <a:pt x="40561" y="15961"/>
                    <a:pt x="41168" y="15961"/>
                  </a:cubicBezTo>
                  <a:cubicBezTo>
                    <a:pt x="41724" y="15961"/>
                    <a:pt x="42226" y="15844"/>
                    <a:pt x="42102" y="15395"/>
                  </a:cubicBezTo>
                  <a:cubicBezTo>
                    <a:pt x="41912" y="14697"/>
                    <a:pt x="40015" y="14331"/>
                    <a:pt x="38426" y="14331"/>
                  </a:cubicBezTo>
                  <a:cubicBezTo>
                    <a:pt x="37886" y="14331"/>
                    <a:pt x="37381" y="14373"/>
                    <a:pt x="36991" y="14460"/>
                  </a:cubicBezTo>
                  <a:lnTo>
                    <a:pt x="36393" y="13094"/>
                  </a:lnTo>
                  <a:cubicBezTo>
                    <a:pt x="36393" y="13094"/>
                    <a:pt x="24770" y="24238"/>
                    <a:pt x="18109" y="24238"/>
                  </a:cubicBezTo>
                  <a:cubicBezTo>
                    <a:pt x="17170" y="24238"/>
                    <a:pt x="16330" y="24017"/>
                    <a:pt x="15635" y="23512"/>
                  </a:cubicBezTo>
                  <a:cubicBezTo>
                    <a:pt x="10012" y="19419"/>
                    <a:pt x="14064" y="9091"/>
                    <a:pt x="14831" y="5765"/>
                  </a:cubicBezTo>
                  <a:cubicBezTo>
                    <a:pt x="15512" y="2816"/>
                    <a:pt x="14312" y="1"/>
                    <a:pt x="12127" y="1"/>
                  </a:cubicBezTo>
                  <a:close/>
                </a:path>
              </a:pathLst>
            </a:custGeom>
            <a:solidFill>
              <a:srgbClr val="F1CC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5"/>
            <p:cNvSpPr/>
            <p:nvPr/>
          </p:nvSpPr>
          <p:spPr>
            <a:xfrm>
              <a:off x="971044" y="3444039"/>
              <a:ext cx="472229" cy="602454"/>
            </a:xfrm>
            <a:custGeom>
              <a:rect b="b" l="l" r="r" t="t"/>
              <a:pathLst>
                <a:path extrusionOk="0" h="17131" w="13428">
                  <a:moveTo>
                    <a:pt x="8296" y="1"/>
                  </a:moveTo>
                  <a:cubicBezTo>
                    <a:pt x="8264" y="1"/>
                    <a:pt x="8232" y="2"/>
                    <a:pt x="8200" y="3"/>
                  </a:cubicBezTo>
                  <a:cubicBezTo>
                    <a:pt x="5997" y="84"/>
                    <a:pt x="4266" y="1402"/>
                    <a:pt x="2133" y="7200"/>
                  </a:cubicBezTo>
                  <a:cubicBezTo>
                    <a:pt x="1" y="12996"/>
                    <a:pt x="202" y="17131"/>
                    <a:pt x="202" y="17131"/>
                  </a:cubicBezTo>
                  <a:lnTo>
                    <a:pt x="10664" y="15929"/>
                  </a:lnTo>
                  <a:cubicBezTo>
                    <a:pt x="10664" y="15929"/>
                    <a:pt x="13427" y="1"/>
                    <a:pt x="8296" y="1"/>
                  </a:cubicBez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 name="Google Shape;612;p25"/>
          <p:cNvSpPr txBox="1"/>
          <p:nvPr/>
        </p:nvSpPr>
        <p:spPr>
          <a:xfrm flipH="1">
            <a:off x="2015102" y="1367600"/>
            <a:ext cx="1943400" cy="67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7C3E"/>
                </a:solidFill>
                <a:latin typeface="Denk One"/>
                <a:ea typeface="Denk One"/>
                <a:cs typeface="Denk One"/>
                <a:sym typeface="Denk One"/>
              </a:rPr>
              <a:t>Disruptive?</a:t>
            </a:r>
            <a:endParaRPr sz="1800">
              <a:solidFill>
                <a:srgbClr val="FF7C3E"/>
              </a:solidFill>
              <a:latin typeface="Denk One"/>
              <a:ea typeface="Denk One"/>
              <a:cs typeface="Denk One"/>
              <a:sym typeface="Denk One"/>
            </a:endParaRPr>
          </a:p>
        </p:txBody>
      </p:sp>
      <p:sp>
        <p:nvSpPr>
          <p:cNvPr id="613" name="Google Shape;613;p25"/>
          <p:cNvSpPr txBox="1"/>
          <p:nvPr>
            <p:ph idx="4294967295" type="subTitle"/>
          </p:nvPr>
        </p:nvSpPr>
        <p:spPr>
          <a:xfrm>
            <a:off x="5587950" y="2563250"/>
            <a:ext cx="2882400" cy="204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Tehn</a:t>
            </a:r>
            <a:r>
              <a:rPr lang="es"/>
              <a:t>ologiile disruptive sunt acele inovații care </a:t>
            </a:r>
            <a:r>
              <a:rPr b="1" lang="es">
                <a:latin typeface="Barlow Semi Condensed"/>
                <a:ea typeface="Barlow Semi Condensed"/>
                <a:cs typeface="Barlow Semi Condensed"/>
                <a:sym typeface="Barlow Semi Condensed"/>
              </a:rPr>
              <a:t>schimbă fundamental modul în care funcționează industria sau societatea</a:t>
            </a:r>
            <a:r>
              <a:rPr lang="es"/>
              <a:t>.</a:t>
            </a:r>
            <a:endParaRPr/>
          </a:p>
          <a:p>
            <a:pPr indent="0" lvl="0" marL="0" rtl="0" algn="ctr">
              <a:spcBef>
                <a:spcPts val="0"/>
              </a:spcBef>
              <a:spcAft>
                <a:spcPts val="0"/>
              </a:spcAft>
              <a:buNone/>
            </a:pPr>
            <a:r>
              <a:rPr lang="es"/>
              <a:t>În domeniul educației, tehnologiile disruptive pot revoluționa modul în care se predă și se învață, transformând complet </a:t>
            </a:r>
            <a:r>
              <a:rPr lang="es"/>
              <a:t>paradigma tradițională de educație.</a:t>
            </a:r>
            <a:endParaRPr/>
          </a:p>
        </p:txBody>
      </p:sp>
      <p:sp>
        <p:nvSpPr>
          <p:cNvPr id="614" name="Google Shape;614;p25"/>
          <p:cNvSpPr txBox="1"/>
          <p:nvPr>
            <p:ph idx="4294967295" type="subTitle"/>
          </p:nvPr>
        </p:nvSpPr>
        <p:spPr>
          <a:xfrm>
            <a:off x="5171550" y="1876300"/>
            <a:ext cx="3298800" cy="572400"/>
          </a:xfrm>
          <a:prstGeom prst="rect">
            <a:avLst/>
          </a:prstGeom>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s" sz="2400">
                <a:solidFill>
                  <a:srgbClr val="FF7C3E"/>
                </a:solidFill>
                <a:latin typeface="Denk One"/>
                <a:ea typeface="Denk One"/>
                <a:cs typeface="Denk One"/>
                <a:sym typeface="Denk One"/>
              </a:rPr>
              <a:t>Tehnologii disruptive</a:t>
            </a:r>
            <a:endParaRPr sz="2400">
              <a:solidFill>
                <a:srgbClr val="FF7C3E"/>
              </a:solidFill>
              <a:latin typeface="Denk One"/>
              <a:ea typeface="Denk One"/>
              <a:cs typeface="Denk One"/>
              <a:sym typeface="Denk One"/>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3310" name="Shape 3310"/>
        <p:cNvGrpSpPr/>
        <p:nvPr/>
      </p:nvGrpSpPr>
      <p:grpSpPr>
        <a:xfrm>
          <a:off x="0" y="0"/>
          <a:ext cx="0" cy="0"/>
          <a:chOff x="0" y="0"/>
          <a:chExt cx="0" cy="0"/>
        </a:xfrm>
      </p:grpSpPr>
      <p:grpSp>
        <p:nvGrpSpPr>
          <p:cNvPr id="3311" name="Google Shape;3311;p52"/>
          <p:cNvGrpSpPr/>
          <p:nvPr/>
        </p:nvGrpSpPr>
        <p:grpSpPr>
          <a:xfrm>
            <a:off x="1095143" y="2241600"/>
            <a:ext cx="730896" cy="153148"/>
            <a:chOff x="4635250" y="3790225"/>
            <a:chExt cx="415825" cy="87125"/>
          </a:xfrm>
        </p:grpSpPr>
        <p:sp>
          <p:nvSpPr>
            <p:cNvPr id="3312" name="Google Shape;3312;p52"/>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2"/>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2"/>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5" name="Google Shape;3315;p52"/>
          <p:cNvGrpSpPr/>
          <p:nvPr/>
        </p:nvGrpSpPr>
        <p:grpSpPr>
          <a:xfrm>
            <a:off x="1666833" y="4037852"/>
            <a:ext cx="175876" cy="179996"/>
            <a:chOff x="4280575" y="2131725"/>
            <a:chExt cx="141950" cy="145275"/>
          </a:xfrm>
        </p:grpSpPr>
        <p:sp>
          <p:nvSpPr>
            <p:cNvPr id="3316" name="Google Shape;3316;p52"/>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2"/>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8" name="Google Shape;3318;p52"/>
          <p:cNvGrpSpPr/>
          <p:nvPr/>
        </p:nvGrpSpPr>
        <p:grpSpPr>
          <a:xfrm>
            <a:off x="1667926" y="4265283"/>
            <a:ext cx="175927" cy="152252"/>
            <a:chOff x="4088738" y="4379875"/>
            <a:chExt cx="176900" cy="153125"/>
          </a:xfrm>
        </p:grpSpPr>
        <p:sp>
          <p:nvSpPr>
            <p:cNvPr id="3319" name="Google Shape;3319;p52"/>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2"/>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1" name="Google Shape;3321;p52"/>
          <p:cNvGrpSpPr/>
          <p:nvPr/>
        </p:nvGrpSpPr>
        <p:grpSpPr>
          <a:xfrm flipH="1" rot="10800000">
            <a:off x="1086570" y="4291428"/>
            <a:ext cx="486625" cy="126984"/>
            <a:chOff x="4173650" y="2515975"/>
            <a:chExt cx="216413" cy="56475"/>
          </a:xfrm>
        </p:grpSpPr>
        <p:sp>
          <p:nvSpPr>
            <p:cNvPr id="3322" name="Google Shape;3322;p52"/>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2"/>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4" name="Google Shape;3324;p52"/>
          <p:cNvGrpSpPr/>
          <p:nvPr/>
        </p:nvGrpSpPr>
        <p:grpSpPr>
          <a:xfrm>
            <a:off x="1088757" y="1726562"/>
            <a:ext cx="743797" cy="171366"/>
            <a:chOff x="4109513" y="1964562"/>
            <a:chExt cx="501313" cy="117575"/>
          </a:xfrm>
        </p:grpSpPr>
        <p:sp>
          <p:nvSpPr>
            <p:cNvPr id="3325" name="Google Shape;3325;p52"/>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6" name="Google Shape;3326;p52"/>
            <p:cNvGrpSpPr/>
            <p:nvPr/>
          </p:nvGrpSpPr>
          <p:grpSpPr>
            <a:xfrm rot="-5400000">
              <a:off x="4154963" y="1919112"/>
              <a:ext cx="117575" cy="208475"/>
              <a:chOff x="3314125" y="1799775"/>
              <a:chExt cx="117575" cy="208475"/>
            </a:xfrm>
          </p:grpSpPr>
          <p:sp>
            <p:nvSpPr>
              <p:cNvPr id="3327" name="Google Shape;3327;p52"/>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2"/>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2"/>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0" name="Google Shape;3330;p52"/>
          <p:cNvGrpSpPr/>
          <p:nvPr/>
        </p:nvGrpSpPr>
        <p:grpSpPr>
          <a:xfrm>
            <a:off x="1101069" y="2718525"/>
            <a:ext cx="719511" cy="278389"/>
            <a:chOff x="3515000" y="3200728"/>
            <a:chExt cx="338100" cy="130822"/>
          </a:xfrm>
        </p:grpSpPr>
        <p:sp>
          <p:nvSpPr>
            <p:cNvPr id="3331" name="Google Shape;3331;p52"/>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2" name="Google Shape;3332;p52"/>
            <p:cNvGrpSpPr/>
            <p:nvPr/>
          </p:nvGrpSpPr>
          <p:grpSpPr>
            <a:xfrm>
              <a:off x="3515000" y="3200728"/>
              <a:ext cx="282025" cy="67650"/>
              <a:chOff x="3515000" y="3112625"/>
              <a:chExt cx="282025" cy="67650"/>
            </a:xfrm>
          </p:grpSpPr>
          <p:sp>
            <p:nvSpPr>
              <p:cNvPr id="3333" name="Google Shape;3333;p52"/>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2"/>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5" name="Google Shape;3335;p52"/>
          <p:cNvGrpSpPr/>
          <p:nvPr/>
        </p:nvGrpSpPr>
        <p:grpSpPr>
          <a:xfrm flipH="1" rot="10800000">
            <a:off x="1082554" y="927918"/>
            <a:ext cx="756748" cy="188711"/>
            <a:chOff x="3199075" y="3739025"/>
            <a:chExt cx="448629" cy="111875"/>
          </a:xfrm>
        </p:grpSpPr>
        <p:sp>
          <p:nvSpPr>
            <p:cNvPr id="3336" name="Google Shape;3336;p52"/>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2"/>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52"/>
          <p:cNvGrpSpPr/>
          <p:nvPr/>
        </p:nvGrpSpPr>
        <p:grpSpPr>
          <a:xfrm>
            <a:off x="1093334" y="3077369"/>
            <a:ext cx="734909" cy="282704"/>
            <a:chOff x="4047975" y="3769179"/>
            <a:chExt cx="343175" cy="132000"/>
          </a:xfrm>
        </p:grpSpPr>
        <p:grpSp>
          <p:nvGrpSpPr>
            <p:cNvPr id="3339" name="Google Shape;3339;p52"/>
            <p:cNvGrpSpPr/>
            <p:nvPr/>
          </p:nvGrpSpPr>
          <p:grpSpPr>
            <a:xfrm>
              <a:off x="4047975" y="3769179"/>
              <a:ext cx="343175" cy="132000"/>
              <a:chOff x="4047975" y="3769179"/>
              <a:chExt cx="343175" cy="132000"/>
            </a:xfrm>
          </p:grpSpPr>
          <p:sp>
            <p:nvSpPr>
              <p:cNvPr id="3340" name="Google Shape;3340;p52"/>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1" name="Google Shape;3341;p52"/>
              <p:cNvGrpSpPr/>
              <p:nvPr/>
            </p:nvGrpSpPr>
            <p:grpSpPr>
              <a:xfrm>
                <a:off x="4047975" y="3769179"/>
                <a:ext cx="288175" cy="132000"/>
                <a:chOff x="4047975" y="3635175"/>
                <a:chExt cx="288175" cy="132000"/>
              </a:xfrm>
            </p:grpSpPr>
            <p:sp>
              <p:nvSpPr>
                <p:cNvPr id="3342" name="Google Shape;3342;p52"/>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2"/>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44" name="Google Shape;3344;p52"/>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5" name="Google Shape;3345;p52"/>
          <p:cNvGrpSpPr/>
          <p:nvPr/>
        </p:nvGrpSpPr>
        <p:grpSpPr>
          <a:xfrm>
            <a:off x="1082376" y="2474401"/>
            <a:ext cx="756740" cy="209778"/>
            <a:chOff x="3176563" y="1380375"/>
            <a:chExt cx="844388" cy="234075"/>
          </a:xfrm>
        </p:grpSpPr>
        <p:sp>
          <p:nvSpPr>
            <p:cNvPr id="3346" name="Google Shape;3346;p52"/>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2"/>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2"/>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2"/>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0" name="Google Shape;3350;p52"/>
            <p:cNvGrpSpPr/>
            <p:nvPr/>
          </p:nvGrpSpPr>
          <p:grpSpPr>
            <a:xfrm>
              <a:off x="3176563" y="1380375"/>
              <a:ext cx="196550" cy="234075"/>
              <a:chOff x="3077200" y="1380375"/>
              <a:chExt cx="196550" cy="234075"/>
            </a:xfrm>
          </p:grpSpPr>
          <p:sp>
            <p:nvSpPr>
              <p:cNvPr id="3351" name="Google Shape;3351;p52"/>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2"/>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2"/>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2"/>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5" name="Google Shape;3355;p52"/>
          <p:cNvGrpSpPr/>
          <p:nvPr/>
        </p:nvGrpSpPr>
        <p:grpSpPr>
          <a:xfrm>
            <a:off x="1168966" y="3428283"/>
            <a:ext cx="583683" cy="515041"/>
            <a:chOff x="4150855" y="3304766"/>
            <a:chExt cx="400468" cy="353373"/>
          </a:xfrm>
        </p:grpSpPr>
        <p:grpSp>
          <p:nvGrpSpPr>
            <p:cNvPr id="3356" name="Google Shape;3356;p52"/>
            <p:cNvGrpSpPr/>
            <p:nvPr/>
          </p:nvGrpSpPr>
          <p:grpSpPr>
            <a:xfrm rot="5400000">
              <a:off x="4069042" y="3402899"/>
              <a:ext cx="320732" cy="157107"/>
              <a:chOff x="2578246" y="3661125"/>
              <a:chExt cx="226794" cy="111100"/>
            </a:xfrm>
          </p:grpSpPr>
          <p:grpSp>
            <p:nvGrpSpPr>
              <p:cNvPr id="3357" name="Google Shape;3357;p52"/>
              <p:cNvGrpSpPr/>
              <p:nvPr/>
            </p:nvGrpSpPr>
            <p:grpSpPr>
              <a:xfrm>
                <a:off x="2610652" y="3685297"/>
                <a:ext cx="194387" cy="60778"/>
                <a:chOff x="2610652" y="3685297"/>
                <a:chExt cx="194387" cy="60778"/>
              </a:xfrm>
            </p:grpSpPr>
            <p:sp>
              <p:nvSpPr>
                <p:cNvPr id="3358" name="Google Shape;3358;p52"/>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2"/>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0" name="Google Shape;3360;p52"/>
              <p:cNvGrpSpPr/>
              <p:nvPr/>
            </p:nvGrpSpPr>
            <p:grpSpPr>
              <a:xfrm>
                <a:off x="2578246" y="3661125"/>
                <a:ext cx="128225" cy="111100"/>
                <a:chOff x="2578246" y="3661125"/>
                <a:chExt cx="128225" cy="111100"/>
              </a:xfrm>
            </p:grpSpPr>
            <p:sp>
              <p:nvSpPr>
                <p:cNvPr id="3361" name="Google Shape;3361;p52"/>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2" name="Google Shape;3362;p52"/>
                <p:cNvGrpSpPr/>
                <p:nvPr/>
              </p:nvGrpSpPr>
              <p:grpSpPr>
                <a:xfrm>
                  <a:off x="2596850" y="3677550"/>
                  <a:ext cx="102450" cy="94675"/>
                  <a:chOff x="2596850" y="3677550"/>
                  <a:chExt cx="102450" cy="94675"/>
                </a:xfrm>
              </p:grpSpPr>
              <p:sp>
                <p:nvSpPr>
                  <p:cNvPr id="3363" name="Google Shape;3363;p52"/>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2"/>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365" name="Google Shape;3365;p52"/>
            <p:cNvGrpSpPr/>
            <p:nvPr/>
          </p:nvGrpSpPr>
          <p:grpSpPr>
            <a:xfrm rot="5400000">
              <a:off x="4302139" y="3408954"/>
              <a:ext cx="353373" cy="144996"/>
              <a:chOff x="5075685" y="2271925"/>
              <a:chExt cx="492712" cy="202254"/>
            </a:xfrm>
          </p:grpSpPr>
          <p:sp>
            <p:nvSpPr>
              <p:cNvPr id="3366" name="Google Shape;3366;p52"/>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2"/>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68" name="Google Shape;3368;p52"/>
          <p:cNvGrpSpPr/>
          <p:nvPr/>
        </p:nvGrpSpPr>
        <p:grpSpPr>
          <a:xfrm>
            <a:off x="1089095" y="4015453"/>
            <a:ext cx="467479" cy="193481"/>
            <a:chOff x="4260510" y="2242993"/>
            <a:chExt cx="628501" cy="260125"/>
          </a:xfrm>
        </p:grpSpPr>
        <p:grpSp>
          <p:nvGrpSpPr>
            <p:cNvPr id="3369" name="Google Shape;3369;p52"/>
            <p:cNvGrpSpPr/>
            <p:nvPr/>
          </p:nvGrpSpPr>
          <p:grpSpPr>
            <a:xfrm>
              <a:off x="4260510" y="2286954"/>
              <a:ext cx="628501" cy="172421"/>
              <a:chOff x="4260510" y="2286954"/>
              <a:chExt cx="628501" cy="172421"/>
            </a:xfrm>
          </p:grpSpPr>
          <p:sp>
            <p:nvSpPr>
              <p:cNvPr id="3370" name="Google Shape;3370;p52"/>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3371" name="Google Shape;3371;p52"/>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2"/>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3373" name="Google Shape;3373;p52"/>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2"/>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2"/>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6" name="Google Shape;3376;p52"/>
          <p:cNvGrpSpPr/>
          <p:nvPr/>
        </p:nvGrpSpPr>
        <p:grpSpPr>
          <a:xfrm>
            <a:off x="1095178" y="1191975"/>
            <a:ext cx="730923" cy="195694"/>
            <a:chOff x="3099239" y="3615343"/>
            <a:chExt cx="689745" cy="184687"/>
          </a:xfrm>
        </p:grpSpPr>
        <p:sp>
          <p:nvSpPr>
            <p:cNvPr id="3377" name="Google Shape;3377;p52"/>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2"/>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2"/>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2"/>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1" name="Google Shape;3381;p52"/>
          <p:cNvGrpSpPr/>
          <p:nvPr/>
        </p:nvGrpSpPr>
        <p:grpSpPr>
          <a:xfrm flipH="1" rot="10800000">
            <a:off x="1082425" y="2006226"/>
            <a:ext cx="756740" cy="126985"/>
            <a:chOff x="1154425" y="3251263"/>
            <a:chExt cx="695150" cy="116650"/>
          </a:xfrm>
        </p:grpSpPr>
        <p:sp>
          <p:nvSpPr>
            <p:cNvPr id="3382" name="Google Shape;3382;p52"/>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2"/>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2"/>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2"/>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2"/>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2"/>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8" name="Google Shape;3388;p52"/>
          <p:cNvGrpSpPr/>
          <p:nvPr/>
        </p:nvGrpSpPr>
        <p:grpSpPr>
          <a:xfrm>
            <a:off x="1088895" y="1460316"/>
            <a:ext cx="743825" cy="172498"/>
            <a:chOff x="4100207" y="2107304"/>
            <a:chExt cx="510343" cy="118352"/>
          </a:xfrm>
        </p:grpSpPr>
        <p:sp>
          <p:nvSpPr>
            <p:cNvPr id="3389" name="Google Shape;3389;p52"/>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2"/>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3391" name="Google Shape;3391;p52"/>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52"/>
          <p:cNvGrpSpPr/>
          <p:nvPr/>
        </p:nvGrpSpPr>
        <p:grpSpPr>
          <a:xfrm>
            <a:off x="2032740" y="1528975"/>
            <a:ext cx="623064" cy="406130"/>
            <a:chOff x="2525450" y="2505350"/>
            <a:chExt cx="373450" cy="243425"/>
          </a:xfrm>
        </p:grpSpPr>
        <p:grpSp>
          <p:nvGrpSpPr>
            <p:cNvPr id="3393" name="Google Shape;3393;p52"/>
            <p:cNvGrpSpPr/>
            <p:nvPr/>
          </p:nvGrpSpPr>
          <p:grpSpPr>
            <a:xfrm>
              <a:off x="2525450" y="2505350"/>
              <a:ext cx="373450" cy="107475"/>
              <a:chOff x="2525450" y="2505350"/>
              <a:chExt cx="373450" cy="107475"/>
            </a:xfrm>
          </p:grpSpPr>
          <p:sp>
            <p:nvSpPr>
              <p:cNvPr id="3394" name="Google Shape;3394;p52"/>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2"/>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2"/>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52"/>
            <p:cNvGrpSpPr/>
            <p:nvPr/>
          </p:nvGrpSpPr>
          <p:grpSpPr>
            <a:xfrm>
              <a:off x="2525450" y="2586475"/>
              <a:ext cx="373450" cy="81175"/>
              <a:chOff x="2525450" y="2586475"/>
              <a:chExt cx="373450" cy="81175"/>
            </a:xfrm>
          </p:grpSpPr>
          <p:sp>
            <p:nvSpPr>
              <p:cNvPr id="3398" name="Google Shape;3398;p52"/>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2"/>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2"/>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1" name="Google Shape;3401;p52"/>
            <p:cNvGrpSpPr/>
            <p:nvPr/>
          </p:nvGrpSpPr>
          <p:grpSpPr>
            <a:xfrm>
              <a:off x="2525450" y="2667625"/>
              <a:ext cx="373450" cy="81150"/>
              <a:chOff x="2525450" y="2667625"/>
              <a:chExt cx="373450" cy="81150"/>
            </a:xfrm>
          </p:grpSpPr>
          <p:sp>
            <p:nvSpPr>
              <p:cNvPr id="3402" name="Google Shape;3402;p52"/>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2"/>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2"/>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05" name="Google Shape;3405;p52"/>
          <p:cNvGrpSpPr/>
          <p:nvPr/>
        </p:nvGrpSpPr>
        <p:grpSpPr>
          <a:xfrm>
            <a:off x="2021992" y="1229434"/>
            <a:ext cx="706335" cy="255548"/>
            <a:chOff x="2600813" y="2069700"/>
            <a:chExt cx="448638" cy="162325"/>
          </a:xfrm>
        </p:grpSpPr>
        <p:sp>
          <p:nvSpPr>
            <p:cNvPr id="3406" name="Google Shape;3406;p52"/>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2"/>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8" name="Google Shape;3408;p52"/>
          <p:cNvGrpSpPr/>
          <p:nvPr/>
        </p:nvGrpSpPr>
        <p:grpSpPr>
          <a:xfrm>
            <a:off x="2675987" y="1475531"/>
            <a:ext cx="355485" cy="330727"/>
            <a:chOff x="3631100" y="1774000"/>
            <a:chExt cx="380850" cy="354325"/>
          </a:xfrm>
        </p:grpSpPr>
        <p:grpSp>
          <p:nvGrpSpPr>
            <p:cNvPr id="3409" name="Google Shape;3409;p52"/>
            <p:cNvGrpSpPr/>
            <p:nvPr/>
          </p:nvGrpSpPr>
          <p:grpSpPr>
            <a:xfrm>
              <a:off x="3750225" y="1774000"/>
              <a:ext cx="149575" cy="145525"/>
              <a:chOff x="3750225" y="1774000"/>
              <a:chExt cx="149575" cy="145525"/>
            </a:xfrm>
          </p:grpSpPr>
          <p:sp>
            <p:nvSpPr>
              <p:cNvPr id="3410" name="Google Shape;3410;p5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2" name="Google Shape;3412;p52"/>
            <p:cNvGrpSpPr/>
            <p:nvPr/>
          </p:nvGrpSpPr>
          <p:grpSpPr>
            <a:xfrm>
              <a:off x="3847850" y="1889150"/>
              <a:ext cx="164100" cy="145600"/>
              <a:chOff x="3847850" y="1889150"/>
              <a:chExt cx="164100" cy="145600"/>
            </a:xfrm>
          </p:grpSpPr>
          <p:sp>
            <p:nvSpPr>
              <p:cNvPr id="3413" name="Google Shape;3413;p5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5" name="Google Shape;3415;p52"/>
            <p:cNvGrpSpPr/>
            <p:nvPr/>
          </p:nvGrpSpPr>
          <p:grpSpPr>
            <a:xfrm>
              <a:off x="3631100" y="1866150"/>
              <a:ext cx="149875" cy="144800"/>
              <a:chOff x="3631100" y="1866150"/>
              <a:chExt cx="149875" cy="144800"/>
            </a:xfrm>
          </p:grpSpPr>
          <p:sp>
            <p:nvSpPr>
              <p:cNvPr id="3416" name="Google Shape;3416;p52"/>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2"/>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52"/>
            <p:cNvGrpSpPr/>
            <p:nvPr/>
          </p:nvGrpSpPr>
          <p:grpSpPr>
            <a:xfrm>
              <a:off x="3730650" y="1982800"/>
              <a:ext cx="149550" cy="145525"/>
              <a:chOff x="3730650" y="1982800"/>
              <a:chExt cx="149550" cy="145525"/>
            </a:xfrm>
          </p:grpSpPr>
          <p:sp>
            <p:nvSpPr>
              <p:cNvPr id="3419" name="Google Shape;3419;p5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21" name="Google Shape;3421;p52"/>
          <p:cNvGrpSpPr/>
          <p:nvPr/>
        </p:nvGrpSpPr>
        <p:grpSpPr>
          <a:xfrm rot="5400000">
            <a:off x="2116886" y="809455"/>
            <a:ext cx="215289" cy="452582"/>
            <a:chOff x="2506150" y="1152650"/>
            <a:chExt cx="230650" cy="484875"/>
          </a:xfrm>
        </p:grpSpPr>
        <p:sp>
          <p:nvSpPr>
            <p:cNvPr id="3422" name="Google Shape;3422;p52"/>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2"/>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4" name="Google Shape;3424;p52"/>
          <p:cNvGrpSpPr/>
          <p:nvPr/>
        </p:nvGrpSpPr>
        <p:grpSpPr>
          <a:xfrm>
            <a:off x="6808184" y="966414"/>
            <a:ext cx="610130" cy="38431"/>
            <a:chOff x="2521850" y="1810250"/>
            <a:chExt cx="540225" cy="34025"/>
          </a:xfrm>
        </p:grpSpPr>
        <p:sp>
          <p:nvSpPr>
            <p:cNvPr id="3425" name="Google Shape;3425;p52"/>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2"/>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2"/>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2"/>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2"/>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2"/>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2"/>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2"/>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2"/>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2"/>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5" name="Google Shape;3435;p52"/>
          <p:cNvGrpSpPr/>
          <p:nvPr/>
        </p:nvGrpSpPr>
        <p:grpSpPr>
          <a:xfrm>
            <a:off x="2863397" y="1225875"/>
            <a:ext cx="623130" cy="439024"/>
            <a:chOff x="2196556" y="2995700"/>
            <a:chExt cx="636756" cy="448625"/>
          </a:xfrm>
        </p:grpSpPr>
        <p:grpSp>
          <p:nvGrpSpPr>
            <p:cNvPr id="3436" name="Google Shape;3436;p52"/>
            <p:cNvGrpSpPr/>
            <p:nvPr/>
          </p:nvGrpSpPr>
          <p:grpSpPr>
            <a:xfrm flipH="1">
              <a:off x="2437481" y="3288975"/>
              <a:ext cx="226125" cy="154175"/>
              <a:chOff x="4472075" y="2905100"/>
              <a:chExt cx="226125" cy="154175"/>
            </a:xfrm>
          </p:grpSpPr>
          <p:sp>
            <p:nvSpPr>
              <p:cNvPr id="3437" name="Google Shape;3437;p52"/>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2"/>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3439" name="Google Shape;3439;p52"/>
            <p:cNvGrpSpPr/>
            <p:nvPr/>
          </p:nvGrpSpPr>
          <p:grpSpPr>
            <a:xfrm>
              <a:off x="2196556" y="2995700"/>
              <a:ext cx="636756" cy="448625"/>
              <a:chOff x="4407819" y="2905100"/>
              <a:chExt cx="636756" cy="448625"/>
            </a:xfrm>
          </p:grpSpPr>
          <p:grpSp>
            <p:nvGrpSpPr>
              <p:cNvPr id="3440" name="Google Shape;3440;p52"/>
              <p:cNvGrpSpPr/>
              <p:nvPr/>
            </p:nvGrpSpPr>
            <p:grpSpPr>
              <a:xfrm>
                <a:off x="4825475" y="3136075"/>
                <a:ext cx="187000" cy="217650"/>
                <a:chOff x="4825475" y="3136075"/>
                <a:chExt cx="187000" cy="217650"/>
              </a:xfrm>
            </p:grpSpPr>
            <p:sp>
              <p:nvSpPr>
                <p:cNvPr id="3441" name="Google Shape;3441;p52"/>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2"/>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3" name="Google Shape;3443;p52"/>
              <p:cNvGrpSpPr/>
              <p:nvPr/>
            </p:nvGrpSpPr>
            <p:grpSpPr>
              <a:xfrm>
                <a:off x="4882275" y="2949625"/>
                <a:ext cx="162300" cy="235875"/>
                <a:chOff x="4882275" y="2949625"/>
                <a:chExt cx="162300" cy="235875"/>
              </a:xfrm>
            </p:grpSpPr>
            <p:sp>
              <p:nvSpPr>
                <p:cNvPr id="3444" name="Google Shape;3444;p52"/>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2"/>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6" name="Google Shape;3446;p52"/>
              <p:cNvGrpSpPr/>
              <p:nvPr/>
            </p:nvGrpSpPr>
            <p:grpSpPr>
              <a:xfrm>
                <a:off x="4705225" y="2937550"/>
                <a:ext cx="221425" cy="133450"/>
                <a:chOff x="4705225" y="2937550"/>
                <a:chExt cx="221425" cy="133450"/>
              </a:xfrm>
            </p:grpSpPr>
            <p:sp>
              <p:nvSpPr>
                <p:cNvPr id="3447" name="Google Shape;3447;p52"/>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2"/>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9" name="Google Shape;3449;p52"/>
              <p:cNvGrpSpPr/>
              <p:nvPr/>
            </p:nvGrpSpPr>
            <p:grpSpPr>
              <a:xfrm>
                <a:off x="4528269" y="2905100"/>
                <a:ext cx="226125" cy="154175"/>
                <a:chOff x="4472075" y="2905100"/>
                <a:chExt cx="226125" cy="154175"/>
              </a:xfrm>
            </p:grpSpPr>
            <p:sp>
              <p:nvSpPr>
                <p:cNvPr id="3450" name="Google Shape;3450;p52"/>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2"/>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2" name="Google Shape;3452;p52"/>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53" name="Google Shape;3453;p52"/>
          <p:cNvGrpSpPr/>
          <p:nvPr/>
        </p:nvGrpSpPr>
        <p:grpSpPr>
          <a:xfrm>
            <a:off x="2901518" y="1717062"/>
            <a:ext cx="559226" cy="227878"/>
            <a:chOff x="5793270" y="3739034"/>
            <a:chExt cx="1174105" cy="478433"/>
          </a:xfrm>
        </p:grpSpPr>
        <p:grpSp>
          <p:nvGrpSpPr>
            <p:cNvPr id="3454" name="Google Shape;3454;p52"/>
            <p:cNvGrpSpPr/>
            <p:nvPr/>
          </p:nvGrpSpPr>
          <p:grpSpPr>
            <a:xfrm>
              <a:off x="5793269" y="3739034"/>
              <a:ext cx="368725" cy="478433"/>
              <a:chOff x="5793270" y="3739034"/>
              <a:chExt cx="368725" cy="478433"/>
            </a:xfrm>
          </p:grpSpPr>
          <p:sp>
            <p:nvSpPr>
              <p:cNvPr id="3455" name="Google Shape;3455;p52"/>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2"/>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2"/>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52"/>
            <p:cNvGrpSpPr/>
            <p:nvPr/>
          </p:nvGrpSpPr>
          <p:grpSpPr>
            <a:xfrm>
              <a:off x="6034165" y="3739034"/>
              <a:ext cx="263339" cy="478433"/>
              <a:chOff x="6034165" y="3739034"/>
              <a:chExt cx="263339" cy="478433"/>
            </a:xfrm>
          </p:grpSpPr>
          <p:sp>
            <p:nvSpPr>
              <p:cNvPr id="3459" name="Google Shape;3459;p52"/>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2"/>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2"/>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2" name="Google Shape;3462;p52"/>
            <p:cNvGrpSpPr/>
            <p:nvPr/>
          </p:nvGrpSpPr>
          <p:grpSpPr>
            <a:xfrm>
              <a:off x="6274808" y="3739034"/>
              <a:ext cx="210793" cy="478433"/>
              <a:chOff x="6274808" y="3739034"/>
              <a:chExt cx="210793" cy="478433"/>
            </a:xfrm>
          </p:grpSpPr>
          <p:sp>
            <p:nvSpPr>
              <p:cNvPr id="3463" name="Google Shape;3463;p52"/>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2"/>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2"/>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6" name="Google Shape;3466;p52"/>
            <p:cNvGrpSpPr/>
            <p:nvPr/>
          </p:nvGrpSpPr>
          <p:grpSpPr>
            <a:xfrm>
              <a:off x="6463133" y="3739034"/>
              <a:ext cx="263344" cy="478433"/>
              <a:chOff x="6463133" y="3739034"/>
              <a:chExt cx="263344" cy="478433"/>
            </a:xfrm>
          </p:grpSpPr>
          <p:sp>
            <p:nvSpPr>
              <p:cNvPr id="3467" name="Google Shape;3467;p52"/>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2"/>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2"/>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0" name="Google Shape;3470;p52"/>
            <p:cNvGrpSpPr/>
            <p:nvPr/>
          </p:nvGrpSpPr>
          <p:grpSpPr>
            <a:xfrm>
              <a:off x="6598649" y="3739034"/>
              <a:ext cx="368726" cy="478433"/>
              <a:chOff x="6598649" y="3739034"/>
              <a:chExt cx="368726" cy="478433"/>
            </a:xfrm>
          </p:grpSpPr>
          <p:sp>
            <p:nvSpPr>
              <p:cNvPr id="3471" name="Google Shape;3471;p52"/>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2"/>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2"/>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4" name="Google Shape;3474;p52"/>
          <p:cNvGrpSpPr/>
          <p:nvPr/>
        </p:nvGrpSpPr>
        <p:grpSpPr>
          <a:xfrm>
            <a:off x="2031243" y="3779808"/>
            <a:ext cx="1453661" cy="366049"/>
            <a:chOff x="5778536" y="3183751"/>
            <a:chExt cx="1203561" cy="303071"/>
          </a:xfrm>
        </p:grpSpPr>
        <p:sp>
          <p:nvSpPr>
            <p:cNvPr id="3475" name="Google Shape;3475;p52"/>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2"/>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2"/>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2"/>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2"/>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2"/>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2"/>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2"/>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2"/>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2"/>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2"/>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2"/>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2"/>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2"/>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2"/>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2"/>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2"/>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2" name="Google Shape;3492;p52"/>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3" name="Google Shape;3493;p52"/>
          <p:cNvGrpSpPr/>
          <p:nvPr/>
        </p:nvGrpSpPr>
        <p:grpSpPr>
          <a:xfrm rot="-5400000">
            <a:off x="2662944" y="825422"/>
            <a:ext cx="213595" cy="418866"/>
            <a:chOff x="4379261" y="3450715"/>
            <a:chExt cx="390984" cy="766732"/>
          </a:xfrm>
        </p:grpSpPr>
        <p:sp>
          <p:nvSpPr>
            <p:cNvPr id="3494" name="Google Shape;3494;p52"/>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2"/>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52"/>
          <p:cNvGrpSpPr/>
          <p:nvPr/>
        </p:nvGrpSpPr>
        <p:grpSpPr>
          <a:xfrm>
            <a:off x="2009589" y="2859325"/>
            <a:ext cx="1496767" cy="802469"/>
            <a:chOff x="5793258" y="2247269"/>
            <a:chExt cx="1174119" cy="629486"/>
          </a:xfrm>
        </p:grpSpPr>
        <p:sp>
          <p:nvSpPr>
            <p:cNvPr id="3497" name="Google Shape;3497;p52"/>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2"/>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2"/>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2"/>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2"/>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2"/>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2"/>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2"/>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2"/>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2"/>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2"/>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8" name="Google Shape;3508;p52"/>
          <p:cNvGrpSpPr/>
          <p:nvPr/>
        </p:nvGrpSpPr>
        <p:grpSpPr>
          <a:xfrm rot="5400000">
            <a:off x="2358460" y="1700057"/>
            <a:ext cx="799341" cy="1436131"/>
            <a:chOff x="3088670" y="1930338"/>
            <a:chExt cx="380983" cy="684491"/>
          </a:xfrm>
        </p:grpSpPr>
        <p:sp>
          <p:nvSpPr>
            <p:cNvPr id="3509" name="Google Shape;3509;p52"/>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2"/>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2"/>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2"/>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2"/>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2"/>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2"/>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2"/>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2"/>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2"/>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2"/>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2"/>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2"/>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2"/>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2"/>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2"/>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2"/>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2"/>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2"/>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2"/>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2"/>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2"/>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2"/>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2"/>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2"/>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2"/>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2"/>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6" name="Google Shape;3536;p52"/>
          <p:cNvGrpSpPr/>
          <p:nvPr/>
        </p:nvGrpSpPr>
        <p:grpSpPr>
          <a:xfrm>
            <a:off x="1998305" y="4220153"/>
            <a:ext cx="1519488" cy="198289"/>
            <a:chOff x="504546" y="564561"/>
            <a:chExt cx="1627907" cy="212437"/>
          </a:xfrm>
        </p:grpSpPr>
        <p:sp>
          <p:nvSpPr>
            <p:cNvPr id="3537" name="Google Shape;3537;p52"/>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3538" name="Google Shape;3538;p52"/>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3539" name="Google Shape;3539;p52"/>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2"/>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3541" name="Google Shape;3541;p52"/>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2"/>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2"/>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3544" name="Google Shape;3544;p52"/>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3545" name="Google Shape;3545;p52"/>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3546" name="Google Shape;3546;p52"/>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2"/>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2"/>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2"/>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2"/>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3551" name="Google Shape;3551;p52"/>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2"/>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2"/>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2"/>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2"/>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2"/>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3557" name="Google Shape;3557;p52"/>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2"/>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2"/>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2"/>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2"/>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2"/>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2"/>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2"/>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2"/>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2"/>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2"/>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2"/>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2"/>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2"/>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2"/>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2"/>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2"/>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2"/>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2"/>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2"/>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2"/>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2"/>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2"/>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2"/>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2"/>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2"/>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2"/>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2"/>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2"/>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2"/>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2"/>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2"/>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2"/>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2"/>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2"/>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2" name="Google Shape;3592;p52"/>
          <p:cNvGrpSpPr/>
          <p:nvPr/>
        </p:nvGrpSpPr>
        <p:grpSpPr>
          <a:xfrm flipH="1">
            <a:off x="3704668" y="2844955"/>
            <a:ext cx="410808" cy="831197"/>
            <a:chOff x="3564075" y="2091586"/>
            <a:chExt cx="329966" cy="667521"/>
          </a:xfrm>
        </p:grpSpPr>
        <p:sp>
          <p:nvSpPr>
            <p:cNvPr id="3593" name="Google Shape;3593;p52"/>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4" name="Google Shape;3594;p52"/>
            <p:cNvGrpSpPr/>
            <p:nvPr/>
          </p:nvGrpSpPr>
          <p:grpSpPr>
            <a:xfrm>
              <a:off x="3577470" y="2091586"/>
              <a:ext cx="203196" cy="352319"/>
              <a:chOff x="3976450" y="5044825"/>
              <a:chExt cx="107625" cy="186600"/>
            </a:xfrm>
          </p:grpSpPr>
          <p:sp>
            <p:nvSpPr>
              <p:cNvPr id="3595" name="Google Shape;3595;p52"/>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2"/>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2"/>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2"/>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9" name="Google Shape;3599;p52"/>
            <p:cNvGrpSpPr/>
            <p:nvPr/>
          </p:nvGrpSpPr>
          <p:grpSpPr>
            <a:xfrm>
              <a:off x="3690750" y="2391589"/>
              <a:ext cx="203290" cy="367519"/>
              <a:chOff x="4036450" y="5279050"/>
              <a:chExt cx="107675" cy="194650"/>
            </a:xfrm>
          </p:grpSpPr>
          <p:sp>
            <p:nvSpPr>
              <p:cNvPr id="3600" name="Google Shape;3600;p52"/>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2"/>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2"/>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2"/>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4" name="Google Shape;3604;p52"/>
          <p:cNvGrpSpPr/>
          <p:nvPr/>
        </p:nvGrpSpPr>
        <p:grpSpPr>
          <a:xfrm>
            <a:off x="6877470" y="1081715"/>
            <a:ext cx="473148" cy="148870"/>
            <a:chOff x="4458420" y="5169625"/>
            <a:chExt cx="178850" cy="56275"/>
          </a:xfrm>
        </p:grpSpPr>
        <p:sp>
          <p:nvSpPr>
            <p:cNvPr id="3605" name="Google Shape;3605;p52"/>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2"/>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2"/>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2"/>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9" name="Google Shape;3609;p52"/>
          <p:cNvGrpSpPr/>
          <p:nvPr/>
        </p:nvGrpSpPr>
        <p:grpSpPr>
          <a:xfrm>
            <a:off x="5322464" y="966504"/>
            <a:ext cx="758083" cy="691884"/>
            <a:chOff x="5976993" y="238644"/>
            <a:chExt cx="671226" cy="612558"/>
          </a:xfrm>
        </p:grpSpPr>
        <p:grpSp>
          <p:nvGrpSpPr>
            <p:cNvPr id="3610" name="Google Shape;3610;p52"/>
            <p:cNvGrpSpPr/>
            <p:nvPr/>
          </p:nvGrpSpPr>
          <p:grpSpPr>
            <a:xfrm>
              <a:off x="6207869" y="264821"/>
              <a:ext cx="255900" cy="309550"/>
              <a:chOff x="4721075" y="260350"/>
              <a:chExt cx="255900" cy="309550"/>
            </a:xfrm>
          </p:grpSpPr>
          <p:sp>
            <p:nvSpPr>
              <p:cNvPr id="3611" name="Google Shape;3611;p52"/>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2"/>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2"/>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2"/>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5" name="Google Shape;3615;p52"/>
            <p:cNvGrpSpPr/>
            <p:nvPr/>
          </p:nvGrpSpPr>
          <p:grpSpPr>
            <a:xfrm>
              <a:off x="6014775" y="319425"/>
              <a:ext cx="267975" cy="297900"/>
              <a:chOff x="4428250" y="314750"/>
              <a:chExt cx="267975" cy="297900"/>
            </a:xfrm>
          </p:grpSpPr>
          <p:sp>
            <p:nvSpPr>
              <p:cNvPr id="3616" name="Google Shape;3616;p52"/>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2"/>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2"/>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52"/>
            <p:cNvGrpSpPr/>
            <p:nvPr/>
          </p:nvGrpSpPr>
          <p:grpSpPr>
            <a:xfrm>
              <a:off x="6384394" y="238644"/>
              <a:ext cx="263825" cy="384100"/>
              <a:chOff x="4897600" y="530925"/>
              <a:chExt cx="263825" cy="384100"/>
            </a:xfrm>
          </p:grpSpPr>
          <p:sp>
            <p:nvSpPr>
              <p:cNvPr id="3620" name="Google Shape;3620;p52"/>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3621" name="Google Shape;3621;p52"/>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2"/>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3623" name="Google Shape;3623;p52"/>
            <p:cNvGrpSpPr/>
            <p:nvPr/>
          </p:nvGrpSpPr>
          <p:grpSpPr>
            <a:xfrm>
              <a:off x="5976993" y="471107"/>
              <a:ext cx="222175" cy="258225"/>
              <a:chOff x="4390750" y="609200"/>
              <a:chExt cx="222175" cy="258225"/>
            </a:xfrm>
          </p:grpSpPr>
          <p:sp>
            <p:nvSpPr>
              <p:cNvPr id="3624" name="Google Shape;3624;p52"/>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2"/>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2"/>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2"/>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8" name="Google Shape;3628;p52"/>
            <p:cNvGrpSpPr/>
            <p:nvPr/>
          </p:nvGrpSpPr>
          <p:grpSpPr>
            <a:xfrm>
              <a:off x="6012699" y="624883"/>
              <a:ext cx="258950" cy="209025"/>
              <a:chOff x="4427350" y="850800"/>
              <a:chExt cx="258950" cy="209025"/>
            </a:xfrm>
          </p:grpSpPr>
          <p:sp>
            <p:nvSpPr>
              <p:cNvPr id="3629" name="Google Shape;3629;p52"/>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2"/>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2"/>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2" name="Google Shape;3632;p52"/>
            <p:cNvGrpSpPr/>
            <p:nvPr/>
          </p:nvGrpSpPr>
          <p:grpSpPr>
            <a:xfrm>
              <a:off x="6192527" y="709277"/>
              <a:ext cx="269050" cy="141925"/>
              <a:chOff x="4703050" y="934300"/>
              <a:chExt cx="269050" cy="141925"/>
            </a:xfrm>
          </p:grpSpPr>
          <p:sp>
            <p:nvSpPr>
              <p:cNvPr id="3633" name="Google Shape;3633;p52"/>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2"/>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35" name="Google Shape;3635;p52"/>
          <p:cNvGrpSpPr/>
          <p:nvPr/>
        </p:nvGrpSpPr>
        <p:grpSpPr>
          <a:xfrm rot="5400000">
            <a:off x="7811864" y="752915"/>
            <a:ext cx="87395" cy="517491"/>
            <a:chOff x="4427900" y="1369375"/>
            <a:chExt cx="77375" cy="458200"/>
          </a:xfrm>
        </p:grpSpPr>
        <p:grpSp>
          <p:nvGrpSpPr>
            <p:cNvPr id="3636" name="Google Shape;3636;p52"/>
            <p:cNvGrpSpPr/>
            <p:nvPr/>
          </p:nvGrpSpPr>
          <p:grpSpPr>
            <a:xfrm>
              <a:off x="4427900" y="1369375"/>
              <a:ext cx="36800" cy="458200"/>
              <a:chOff x="4427900" y="1369375"/>
              <a:chExt cx="36800" cy="458200"/>
            </a:xfrm>
          </p:grpSpPr>
          <p:sp>
            <p:nvSpPr>
              <p:cNvPr id="3637" name="Google Shape;3637;p52"/>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2"/>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2"/>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2"/>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2"/>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2"/>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2"/>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2"/>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2"/>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2"/>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2"/>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2"/>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2"/>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2"/>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2"/>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2"/>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2"/>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2"/>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2"/>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2"/>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2"/>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2"/>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2"/>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2"/>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2"/>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2"/>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2"/>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2"/>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2"/>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2"/>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2"/>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2"/>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2"/>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0" name="Google Shape;3670;p52"/>
            <p:cNvGrpSpPr/>
            <p:nvPr/>
          </p:nvGrpSpPr>
          <p:grpSpPr>
            <a:xfrm>
              <a:off x="4488850" y="1372625"/>
              <a:ext cx="16425" cy="169875"/>
              <a:chOff x="4488850" y="1372625"/>
              <a:chExt cx="16425" cy="169875"/>
            </a:xfrm>
          </p:grpSpPr>
          <p:sp>
            <p:nvSpPr>
              <p:cNvPr id="3671" name="Google Shape;3671;p52"/>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2"/>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2"/>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2"/>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2"/>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2"/>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2"/>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78" name="Google Shape;3678;p52"/>
          <p:cNvGrpSpPr/>
          <p:nvPr/>
        </p:nvGrpSpPr>
        <p:grpSpPr>
          <a:xfrm>
            <a:off x="4553653" y="1403110"/>
            <a:ext cx="287997" cy="219067"/>
            <a:chOff x="5023100" y="253750"/>
            <a:chExt cx="255000" cy="193950"/>
          </a:xfrm>
        </p:grpSpPr>
        <p:sp>
          <p:nvSpPr>
            <p:cNvPr id="3679" name="Google Shape;3679;p52"/>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2"/>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2"/>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2"/>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2"/>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2"/>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52"/>
          <p:cNvGrpSpPr/>
          <p:nvPr/>
        </p:nvGrpSpPr>
        <p:grpSpPr>
          <a:xfrm>
            <a:off x="4501765" y="1029060"/>
            <a:ext cx="163961" cy="243605"/>
            <a:chOff x="3431675" y="243350"/>
            <a:chExt cx="145175" cy="215675"/>
          </a:xfrm>
        </p:grpSpPr>
        <p:sp>
          <p:nvSpPr>
            <p:cNvPr id="3686" name="Google Shape;3686;p52"/>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2"/>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2"/>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2"/>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52"/>
          <p:cNvGrpSpPr/>
          <p:nvPr/>
        </p:nvGrpSpPr>
        <p:grpSpPr>
          <a:xfrm>
            <a:off x="5009043" y="1043517"/>
            <a:ext cx="201428" cy="220987"/>
            <a:chOff x="3782200" y="256150"/>
            <a:chExt cx="178350" cy="195650"/>
          </a:xfrm>
        </p:grpSpPr>
        <p:sp>
          <p:nvSpPr>
            <p:cNvPr id="3691" name="Google Shape;3691;p52"/>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2"/>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2"/>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52"/>
          <p:cNvGrpSpPr/>
          <p:nvPr/>
        </p:nvGrpSpPr>
        <p:grpSpPr>
          <a:xfrm>
            <a:off x="5981017" y="1451330"/>
            <a:ext cx="191857" cy="207037"/>
            <a:chOff x="3189900" y="762150"/>
            <a:chExt cx="169875" cy="183300"/>
          </a:xfrm>
        </p:grpSpPr>
        <p:grpSp>
          <p:nvGrpSpPr>
            <p:cNvPr id="3695" name="Google Shape;3695;p52"/>
            <p:cNvGrpSpPr/>
            <p:nvPr/>
          </p:nvGrpSpPr>
          <p:grpSpPr>
            <a:xfrm>
              <a:off x="3192775" y="894450"/>
              <a:ext cx="164100" cy="51000"/>
              <a:chOff x="3192775" y="894450"/>
              <a:chExt cx="164100" cy="51000"/>
            </a:xfrm>
          </p:grpSpPr>
          <p:sp>
            <p:nvSpPr>
              <p:cNvPr id="3696" name="Google Shape;3696;p52"/>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2"/>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52"/>
            <p:cNvGrpSpPr/>
            <p:nvPr/>
          </p:nvGrpSpPr>
          <p:grpSpPr>
            <a:xfrm>
              <a:off x="3192775" y="862421"/>
              <a:ext cx="164100" cy="34915"/>
              <a:chOff x="3192775" y="867225"/>
              <a:chExt cx="164100" cy="25450"/>
            </a:xfrm>
          </p:grpSpPr>
          <p:sp>
            <p:nvSpPr>
              <p:cNvPr id="3699" name="Google Shape;3699;p52"/>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2"/>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1" name="Google Shape;3701;p52"/>
            <p:cNvGrpSpPr/>
            <p:nvPr/>
          </p:nvGrpSpPr>
          <p:grpSpPr>
            <a:xfrm>
              <a:off x="3189900" y="762150"/>
              <a:ext cx="169875" cy="102375"/>
              <a:chOff x="3189900" y="762150"/>
              <a:chExt cx="169875" cy="102375"/>
            </a:xfrm>
          </p:grpSpPr>
          <p:sp>
            <p:nvSpPr>
              <p:cNvPr id="3702" name="Google Shape;3702;p52"/>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2"/>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2"/>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05" name="Google Shape;3705;p52"/>
          <p:cNvGrpSpPr/>
          <p:nvPr/>
        </p:nvGrpSpPr>
        <p:grpSpPr>
          <a:xfrm>
            <a:off x="4200824" y="1424207"/>
            <a:ext cx="202501" cy="173521"/>
            <a:chOff x="2862744" y="750125"/>
            <a:chExt cx="179300" cy="153627"/>
          </a:xfrm>
        </p:grpSpPr>
        <p:grpSp>
          <p:nvGrpSpPr>
            <p:cNvPr id="3706" name="Google Shape;3706;p52"/>
            <p:cNvGrpSpPr/>
            <p:nvPr/>
          </p:nvGrpSpPr>
          <p:grpSpPr>
            <a:xfrm>
              <a:off x="2934544" y="750125"/>
              <a:ext cx="107500" cy="112300"/>
              <a:chOff x="2934750" y="687150"/>
              <a:chExt cx="107500" cy="112300"/>
            </a:xfrm>
          </p:grpSpPr>
          <p:sp>
            <p:nvSpPr>
              <p:cNvPr id="3707" name="Google Shape;3707;p52"/>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2"/>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2"/>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0" name="Google Shape;3710;p52"/>
            <p:cNvGrpSpPr/>
            <p:nvPr/>
          </p:nvGrpSpPr>
          <p:grpSpPr>
            <a:xfrm>
              <a:off x="2896875" y="767675"/>
              <a:ext cx="114700" cy="116325"/>
              <a:chOff x="2896875" y="767675"/>
              <a:chExt cx="114700" cy="116325"/>
            </a:xfrm>
          </p:grpSpPr>
          <p:sp>
            <p:nvSpPr>
              <p:cNvPr id="3711" name="Google Shape;3711;p52"/>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2"/>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2"/>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52"/>
            <p:cNvGrpSpPr/>
            <p:nvPr/>
          </p:nvGrpSpPr>
          <p:grpSpPr>
            <a:xfrm>
              <a:off x="2862744" y="789602"/>
              <a:ext cx="110750" cy="114150"/>
              <a:chOff x="2862975" y="845225"/>
              <a:chExt cx="110750" cy="114150"/>
            </a:xfrm>
          </p:grpSpPr>
          <p:sp>
            <p:nvSpPr>
              <p:cNvPr id="3715" name="Google Shape;3715;p52"/>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2"/>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17" name="Google Shape;3717;p52"/>
          <p:cNvGrpSpPr/>
          <p:nvPr/>
        </p:nvGrpSpPr>
        <p:grpSpPr>
          <a:xfrm>
            <a:off x="3518186" y="1071374"/>
            <a:ext cx="610213" cy="564453"/>
            <a:chOff x="2431875" y="700600"/>
            <a:chExt cx="264700" cy="244850"/>
          </a:xfrm>
        </p:grpSpPr>
        <p:sp>
          <p:nvSpPr>
            <p:cNvPr id="3718" name="Google Shape;3718;p52"/>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2"/>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2"/>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2"/>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2"/>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2"/>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2"/>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2"/>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2"/>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2"/>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2"/>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2"/>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2"/>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52"/>
          <p:cNvGrpSpPr/>
          <p:nvPr/>
        </p:nvGrpSpPr>
        <p:grpSpPr>
          <a:xfrm>
            <a:off x="4193901" y="1043518"/>
            <a:ext cx="216347" cy="265394"/>
            <a:chOff x="4722841" y="238125"/>
            <a:chExt cx="191559" cy="234966"/>
          </a:xfrm>
        </p:grpSpPr>
        <p:grpSp>
          <p:nvGrpSpPr>
            <p:cNvPr id="3732" name="Google Shape;3732;p52"/>
            <p:cNvGrpSpPr/>
            <p:nvPr/>
          </p:nvGrpSpPr>
          <p:grpSpPr>
            <a:xfrm>
              <a:off x="4818100" y="238125"/>
              <a:ext cx="96300" cy="179775"/>
              <a:chOff x="2798800" y="238125"/>
              <a:chExt cx="96300" cy="179775"/>
            </a:xfrm>
          </p:grpSpPr>
          <p:sp>
            <p:nvSpPr>
              <p:cNvPr id="3733" name="Google Shape;3733;p52"/>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2"/>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2"/>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6" name="Google Shape;3736;p52"/>
            <p:cNvGrpSpPr/>
            <p:nvPr/>
          </p:nvGrpSpPr>
          <p:grpSpPr>
            <a:xfrm>
              <a:off x="4769812" y="311347"/>
              <a:ext cx="96300" cy="134375"/>
              <a:chOff x="2698550" y="350800"/>
              <a:chExt cx="96300" cy="134375"/>
            </a:xfrm>
          </p:grpSpPr>
          <p:sp>
            <p:nvSpPr>
              <p:cNvPr id="3737" name="Google Shape;3737;p52"/>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2"/>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2"/>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0" name="Google Shape;3740;p52"/>
            <p:cNvGrpSpPr/>
            <p:nvPr/>
          </p:nvGrpSpPr>
          <p:grpSpPr>
            <a:xfrm>
              <a:off x="4722841" y="379141"/>
              <a:ext cx="96125" cy="93950"/>
              <a:chOff x="2615975" y="444575"/>
              <a:chExt cx="96125" cy="93950"/>
            </a:xfrm>
          </p:grpSpPr>
          <p:sp>
            <p:nvSpPr>
              <p:cNvPr id="3741" name="Google Shape;3741;p52"/>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2"/>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2"/>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4" name="Google Shape;3744;p52"/>
          <p:cNvGrpSpPr/>
          <p:nvPr/>
        </p:nvGrpSpPr>
        <p:grpSpPr>
          <a:xfrm>
            <a:off x="4959250" y="1358511"/>
            <a:ext cx="301013" cy="279495"/>
            <a:chOff x="3506875" y="724175"/>
            <a:chExt cx="266525" cy="247450"/>
          </a:xfrm>
        </p:grpSpPr>
        <p:sp>
          <p:nvSpPr>
            <p:cNvPr id="3745" name="Google Shape;3745;p52"/>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2"/>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2"/>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2"/>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2"/>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2"/>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2"/>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2"/>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2"/>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2"/>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2"/>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52"/>
          <p:cNvGrpSpPr/>
          <p:nvPr/>
        </p:nvGrpSpPr>
        <p:grpSpPr>
          <a:xfrm>
            <a:off x="4757246" y="1039762"/>
            <a:ext cx="170681" cy="251031"/>
            <a:chOff x="3608400" y="252825"/>
            <a:chExt cx="151125" cy="222250"/>
          </a:xfrm>
        </p:grpSpPr>
        <p:sp>
          <p:nvSpPr>
            <p:cNvPr id="3757" name="Google Shape;3757;p52"/>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2"/>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52"/>
          <p:cNvGrpSpPr/>
          <p:nvPr/>
        </p:nvGrpSpPr>
        <p:grpSpPr>
          <a:xfrm>
            <a:off x="3724001" y="4126320"/>
            <a:ext cx="329890" cy="226164"/>
            <a:chOff x="1267553" y="2204175"/>
            <a:chExt cx="492740" cy="337759"/>
          </a:xfrm>
        </p:grpSpPr>
        <p:sp>
          <p:nvSpPr>
            <p:cNvPr id="3760" name="Google Shape;3760;p52"/>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2"/>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2"/>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2"/>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2"/>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2"/>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2"/>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2"/>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2"/>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2"/>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2"/>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2"/>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2"/>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2"/>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2"/>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2"/>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2"/>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2"/>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2"/>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2"/>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2"/>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2"/>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2"/>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2"/>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2"/>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2"/>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2"/>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2"/>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2"/>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2"/>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2"/>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2"/>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2"/>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2"/>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2"/>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2"/>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2"/>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7" name="Google Shape;3797;p52"/>
          <p:cNvGrpSpPr/>
          <p:nvPr/>
        </p:nvGrpSpPr>
        <p:grpSpPr>
          <a:xfrm>
            <a:off x="3736957" y="3779807"/>
            <a:ext cx="303991" cy="211305"/>
            <a:chOff x="1916639" y="2215270"/>
            <a:chExt cx="454057" cy="315569"/>
          </a:xfrm>
        </p:grpSpPr>
        <p:sp>
          <p:nvSpPr>
            <p:cNvPr id="3798" name="Google Shape;3798;p52"/>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2"/>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2"/>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2"/>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2"/>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2"/>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2"/>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2"/>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2"/>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2"/>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2"/>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2"/>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2"/>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2"/>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2"/>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3" name="Google Shape;3813;p52"/>
          <p:cNvGrpSpPr/>
          <p:nvPr/>
        </p:nvGrpSpPr>
        <p:grpSpPr>
          <a:xfrm>
            <a:off x="6189087" y="960610"/>
            <a:ext cx="512288" cy="431584"/>
            <a:chOff x="2577764" y="2194918"/>
            <a:chExt cx="422855" cy="356269"/>
          </a:xfrm>
        </p:grpSpPr>
        <p:grpSp>
          <p:nvGrpSpPr>
            <p:cNvPr id="3814" name="Google Shape;3814;p52"/>
            <p:cNvGrpSpPr/>
            <p:nvPr/>
          </p:nvGrpSpPr>
          <p:grpSpPr>
            <a:xfrm>
              <a:off x="2577764" y="2355085"/>
              <a:ext cx="422855" cy="196102"/>
              <a:chOff x="1957711" y="1893712"/>
              <a:chExt cx="429818" cy="199311"/>
            </a:xfrm>
          </p:grpSpPr>
          <p:sp>
            <p:nvSpPr>
              <p:cNvPr id="3815" name="Google Shape;3815;p52"/>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2"/>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52"/>
            <p:cNvGrpSpPr/>
            <p:nvPr/>
          </p:nvGrpSpPr>
          <p:grpSpPr>
            <a:xfrm>
              <a:off x="2577764" y="2301696"/>
              <a:ext cx="422855" cy="196102"/>
              <a:chOff x="1957711" y="1893712"/>
              <a:chExt cx="429818" cy="199311"/>
            </a:xfrm>
          </p:grpSpPr>
          <p:sp>
            <p:nvSpPr>
              <p:cNvPr id="3818" name="Google Shape;3818;p52"/>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2"/>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52"/>
            <p:cNvGrpSpPr/>
            <p:nvPr/>
          </p:nvGrpSpPr>
          <p:grpSpPr>
            <a:xfrm>
              <a:off x="2577764" y="2248307"/>
              <a:ext cx="422855" cy="196102"/>
              <a:chOff x="1957711" y="1893712"/>
              <a:chExt cx="429818" cy="199311"/>
            </a:xfrm>
          </p:grpSpPr>
          <p:sp>
            <p:nvSpPr>
              <p:cNvPr id="3821" name="Google Shape;3821;p52"/>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3822" name="Google Shape;3822;p52"/>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3823" name="Google Shape;3823;p52"/>
            <p:cNvGrpSpPr/>
            <p:nvPr/>
          </p:nvGrpSpPr>
          <p:grpSpPr>
            <a:xfrm>
              <a:off x="2577764" y="2194918"/>
              <a:ext cx="422855" cy="196102"/>
              <a:chOff x="1957711" y="1893712"/>
              <a:chExt cx="429818" cy="199311"/>
            </a:xfrm>
          </p:grpSpPr>
          <p:sp>
            <p:nvSpPr>
              <p:cNvPr id="3824" name="Google Shape;3824;p52"/>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3825" name="Google Shape;3825;p52"/>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6" name="Google Shape;3826;p52"/>
          <p:cNvGrpSpPr/>
          <p:nvPr/>
        </p:nvGrpSpPr>
        <p:grpSpPr>
          <a:xfrm>
            <a:off x="6249226" y="1272956"/>
            <a:ext cx="581324" cy="356145"/>
            <a:chOff x="1293855" y="3668534"/>
            <a:chExt cx="896137" cy="548930"/>
          </a:xfrm>
        </p:grpSpPr>
        <p:grpSp>
          <p:nvGrpSpPr>
            <p:cNvPr id="3827" name="Google Shape;3827;p52"/>
            <p:cNvGrpSpPr/>
            <p:nvPr/>
          </p:nvGrpSpPr>
          <p:grpSpPr>
            <a:xfrm>
              <a:off x="2109599" y="3668534"/>
              <a:ext cx="80392" cy="527901"/>
              <a:chOff x="2109599" y="3668534"/>
              <a:chExt cx="80392" cy="527901"/>
            </a:xfrm>
          </p:grpSpPr>
          <p:sp>
            <p:nvSpPr>
              <p:cNvPr id="3828" name="Google Shape;3828;p52"/>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2"/>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2"/>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1" name="Google Shape;3831;p52"/>
            <p:cNvGrpSpPr/>
            <p:nvPr/>
          </p:nvGrpSpPr>
          <p:grpSpPr>
            <a:xfrm>
              <a:off x="2019021" y="3719234"/>
              <a:ext cx="80180" cy="479631"/>
              <a:chOff x="2019021" y="3719234"/>
              <a:chExt cx="80180" cy="479631"/>
            </a:xfrm>
          </p:grpSpPr>
          <p:sp>
            <p:nvSpPr>
              <p:cNvPr id="3832" name="Google Shape;3832;p52"/>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2"/>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2"/>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5" name="Google Shape;3835;p52"/>
            <p:cNvGrpSpPr/>
            <p:nvPr/>
          </p:nvGrpSpPr>
          <p:grpSpPr>
            <a:xfrm>
              <a:off x="1928250" y="3769723"/>
              <a:ext cx="80392" cy="431573"/>
              <a:chOff x="1928250" y="3769723"/>
              <a:chExt cx="80392" cy="431573"/>
            </a:xfrm>
          </p:grpSpPr>
          <p:sp>
            <p:nvSpPr>
              <p:cNvPr id="3836" name="Google Shape;3836;p52"/>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2"/>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2"/>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52"/>
            <p:cNvGrpSpPr/>
            <p:nvPr/>
          </p:nvGrpSpPr>
          <p:grpSpPr>
            <a:xfrm>
              <a:off x="1837672" y="3820443"/>
              <a:ext cx="80411" cy="383072"/>
              <a:chOff x="1837672" y="3820443"/>
              <a:chExt cx="80411" cy="383072"/>
            </a:xfrm>
          </p:grpSpPr>
          <p:sp>
            <p:nvSpPr>
              <p:cNvPr id="3840" name="Google Shape;3840;p52"/>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2"/>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2"/>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52"/>
            <p:cNvGrpSpPr/>
            <p:nvPr/>
          </p:nvGrpSpPr>
          <p:grpSpPr>
            <a:xfrm>
              <a:off x="1747113" y="3870912"/>
              <a:ext cx="80411" cy="335034"/>
              <a:chOff x="1747113" y="3870912"/>
              <a:chExt cx="80411" cy="335034"/>
            </a:xfrm>
          </p:grpSpPr>
          <p:sp>
            <p:nvSpPr>
              <p:cNvPr id="3844" name="Google Shape;3844;p52"/>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2"/>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2"/>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7" name="Google Shape;3847;p52"/>
            <p:cNvGrpSpPr/>
            <p:nvPr/>
          </p:nvGrpSpPr>
          <p:grpSpPr>
            <a:xfrm>
              <a:off x="1656341" y="3921632"/>
              <a:ext cx="80392" cy="286532"/>
              <a:chOff x="1656341" y="3921632"/>
              <a:chExt cx="80392" cy="286532"/>
            </a:xfrm>
          </p:grpSpPr>
          <p:sp>
            <p:nvSpPr>
              <p:cNvPr id="3848" name="Google Shape;3848;p52"/>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2"/>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2"/>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1" name="Google Shape;3851;p52"/>
            <p:cNvGrpSpPr/>
            <p:nvPr/>
          </p:nvGrpSpPr>
          <p:grpSpPr>
            <a:xfrm>
              <a:off x="1565763" y="3972101"/>
              <a:ext cx="80411" cy="238494"/>
              <a:chOff x="1565763" y="3972101"/>
              <a:chExt cx="80411" cy="238494"/>
            </a:xfrm>
          </p:grpSpPr>
          <p:sp>
            <p:nvSpPr>
              <p:cNvPr id="3852" name="Google Shape;3852;p52"/>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2"/>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2"/>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5" name="Google Shape;3855;p52"/>
            <p:cNvGrpSpPr/>
            <p:nvPr/>
          </p:nvGrpSpPr>
          <p:grpSpPr>
            <a:xfrm>
              <a:off x="1475204" y="4022821"/>
              <a:ext cx="80392" cy="189993"/>
              <a:chOff x="1475204" y="4022821"/>
              <a:chExt cx="80392" cy="189993"/>
            </a:xfrm>
          </p:grpSpPr>
          <p:sp>
            <p:nvSpPr>
              <p:cNvPr id="3856" name="Google Shape;3856;p52"/>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2"/>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2"/>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52"/>
            <p:cNvGrpSpPr/>
            <p:nvPr/>
          </p:nvGrpSpPr>
          <p:grpSpPr>
            <a:xfrm>
              <a:off x="1384645" y="4073310"/>
              <a:ext cx="80180" cy="141935"/>
              <a:chOff x="1384645" y="4073310"/>
              <a:chExt cx="80180" cy="141935"/>
            </a:xfrm>
          </p:grpSpPr>
          <p:sp>
            <p:nvSpPr>
              <p:cNvPr id="3860" name="Google Shape;3860;p52"/>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2"/>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2"/>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3" name="Google Shape;3863;p52"/>
            <p:cNvGrpSpPr/>
            <p:nvPr/>
          </p:nvGrpSpPr>
          <p:grpSpPr>
            <a:xfrm>
              <a:off x="1293855" y="4123779"/>
              <a:ext cx="80411" cy="93684"/>
              <a:chOff x="1293855" y="4123779"/>
              <a:chExt cx="80411" cy="93684"/>
            </a:xfrm>
          </p:grpSpPr>
          <p:sp>
            <p:nvSpPr>
              <p:cNvPr id="3864" name="Google Shape;3864;p52"/>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2"/>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2"/>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7" name="Google Shape;3867;p52"/>
          <p:cNvGrpSpPr/>
          <p:nvPr/>
        </p:nvGrpSpPr>
        <p:grpSpPr>
          <a:xfrm>
            <a:off x="6906078" y="1307440"/>
            <a:ext cx="576155" cy="321661"/>
            <a:chOff x="2306421" y="3721685"/>
            <a:chExt cx="888169" cy="495779"/>
          </a:xfrm>
        </p:grpSpPr>
        <p:grpSp>
          <p:nvGrpSpPr>
            <p:cNvPr id="3868" name="Google Shape;3868;p52"/>
            <p:cNvGrpSpPr/>
            <p:nvPr/>
          </p:nvGrpSpPr>
          <p:grpSpPr>
            <a:xfrm>
              <a:off x="3123054" y="3721685"/>
              <a:ext cx="71537" cy="495779"/>
              <a:chOff x="3123054" y="3721685"/>
              <a:chExt cx="71537" cy="495779"/>
            </a:xfrm>
          </p:grpSpPr>
          <p:sp>
            <p:nvSpPr>
              <p:cNvPr id="3869" name="Google Shape;3869;p52"/>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2"/>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1" name="Google Shape;3871;p52"/>
            <p:cNvGrpSpPr/>
            <p:nvPr/>
          </p:nvGrpSpPr>
          <p:grpSpPr>
            <a:xfrm>
              <a:off x="3032475" y="3769067"/>
              <a:ext cx="71324" cy="448396"/>
              <a:chOff x="3032475" y="3769067"/>
              <a:chExt cx="71324" cy="448396"/>
            </a:xfrm>
          </p:grpSpPr>
          <p:sp>
            <p:nvSpPr>
              <p:cNvPr id="3872" name="Google Shape;3872;p52"/>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2"/>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4" name="Google Shape;3874;p52"/>
            <p:cNvGrpSpPr/>
            <p:nvPr/>
          </p:nvGrpSpPr>
          <p:grpSpPr>
            <a:xfrm>
              <a:off x="2941704" y="3816218"/>
              <a:ext cx="71305" cy="401245"/>
              <a:chOff x="2941704" y="3816218"/>
              <a:chExt cx="71305" cy="401245"/>
            </a:xfrm>
          </p:grpSpPr>
          <p:sp>
            <p:nvSpPr>
              <p:cNvPr id="3875" name="Google Shape;3875;p52"/>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2"/>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7" name="Google Shape;3877;p52"/>
            <p:cNvGrpSpPr/>
            <p:nvPr/>
          </p:nvGrpSpPr>
          <p:grpSpPr>
            <a:xfrm>
              <a:off x="2850914" y="3863600"/>
              <a:ext cx="71324" cy="353863"/>
              <a:chOff x="2850914" y="3863600"/>
              <a:chExt cx="71324" cy="353863"/>
            </a:xfrm>
          </p:grpSpPr>
          <p:sp>
            <p:nvSpPr>
              <p:cNvPr id="3878" name="Google Shape;3878;p52"/>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2"/>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0" name="Google Shape;3880;p52"/>
            <p:cNvGrpSpPr/>
            <p:nvPr/>
          </p:nvGrpSpPr>
          <p:grpSpPr>
            <a:xfrm>
              <a:off x="2760123" y="3910770"/>
              <a:ext cx="71537" cy="306693"/>
              <a:chOff x="2760123" y="3910770"/>
              <a:chExt cx="71537" cy="306693"/>
            </a:xfrm>
          </p:grpSpPr>
          <p:sp>
            <p:nvSpPr>
              <p:cNvPr id="3881" name="Google Shape;3881;p52"/>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2"/>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52"/>
            <p:cNvGrpSpPr/>
            <p:nvPr/>
          </p:nvGrpSpPr>
          <p:grpSpPr>
            <a:xfrm>
              <a:off x="2669352" y="3958153"/>
              <a:ext cx="71537" cy="259310"/>
              <a:chOff x="2669352" y="3958153"/>
              <a:chExt cx="71537" cy="259310"/>
            </a:xfrm>
          </p:grpSpPr>
          <p:sp>
            <p:nvSpPr>
              <p:cNvPr id="3884" name="Google Shape;3884;p52"/>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2"/>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6" name="Google Shape;3886;p52"/>
            <p:cNvGrpSpPr/>
            <p:nvPr/>
          </p:nvGrpSpPr>
          <p:grpSpPr>
            <a:xfrm>
              <a:off x="2578561" y="4005323"/>
              <a:ext cx="71537" cy="212140"/>
              <a:chOff x="2578561" y="4005323"/>
              <a:chExt cx="71537" cy="212140"/>
            </a:xfrm>
          </p:grpSpPr>
          <p:sp>
            <p:nvSpPr>
              <p:cNvPr id="3887" name="Google Shape;3887;p52"/>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2"/>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52"/>
            <p:cNvGrpSpPr/>
            <p:nvPr/>
          </p:nvGrpSpPr>
          <p:grpSpPr>
            <a:xfrm>
              <a:off x="2488002" y="4052705"/>
              <a:ext cx="71305" cy="164758"/>
              <a:chOff x="2488002" y="4052705"/>
              <a:chExt cx="71305" cy="164758"/>
            </a:xfrm>
          </p:grpSpPr>
          <p:sp>
            <p:nvSpPr>
              <p:cNvPr id="3890" name="Google Shape;3890;p52"/>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2"/>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2" name="Google Shape;3892;p52"/>
            <p:cNvGrpSpPr/>
            <p:nvPr/>
          </p:nvGrpSpPr>
          <p:grpSpPr>
            <a:xfrm>
              <a:off x="2397212" y="4100088"/>
              <a:ext cx="71537" cy="117376"/>
              <a:chOff x="2397212" y="4100088"/>
              <a:chExt cx="71537" cy="117376"/>
            </a:xfrm>
          </p:grpSpPr>
          <p:sp>
            <p:nvSpPr>
              <p:cNvPr id="3893" name="Google Shape;3893;p52"/>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2"/>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52"/>
            <p:cNvGrpSpPr/>
            <p:nvPr/>
          </p:nvGrpSpPr>
          <p:grpSpPr>
            <a:xfrm>
              <a:off x="2306421" y="4147258"/>
              <a:ext cx="71537" cy="70205"/>
              <a:chOff x="2306421" y="4147258"/>
              <a:chExt cx="71537" cy="70205"/>
            </a:xfrm>
          </p:grpSpPr>
          <p:sp>
            <p:nvSpPr>
              <p:cNvPr id="3896" name="Google Shape;3896;p52"/>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2"/>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98" name="Google Shape;3898;p52"/>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2"/>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2"/>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2"/>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2"/>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2"/>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2"/>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2"/>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2"/>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2"/>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2"/>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2"/>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2"/>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2"/>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2"/>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2"/>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2"/>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2"/>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2"/>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2"/>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2"/>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2"/>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2"/>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2"/>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2"/>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2"/>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2"/>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2"/>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2"/>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2"/>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2"/>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2"/>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2"/>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2"/>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2"/>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3" name="Google Shape;3933;p52"/>
          <p:cNvGrpSpPr/>
          <p:nvPr/>
        </p:nvGrpSpPr>
        <p:grpSpPr>
          <a:xfrm>
            <a:off x="6227888" y="1898371"/>
            <a:ext cx="1882438" cy="1143564"/>
            <a:chOff x="2529950" y="4155175"/>
            <a:chExt cx="1137425" cy="690975"/>
          </a:xfrm>
        </p:grpSpPr>
        <p:sp>
          <p:nvSpPr>
            <p:cNvPr id="3934" name="Google Shape;3934;p52"/>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2"/>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2"/>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2"/>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2"/>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2"/>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2"/>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2"/>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2"/>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2"/>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2"/>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2"/>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2"/>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2"/>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2"/>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2"/>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2"/>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2"/>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2"/>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2"/>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2"/>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2"/>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2"/>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2"/>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2"/>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2"/>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2"/>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2"/>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2"/>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2"/>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2"/>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2"/>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2"/>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2"/>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2"/>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2"/>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2"/>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2"/>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2"/>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2"/>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2"/>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2"/>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2"/>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2"/>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2"/>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2"/>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2"/>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2"/>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2"/>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2"/>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2"/>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2"/>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2"/>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2"/>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2"/>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2"/>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2"/>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2"/>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2"/>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2"/>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2"/>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2"/>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2"/>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2"/>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2"/>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2"/>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2"/>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2"/>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2"/>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2"/>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2"/>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2"/>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2"/>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2"/>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2"/>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2"/>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2"/>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2"/>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2"/>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2"/>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2"/>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2"/>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2"/>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2"/>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2"/>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2"/>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2"/>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2"/>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2"/>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2"/>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2"/>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2"/>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2"/>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2"/>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2"/>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2"/>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2"/>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2"/>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2"/>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2"/>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2"/>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2"/>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2"/>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2"/>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2"/>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2"/>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2"/>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2"/>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2"/>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2"/>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2"/>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2"/>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2"/>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2"/>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2"/>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2"/>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2"/>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2"/>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2"/>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2"/>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2"/>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2"/>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2"/>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2"/>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2"/>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2"/>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2"/>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2"/>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2"/>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2"/>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2"/>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2"/>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2"/>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2"/>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2"/>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2"/>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2"/>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2"/>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2"/>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2"/>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2"/>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2"/>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2"/>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2"/>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2"/>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2"/>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2"/>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2"/>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2"/>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2"/>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2"/>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2"/>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2"/>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2"/>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2"/>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2"/>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2"/>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2"/>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2"/>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2"/>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2"/>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2"/>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2"/>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2"/>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2"/>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2"/>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2"/>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2"/>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2"/>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2"/>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2"/>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2"/>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2"/>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2"/>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2"/>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2"/>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2"/>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2"/>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2"/>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2"/>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2"/>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2"/>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2"/>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2"/>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2"/>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2"/>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2"/>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2"/>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2"/>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2"/>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2"/>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2"/>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2"/>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2"/>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2"/>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2"/>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2"/>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2"/>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2"/>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2"/>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2"/>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2"/>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2"/>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2"/>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2"/>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2"/>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2"/>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2"/>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2"/>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2"/>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2"/>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2"/>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2"/>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2"/>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2"/>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2"/>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2"/>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2"/>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2"/>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2"/>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2"/>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2"/>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2"/>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2"/>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2"/>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2"/>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2"/>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2"/>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2"/>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2"/>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2"/>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2"/>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2"/>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2"/>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2"/>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2"/>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2"/>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2"/>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2"/>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2"/>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2"/>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2"/>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2"/>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2"/>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2"/>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2"/>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2"/>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2"/>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2"/>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2"/>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2"/>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2"/>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2"/>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2"/>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2"/>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2"/>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2"/>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2"/>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2"/>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2"/>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2"/>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2"/>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2"/>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2"/>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2"/>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2"/>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2"/>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2"/>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2"/>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2"/>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2"/>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2"/>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2"/>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2"/>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2"/>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2"/>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2"/>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2"/>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2"/>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2"/>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2"/>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2"/>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2"/>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2"/>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2"/>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2"/>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2"/>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2"/>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2"/>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2"/>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2"/>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2"/>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2"/>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2"/>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2"/>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2"/>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2"/>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2"/>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2"/>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2"/>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2"/>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2"/>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2"/>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2"/>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2"/>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2"/>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2"/>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2"/>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2"/>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2"/>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2"/>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2"/>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2"/>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2"/>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2"/>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2"/>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2"/>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2"/>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2"/>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2"/>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2"/>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2"/>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2"/>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2"/>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2"/>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2"/>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2"/>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2"/>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2"/>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2"/>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2"/>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2"/>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2"/>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2"/>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2"/>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2"/>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2"/>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2"/>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2"/>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2"/>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2"/>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2"/>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2"/>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2"/>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2"/>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2"/>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2"/>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2"/>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2"/>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2"/>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2"/>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2"/>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2"/>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2"/>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2"/>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2"/>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2"/>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2"/>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2"/>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2"/>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2"/>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2"/>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2"/>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2"/>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2"/>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2"/>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2"/>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2"/>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2"/>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2"/>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2"/>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2"/>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2"/>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2"/>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2"/>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2"/>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2"/>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2"/>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2"/>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2"/>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2"/>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2"/>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2"/>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2"/>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2"/>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2"/>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2"/>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2"/>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2"/>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2"/>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2"/>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2"/>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2"/>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2"/>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2"/>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2"/>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2"/>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2"/>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2"/>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2"/>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2"/>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2"/>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2"/>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2"/>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2"/>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2"/>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2"/>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2"/>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2"/>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2"/>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2"/>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2"/>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2"/>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2"/>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2"/>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2"/>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2"/>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2"/>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2"/>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2"/>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2"/>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2"/>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2"/>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2"/>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2"/>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2"/>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2"/>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2"/>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2"/>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2"/>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2"/>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2"/>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2"/>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2"/>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2"/>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2"/>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2"/>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2"/>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2"/>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2"/>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2"/>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2"/>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2"/>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2"/>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2"/>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2"/>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2"/>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2"/>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2"/>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2"/>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2"/>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2"/>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2"/>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2"/>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2"/>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2"/>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2"/>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2"/>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2"/>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2"/>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2"/>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2"/>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2"/>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2"/>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2"/>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2"/>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2"/>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2"/>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2"/>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2"/>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2"/>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2"/>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2"/>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2"/>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2"/>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2"/>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2"/>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2"/>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2"/>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2"/>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2"/>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2"/>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2"/>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2"/>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2"/>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2"/>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2"/>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2"/>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2"/>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2"/>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2"/>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2"/>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2"/>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2"/>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2"/>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2"/>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2"/>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2"/>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2"/>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2"/>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2"/>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2"/>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2"/>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2"/>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2"/>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2"/>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2"/>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2"/>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2"/>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2"/>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2"/>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2"/>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2"/>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2"/>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2"/>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2"/>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2"/>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2"/>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2"/>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2"/>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2"/>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2"/>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2"/>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2"/>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2"/>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2"/>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2"/>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2"/>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2"/>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2"/>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2"/>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2"/>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2"/>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2"/>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2"/>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2"/>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2"/>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2"/>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2"/>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2"/>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2"/>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2"/>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2"/>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2"/>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2"/>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2"/>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2"/>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2"/>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2"/>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2"/>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2"/>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2"/>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2"/>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2"/>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2"/>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2"/>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2"/>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2"/>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2"/>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2"/>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2"/>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2"/>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2"/>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2"/>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2"/>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2"/>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2"/>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2"/>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2"/>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2"/>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2"/>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2"/>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2"/>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2"/>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2"/>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2"/>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2"/>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2"/>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2"/>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2"/>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2"/>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2"/>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2"/>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2"/>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2"/>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2"/>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2"/>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2"/>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2"/>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2"/>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2"/>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2"/>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2"/>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2"/>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2"/>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2"/>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2"/>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2"/>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2"/>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2"/>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2"/>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2"/>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2"/>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2"/>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2"/>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2"/>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2"/>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2"/>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2"/>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2"/>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2"/>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2"/>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2"/>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2"/>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2"/>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2"/>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2"/>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2"/>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2"/>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2"/>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2"/>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2"/>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2"/>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2"/>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2"/>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2"/>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2"/>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2"/>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2"/>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2"/>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2"/>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2"/>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2"/>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2"/>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2"/>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2"/>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2"/>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2"/>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2"/>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2"/>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2"/>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2"/>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2"/>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2"/>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2"/>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2"/>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2"/>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2"/>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2"/>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2"/>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2"/>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2"/>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2"/>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2"/>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2"/>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2"/>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2"/>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2"/>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2"/>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2"/>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2"/>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2"/>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2"/>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2"/>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2"/>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2"/>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2"/>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2"/>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2"/>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2"/>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2"/>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2"/>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2"/>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2"/>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2"/>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2"/>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2"/>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2"/>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2"/>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2"/>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2"/>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2"/>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2"/>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2"/>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2"/>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2"/>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2"/>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2"/>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2"/>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2"/>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2"/>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2"/>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2"/>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2"/>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2"/>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2"/>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2"/>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2"/>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2"/>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2"/>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2"/>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2"/>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2"/>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2"/>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2"/>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2"/>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2"/>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2"/>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2"/>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2"/>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2"/>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2"/>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2"/>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2"/>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2"/>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2"/>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2"/>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2"/>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2"/>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2"/>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2"/>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2"/>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2"/>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2"/>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2"/>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2"/>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2"/>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2"/>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2"/>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2"/>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2"/>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2"/>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2"/>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2"/>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2"/>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2"/>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2"/>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2"/>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2"/>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2"/>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2"/>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2"/>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2"/>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2"/>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2"/>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2"/>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2"/>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2"/>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2"/>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2"/>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2"/>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2"/>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2"/>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2"/>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2"/>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2"/>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2"/>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2"/>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2"/>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2"/>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2"/>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2"/>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2"/>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2"/>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2"/>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2"/>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2"/>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2"/>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2"/>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2"/>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2"/>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2"/>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2"/>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2"/>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2"/>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2"/>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2"/>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2"/>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2"/>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2"/>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2"/>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2"/>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2"/>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2"/>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2"/>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2"/>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2"/>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2"/>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2"/>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2"/>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2"/>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2"/>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2"/>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2"/>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2"/>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2"/>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2"/>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2"/>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2"/>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2"/>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2"/>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2"/>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2"/>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2"/>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2"/>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2"/>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2"/>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2"/>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2"/>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2"/>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2"/>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2"/>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2"/>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2"/>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2"/>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2"/>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2"/>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2"/>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2"/>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2"/>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2"/>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2"/>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2"/>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2"/>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2"/>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2"/>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2"/>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2"/>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2"/>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2"/>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2"/>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2"/>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2"/>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2"/>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2"/>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2"/>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2"/>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2"/>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2"/>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2"/>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2"/>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2"/>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2"/>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2"/>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2"/>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2"/>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2"/>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2"/>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2"/>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2"/>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2"/>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2"/>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2"/>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2"/>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2"/>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2"/>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2"/>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2"/>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2"/>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2"/>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2"/>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2"/>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2"/>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2"/>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2"/>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2"/>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2"/>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2"/>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2"/>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2"/>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2"/>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2"/>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2"/>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2"/>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2"/>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2"/>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2"/>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2"/>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2"/>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2"/>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2"/>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2"/>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2"/>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2"/>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2"/>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2"/>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2"/>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2"/>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2"/>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2"/>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2"/>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2"/>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2"/>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2"/>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2"/>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2"/>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2"/>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2"/>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2"/>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2"/>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2"/>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2"/>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2"/>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2"/>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2"/>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2"/>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2"/>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2"/>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2"/>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2"/>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2"/>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2"/>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2"/>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2"/>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2"/>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2"/>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2"/>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2"/>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2"/>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2"/>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2"/>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2"/>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2"/>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2"/>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2"/>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2"/>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2"/>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2"/>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2"/>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2"/>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2"/>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2"/>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2"/>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2"/>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2"/>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2"/>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2"/>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2"/>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2"/>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2"/>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2"/>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2"/>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2"/>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2"/>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2"/>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2"/>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2"/>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2"/>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2"/>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2"/>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2"/>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2"/>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2"/>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52"/>
          <p:cNvGrpSpPr/>
          <p:nvPr/>
        </p:nvGrpSpPr>
        <p:grpSpPr>
          <a:xfrm>
            <a:off x="3739420" y="2325786"/>
            <a:ext cx="299053" cy="288720"/>
            <a:chOff x="2127141" y="3043500"/>
            <a:chExt cx="422629" cy="408027"/>
          </a:xfrm>
        </p:grpSpPr>
        <p:grpSp>
          <p:nvGrpSpPr>
            <p:cNvPr id="4888" name="Google Shape;4888;p52"/>
            <p:cNvGrpSpPr/>
            <p:nvPr/>
          </p:nvGrpSpPr>
          <p:grpSpPr>
            <a:xfrm>
              <a:off x="2127141" y="3048223"/>
              <a:ext cx="418743" cy="403304"/>
              <a:chOff x="2101363" y="3048223"/>
              <a:chExt cx="418743" cy="403304"/>
            </a:xfrm>
          </p:grpSpPr>
          <p:sp>
            <p:nvSpPr>
              <p:cNvPr id="4889" name="Google Shape;4889;p52"/>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2"/>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1" name="Google Shape;4891;p52"/>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2"/>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3" name="Google Shape;4893;p52"/>
          <p:cNvGrpSpPr/>
          <p:nvPr/>
        </p:nvGrpSpPr>
        <p:grpSpPr>
          <a:xfrm>
            <a:off x="6204707" y="3202278"/>
            <a:ext cx="1928879" cy="1118124"/>
            <a:chOff x="1397225" y="1410350"/>
            <a:chExt cx="4786300" cy="2774500"/>
          </a:xfrm>
        </p:grpSpPr>
        <p:grpSp>
          <p:nvGrpSpPr>
            <p:cNvPr id="4894" name="Google Shape;4894;p52"/>
            <p:cNvGrpSpPr/>
            <p:nvPr/>
          </p:nvGrpSpPr>
          <p:grpSpPr>
            <a:xfrm>
              <a:off x="4293400" y="2574725"/>
              <a:ext cx="84425" cy="80100"/>
              <a:chOff x="4293400" y="2574725"/>
              <a:chExt cx="84425" cy="80100"/>
            </a:xfrm>
          </p:grpSpPr>
          <p:sp>
            <p:nvSpPr>
              <p:cNvPr id="4895" name="Google Shape;4895;p5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4896" name="Google Shape;4896;p5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7" name="Google Shape;4897;p52"/>
            <p:cNvGrpSpPr/>
            <p:nvPr/>
          </p:nvGrpSpPr>
          <p:grpSpPr>
            <a:xfrm>
              <a:off x="4000175" y="1462675"/>
              <a:ext cx="1917275" cy="1140875"/>
              <a:chOff x="4000175" y="1462675"/>
              <a:chExt cx="1917275" cy="1140875"/>
            </a:xfrm>
          </p:grpSpPr>
          <p:sp>
            <p:nvSpPr>
              <p:cNvPr id="4898" name="Google Shape;4898;p5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4899" name="Google Shape;4899;p52"/>
              <p:cNvGrpSpPr/>
              <p:nvPr/>
            </p:nvGrpSpPr>
            <p:grpSpPr>
              <a:xfrm>
                <a:off x="4000175" y="1462675"/>
                <a:ext cx="1917275" cy="1140875"/>
                <a:chOff x="4000175" y="1462675"/>
                <a:chExt cx="1917275" cy="1140875"/>
              </a:xfrm>
            </p:grpSpPr>
            <p:sp>
              <p:nvSpPr>
                <p:cNvPr id="4900" name="Google Shape;4900;p5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4901" name="Google Shape;4901;p5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6" name="Google Shape;4906;p52"/>
            <p:cNvGrpSpPr/>
            <p:nvPr/>
          </p:nvGrpSpPr>
          <p:grpSpPr>
            <a:xfrm>
              <a:off x="3960625" y="2587825"/>
              <a:ext cx="94050" cy="104125"/>
              <a:chOff x="3960625" y="2587825"/>
              <a:chExt cx="94050" cy="104125"/>
            </a:xfrm>
          </p:grpSpPr>
          <p:sp>
            <p:nvSpPr>
              <p:cNvPr id="4907" name="Google Shape;4907;p5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4908" name="Google Shape;4908;p5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9" name="Google Shape;4909;p52"/>
            <p:cNvGrpSpPr/>
            <p:nvPr/>
          </p:nvGrpSpPr>
          <p:grpSpPr>
            <a:xfrm>
              <a:off x="3765350" y="2500900"/>
              <a:ext cx="173600" cy="187925"/>
              <a:chOff x="3765350" y="2500900"/>
              <a:chExt cx="173600" cy="187925"/>
            </a:xfrm>
          </p:grpSpPr>
          <p:sp>
            <p:nvSpPr>
              <p:cNvPr id="4910" name="Google Shape;4910;p5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4911" name="Google Shape;4911;p5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6" name="Google Shape;4916;p52"/>
            <p:cNvGrpSpPr/>
            <p:nvPr/>
          </p:nvGrpSpPr>
          <p:grpSpPr>
            <a:xfrm>
              <a:off x="3750475" y="2481850"/>
              <a:ext cx="85125" cy="51800"/>
              <a:chOff x="3750475" y="2481850"/>
              <a:chExt cx="85125" cy="51800"/>
            </a:xfrm>
          </p:grpSpPr>
          <p:sp>
            <p:nvSpPr>
              <p:cNvPr id="4917" name="Google Shape;4917;p5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4919" name="Google Shape;4919;p52"/>
            <p:cNvGrpSpPr/>
            <p:nvPr/>
          </p:nvGrpSpPr>
          <p:grpSpPr>
            <a:xfrm>
              <a:off x="3627175" y="2432450"/>
              <a:ext cx="172100" cy="169075"/>
              <a:chOff x="3627175" y="2432450"/>
              <a:chExt cx="172100" cy="169075"/>
            </a:xfrm>
          </p:grpSpPr>
          <p:sp>
            <p:nvSpPr>
              <p:cNvPr id="4920" name="Google Shape;4920;p5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4922" name="Google Shape;4922;p5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4923" name="Google Shape;4923;p52"/>
            <p:cNvGrpSpPr/>
            <p:nvPr/>
          </p:nvGrpSpPr>
          <p:grpSpPr>
            <a:xfrm>
              <a:off x="3561536" y="2585450"/>
              <a:ext cx="61539" cy="99045"/>
              <a:chOff x="3561536" y="2585450"/>
              <a:chExt cx="61539" cy="99045"/>
            </a:xfrm>
          </p:grpSpPr>
          <p:sp>
            <p:nvSpPr>
              <p:cNvPr id="4924" name="Google Shape;4924;p5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4926" name="Google Shape;4926;p52"/>
            <p:cNvGrpSpPr/>
            <p:nvPr/>
          </p:nvGrpSpPr>
          <p:grpSpPr>
            <a:xfrm>
              <a:off x="3906325" y="1984500"/>
              <a:ext cx="156075" cy="262825"/>
              <a:chOff x="3906325" y="1984500"/>
              <a:chExt cx="156075" cy="262825"/>
            </a:xfrm>
          </p:grpSpPr>
          <p:sp>
            <p:nvSpPr>
              <p:cNvPr id="4927" name="Google Shape;4927;p5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4928" name="Google Shape;4928;p5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52"/>
            <p:cNvGrpSpPr/>
            <p:nvPr/>
          </p:nvGrpSpPr>
          <p:grpSpPr>
            <a:xfrm>
              <a:off x="1397225" y="1637375"/>
              <a:ext cx="1401575" cy="1228250"/>
              <a:chOff x="1397225" y="1637375"/>
              <a:chExt cx="1401575" cy="1228250"/>
            </a:xfrm>
          </p:grpSpPr>
          <p:sp>
            <p:nvSpPr>
              <p:cNvPr id="4930" name="Google Shape;4930;p5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4931" name="Google Shape;4931;p52"/>
              <p:cNvGrpSpPr/>
              <p:nvPr/>
            </p:nvGrpSpPr>
            <p:grpSpPr>
              <a:xfrm>
                <a:off x="1397225" y="1637375"/>
                <a:ext cx="1398775" cy="1228250"/>
                <a:chOff x="1397225" y="1637375"/>
                <a:chExt cx="1398775" cy="1228250"/>
              </a:xfrm>
            </p:grpSpPr>
            <p:sp>
              <p:nvSpPr>
                <p:cNvPr id="4932" name="Google Shape;4932;p5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4" name="Google Shape;4934;p52"/>
            <p:cNvGrpSpPr/>
            <p:nvPr/>
          </p:nvGrpSpPr>
          <p:grpSpPr>
            <a:xfrm>
              <a:off x="2605700" y="3152850"/>
              <a:ext cx="594125" cy="616250"/>
              <a:chOff x="2605700" y="3152850"/>
              <a:chExt cx="594125" cy="616250"/>
            </a:xfrm>
          </p:grpSpPr>
          <p:sp>
            <p:nvSpPr>
              <p:cNvPr id="4935" name="Google Shape;4935;p5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4936" name="Google Shape;4936;p5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7" name="Google Shape;4937;p52"/>
            <p:cNvGrpSpPr/>
            <p:nvPr/>
          </p:nvGrpSpPr>
          <p:grpSpPr>
            <a:xfrm>
              <a:off x="2680375" y="3423800"/>
              <a:ext cx="182975" cy="761050"/>
              <a:chOff x="2680375" y="3423800"/>
              <a:chExt cx="182975" cy="761050"/>
            </a:xfrm>
          </p:grpSpPr>
          <p:sp>
            <p:nvSpPr>
              <p:cNvPr id="4938" name="Google Shape;4938;p5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4939" name="Google Shape;4939;p5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0" name="Google Shape;4940;p52"/>
            <p:cNvGrpSpPr/>
            <p:nvPr/>
          </p:nvGrpSpPr>
          <p:grpSpPr>
            <a:xfrm>
              <a:off x="3918000" y="3561900"/>
              <a:ext cx="236225" cy="207100"/>
              <a:chOff x="3918000" y="3561900"/>
              <a:chExt cx="236225" cy="207100"/>
            </a:xfrm>
          </p:grpSpPr>
          <p:sp>
            <p:nvSpPr>
              <p:cNvPr id="4941" name="Google Shape;4941;p5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4942" name="Google Shape;4942;p5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3" name="Google Shape;4943;p52"/>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2"/>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2"/>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6" name="Google Shape;4946;p52"/>
            <p:cNvGrpSpPr/>
            <p:nvPr/>
          </p:nvGrpSpPr>
          <p:grpSpPr>
            <a:xfrm>
              <a:off x="1922950" y="1410350"/>
              <a:ext cx="1252825" cy="1162875"/>
              <a:chOff x="1922950" y="1410350"/>
              <a:chExt cx="1252825" cy="1162875"/>
            </a:xfrm>
          </p:grpSpPr>
          <p:sp>
            <p:nvSpPr>
              <p:cNvPr id="4947" name="Google Shape;4947;p5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3" name="Google Shape;4963;p52"/>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2"/>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2"/>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2"/>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2"/>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2"/>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2"/>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2"/>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2"/>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2"/>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2"/>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2"/>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2"/>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2"/>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2"/>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2"/>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2"/>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2"/>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2"/>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2"/>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2"/>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2"/>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5" name="Google Shape;4985;p52"/>
            <p:cNvGrpSpPr/>
            <p:nvPr/>
          </p:nvGrpSpPr>
          <p:grpSpPr>
            <a:xfrm>
              <a:off x="2711750" y="3572300"/>
              <a:ext cx="230725" cy="598425"/>
              <a:chOff x="2711750" y="3572300"/>
              <a:chExt cx="230725" cy="598425"/>
            </a:xfrm>
          </p:grpSpPr>
          <p:sp>
            <p:nvSpPr>
              <p:cNvPr id="4986" name="Google Shape;4986;p5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8" name="Google Shape;4988;p52"/>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9" name="Google Shape;4989;p52"/>
            <p:cNvGrpSpPr/>
            <p:nvPr/>
          </p:nvGrpSpPr>
          <p:grpSpPr>
            <a:xfrm>
              <a:off x="3781475" y="1624825"/>
              <a:ext cx="153300" cy="166375"/>
              <a:chOff x="3781475" y="1624825"/>
              <a:chExt cx="153300" cy="166375"/>
            </a:xfrm>
          </p:grpSpPr>
          <p:sp>
            <p:nvSpPr>
              <p:cNvPr id="4990" name="Google Shape;4990;p5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4" name="Google Shape;4994;p52"/>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2"/>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2"/>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2"/>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2"/>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2"/>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2"/>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1" name="Google Shape;5001;p52"/>
            <p:cNvGrpSpPr/>
            <p:nvPr/>
          </p:nvGrpSpPr>
          <p:grpSpPr>
            <a:xfrm>
              <a:off x="5068275" y="3161675"/>
              <a:ext cx="664875" cy="222850"/>
              <a:chOff x="5068275" y="3161675"/>
              <a:chExt cx="664875" cy="222850"/>
            </a:xfrm>
          </p:grpSpPr>
          <p:sp>
            <p:nvSpPr>
              <p:cNvPr id="5002" name="Google Shape;5002;p5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6" name="Google Shape;5006;p52"/>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2"/>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2"/>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2"/>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2"/>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2"/>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2"/>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2"/>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2"/>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2"/>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2"/>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2"/>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2"/>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2"/>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2"/>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2"/>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2"/>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2"/>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2"/>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2"/>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2"/>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2"/>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2"/>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2"/>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2"/>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2"/>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2"/>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2"/>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2"/>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5" name="Google Shape;5035;p52"/>
            <p:cNvGrpSpPr/>
            <p:nvPr/>
          </p:nvGrpSpPr>
          <p:grpSpPr>
            <a:xfrm>
              <a:off x="3586375" y="2281300"/>
              <a:ext cx="125025" cy="175275"/>
              <a:chOff x="3586375" y="2281300"/>
              <a:chExt cx="125025" cy="175275"/>
            </a:xfrm>
          </p:grpSpPr>
          <p:sp>
            <p:nvSpPr>
              <p:cNvPr id="5036" name="Google Shape;5036;p5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8" name="Google Shape;5038;p52"/>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9" name="Google Shape;5039;p52"/>
            <p:cNvGrpSpPr/>
            <p:nvPr/>
          </p:nvGrpSpPr>
          <p:grpSpPr>
            <a:xfrm>
              <a:off x="5298975" y="3412225"/>
              <a:ext cx="576450" cy="616225"/>
              <a:chOff x="5298975" y="3412225"/>
              <a:chExt cx="576450" cy="616225"/>
            </a:xfrm>
          </p:grpSpPr>
          <p:sp>
            <p:nvSpPr>
              <p:cNvPr id="5040" name="Google Shape;5040;p5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2" name="Google Shape;5042;p52"/>
            <p:cNvGrpSpPr/>
            <p:nvPr/>
          </p:nvGrpSpPr>
          <p:grpSpPr>
            <a:xfrm>
              <a:off x="5952300" y="3852150"/>
              <a:ext cx="231225" cy="287200"/>
              <a:chOff x="5952300" y="3852150"/>
              <a:chExt cx="231225" cy="287200"/>
            </a:xfrm>
          </p:grpSpPr>
          <p:sp>
            <p:nvSpPr>
              <p:cNvPr id="5043" name="Google Shape;5043;p5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5" name="Google Shape;5045;p52"/>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2"/>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2"/>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2"/>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2"/>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2"/>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2"/>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2"/>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3" name="Google Shape;5053;p52"/>
            <p:cNvGrpSpPr/>
            <p:nvPr/>
          </p:nvGrpSpPr>
          <p:grpSpPr>
            <a:xfrm>
              <a:off x="4842300" y="3099950"/>
              <a:ext cx="31425" cy="59650"/>
              <a:chOff x="4842300" y="3099950"/>
              <a:chExt cx="31425" cy="59650"/>
            </a:xfrm>
          </p:grpSpPr>
          <p:sp>
            <p:nvSpPr>
              <p:cNvPr id="5054" name="Google Shape;5054;p5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58" name="Google Shape;5058;p52"/>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2"/>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2"/>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2"/>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2"/>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2"/>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2"/>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2"/>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6" name="Google Shape;5066;p52"/>
            <p:cNvGrpSpPr/>
            <p:nvPr/>
          </p:nvGrpSpPr>
          <p:grpSpPr>
            <a:xfrm>
              <a:off x="3866750" y="2520350"/>
              <a:ext cx="78475" cy="60700"/>
              <a:chOff x="3866750" y="2520350"/>
              <a:chExt cx="78475" cy="60700"/>
            </a:xfrm>
          </p:grpSpPr>
          <p:sp>
            <p:nvSpPr>
              <p:cNvPr id="5067" name="Google Shape;5067;p5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1" name="Google Shape;5071;p52"/>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2"/>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2"/>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2"/>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2"/>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2"/>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2"/>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2"/>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2"/>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2"/>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2"/>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2"/>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2"/>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2"/>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2"/>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2"/>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2"/>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2"/>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2"/>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2"/>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2"/>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2"/>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2"/>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2"/>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2"/>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2"/>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2"/>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2"/>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2"/>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2"/>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2"/>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2"/>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2"/>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2"/>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2"/>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2"/>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2"/>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2"/>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2"/>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2"/>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2"/>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2"/>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3" name="Google Shape;5113;p52"/>
            <p:cNvGrpSpPr/>
            <p:nvPr/>
          </p:nvGrpSpPr>
          <p:grpSpPr>
            <a:xfrm>
              <a:off x="3450375" y="3038225"/>
              <a:ext cx="132875" cy="99400"/>
              <a:chOff x="3450375" y="3038225"/>
              <a:chExt cx="132875" cy="99400"/>
            </a:xfrm>
          </p:grpSpPr>
          <p:sp>
            <p:nvSpPr>
              <p:cNvPr id="5114" name="Google Shape;5114;p5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6" name="Google Shape;5116;p52"/>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2"/>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2"/>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2"/>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2"/>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2"/>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2"/>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2"/>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2"/>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2"/>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2"/>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2"/>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2"/>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2"/>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2"/>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2"/>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2"/>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2"/>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2"/>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2"/>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2"/>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2"/>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2"/>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2"/>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2"/>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2"/>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2"/>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2"/>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2"/>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2"/>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2"/>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2"/>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2"/>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2"/>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2"/>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52"/>
          <p:cNvGrpSpPr/>
          <p:nvPr/>
        </p:nvGrpSpPr>
        <p:grpSpPr>
          <a:xfrm>
            <a:off x="4073623" y="3195884"/>
            <a:ext cx="1990503" cy="1173794"/>
            <a:chOff x="4714886" y="3271938"/>
            <a:chExt cx="1202721" cy="709241"/>
          </a:xfrm>
        </p:grpSpPr>
        <p:grpSp>
          <p:nvGrpSpPr>
            <p:cNvPr id="5152" name="Google Shape;5152;p52"/>
            <p:cNvGrpSpPr/>
            <p:nvPr/>
          </p:nvGrpSpPr>
          <p:grpSpPr>
            <a:xfrm>
              <a:off x="4714886" y="3271938"/>
              <a:ext cx="1202721" cy="709241"/>
              <a:chOff x="2514225" y="4239175"/>
              <a:chExt cx="2084800" cy="1229400"/>
            </a:xfrm>
          </p:grpSpPr>
          <p:sp>
            <p:nvSpPr>
              <p:cNvPr id="5153" name="Google Shape;5153;p52"/>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2"/>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2"/>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2"/>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2"/>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2"/>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2"/>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2"/>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2"/>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2"/>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2"/>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2"/>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2"/>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2"/>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2"/>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2"/>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2"/>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2"/>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2"/>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2"/>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2"/>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2"/>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2"/>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2"/>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2"/>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2"/>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2"/>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2"/>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2"/>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2"/>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2"/>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2"/>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2"/>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2"/>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2"/>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2"/>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2"/>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2"/>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2"/>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2"/>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2"/>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2"/>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2"/>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2"/>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2"/>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2"/>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2"/>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2"/>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2"/>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2"/>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2"/>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2"/>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2"/>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2"/>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2"/>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2"/>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2"/>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2"/>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2"/>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2"/>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2"/>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2"/>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2"/>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2"/>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2"/>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2"/>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2"/>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2"/>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2"/>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2"/>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2"/>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2"/>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2"/>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2"/>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2"/>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2"/>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2"/>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2"/>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2"/>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2"/>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2"/>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2"/>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2"/>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2"/>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2"/>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2"/>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2"/>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2"/>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2"/>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2"/>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2"/>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2"/>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2"/>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2"/>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2"/>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2"/>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2"/>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2"/>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2"/>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2"/>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2"/>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2"/>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2"/>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2"/>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2"/>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2"/>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2"/>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2"/>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2"/>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2"/>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2"/>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2"/>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2"/>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2"/>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2"/>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2"/>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2"/>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2"/>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2"/>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2"/>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2"/>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2"/>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2"/>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2"/>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2"/>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2"/>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2"/>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2"/>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2"/>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2"/>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2"/>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2"/>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2"/>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2"/>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2"/>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2"/>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2"/>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2"/>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2"/>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2"/>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2"/>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2"/>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2"/>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2"/>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2"/>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2"/>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2"/>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2"/>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2"/>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2"/>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2"/>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2"/>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2"/>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2"/>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2"/>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2"/>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2"/>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2"/>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2"/>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2"/>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2"/>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2"/>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2"/>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2"/>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2"/>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2"/>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2"/>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2"/>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2"/>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2"/>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2"/>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2"/>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2"/>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2"/>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2"/>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2"/>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2"/>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2"/>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2"/>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2"/>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2"/>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2"/>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2"/>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2"/>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2"/>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2"/>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2"/>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2"/>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2"/>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2"/>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2"/>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2"/>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2"/>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2"/>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2"/>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2"/>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2"/>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2"/>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2"/>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2"/>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2"/>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2"/>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2"/>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2"/>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2"/>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2"/>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2"/>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2"/>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2"/>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2"/>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2"/>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2"/>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2"/>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2"/>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2"/>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2"/>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2"/>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2"/>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2"/>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2"/>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2"/>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2"/>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2"/>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2"/>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2"/>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2"/>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2"/>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2"/>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2"/>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2"/>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2"/>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2"/>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2"/>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2"/>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2"/>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2"/>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2"/>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2"/>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2"/>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2"/>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2"/>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2"/>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2"/>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2"/>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2"/>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2"/>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2"/>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2"/>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2"/>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2"/>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2"/>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2"/>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2"/>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2"/>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2"/>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2"/>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2"/>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2"/>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2"/>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2"/>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2"/>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2"/>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2"/>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2"/>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2"/>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2"/>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2"/>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2"/>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2"/>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2"/>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2"/>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2"/>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2"/>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2"/>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7" name="Google Shape;5427;p52"/>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8" name="Google Shape;5428;p52"/>
            <p:cNvGrpSpPr/>
            <p:nvPr/>
          </p:nvGrpSpPr>
          <p:grpSpPr>
            <a:xfrm>
              <a:off x="4851510" y="3282978"/>
              <a:ext cx="1028757" cy="669305"/>
              <a:chOff x="2732000" y="1526850"/>
              <a:chExt cx="1783250" cy="1160175"/>
            </a:xfrm>
          </p:grpSpPr>
          <p:sp>
            <p:nvSpPr>
              <p:cNvPr id="5429" name="Google Shape;5429;p52"/>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2"/>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2"/>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2"/>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2"/>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2"/>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2"/>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2"/>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2"/>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2"/>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2"/>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2"/>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2"/>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2"/>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2"/>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2"/>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2"/>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2"/>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2"/>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2"/>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2"/>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2"/>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2"/>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2"/>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2"/>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2"/>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2"/>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2"/>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2"/>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2"/>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2"/>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2"/>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2"/>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2"/>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2"/>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2"/>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65" name="Google Shape;5465;p52"/>
          <p:cNvGrpSpPr/>
          <p:nvPr/>
        </p:nvGrpSpPr>
        <p:grpSpPr>
          <a:xfrm>
            <a:off x="4005100" y="1921297"/>
            <a:ext cx="2127409" cy="1097580"/>
            <a:chOff x="4758945" y="2591412"/>
            <a:chExt cx="1114585" cy="575011"/>
          </a:xfrm>
        </p:grpSpPr>
        <p:grpSp>
          <p:nvGrpSpPr>
            <p:cNvPr id="5466" name="Google Shape;5466;p52"/>
            <p:cNvGrpSpPr/>
            <p:nvPr/>
          </p:nvGrpSpPr>
          <p:grpSpPr>
            <a:xfrm>
              <a:off x="4758945" y="2591412"/>
              <a:ext cx="1114585" cy="575011"/>
              <a:chOff x="4758945" y="2591412"/>
              <a:chExt cx="1114585" cy="575011"/>
            </a:xfrm>
          </p:grpSpPr>
          <p:sp>
            <p:nvSpPr>
              <p:cNvPr id="5467" name="Google Shape;5467;p52"/>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2"/>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2"/>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2"/>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2"/>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2"/>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2"/>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2"/>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2"/>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2"/>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2"/>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2"/>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2"/>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2"/>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2"/>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2"/>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52"/>
            <p:cNvGrpSpPr/>
            <p:nvPr/>
          </p:nvGrpSpPr>
          <p:grpSpPr>
            <a:xfrm>
              <a:off x="4760834" y="2594715"/>
              <a:ext cx="1108903" cy="517407"/>
              <a:chOff x="4760834" y="2594715"/>
              <a:chExt cx="1108903" cy="517407"/>
            </a:xfrm>
          </p:grpSpPr>
          <p:sp>
            <p:nvSpPr>
              <p:cNvPr id="5484" name="Google Shape;5484;p52"/>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2"/>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2"/>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2"/>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2"/>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2"/>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2"/>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2"/>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2"/>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2"/>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2"/>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2"/>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2"/>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2"/>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2"/>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2"/>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2"/>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2"/>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2"/>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2"/>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2"/>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2"/>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2"/>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2"/>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2"/>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2"/>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2"/>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2"/>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2"/>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2"/>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2"/>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2"/>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2"/>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2"/>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2"/>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2"/>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2"/>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2"/>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2"/>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2"/>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2"/>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2"/>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2"/>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2"/>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2"/>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2"/>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2"/>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2"/>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2"/>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2"/>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2"/>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2"/>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2"/>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2"/>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2"/>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2"/>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2"/>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2"/>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2"/>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2"/>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2"/>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2"/>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2"/>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2"/>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2"/>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2"/>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2"/>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2"/>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2"/>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2"/>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2"/>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2"/>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2"/>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2"/>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2"/>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2"/>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2"/>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2"/>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2"/>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2"/>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2"/>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2"/>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2"/>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2"/>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2"/>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2"/>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2"/>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2"/>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2"/>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2"/>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2"/>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2"/>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2"/>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2"/>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2"/>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2"/>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2"/>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2"/>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2"/>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2"/>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2"/>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2"/>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2"/>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2"/>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2"/>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2"/>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2"/>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2"/>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2"/>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2"/>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2"/>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2"/>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2"/>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2"/>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2"/>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2"/>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2"/>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2"/>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2"/>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2"/>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2"/>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2"/>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2"/>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2"/>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2"/>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2"/>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2"/>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2"/>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2"/>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2"/>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2"/>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2"/>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2"/>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2"/>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2"/>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2"/>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2"/>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2"/>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2"/>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2"/>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2"/>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2"/>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2"/>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2"/>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2"/>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2"/>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2"/>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2"/>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2"/>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2"/>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2"/>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2"/>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2"/>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2"/>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2"/>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2"/>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2"/>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2"/>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2"/>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2"/>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2"/>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2"/>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2"/>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2"/>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2"/>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2"/>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2"/>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2"/>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2"/>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2"/>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2"/>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2"/>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2"/>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2"/>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2"/>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2"/>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2"/>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2"/>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2"/>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2"/>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2"/>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2"/>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2"/>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2"/>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2"/>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2"/>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2"/>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2"/>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2"/>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2"/>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2"/>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2"/>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2"/>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2"/>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2"/>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2"/>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2"/>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2"/>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2"/>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2"/>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2"/>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2"/>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2"/>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2"/>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2"/>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2"/>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2"/>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2"/>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2"/>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2"/>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2"/>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2"/>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2"/>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2"/>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2"/>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2"/>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2"/>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2"/>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2"/>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2"/>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2"/>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2"/>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2"/>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2"/>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2"/>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2"/>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2"/>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2"/>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2"/>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2"/>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2"/>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2"/>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2"/>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2"/>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2"/>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2"/>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2"/>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2"/>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2"/>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2"/>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2"/>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2"/>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2"/>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2"/>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2"/>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2"/>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2"/>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2"/>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2"/>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2"/>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2"/>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2"/>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2"/>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2"/>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2"/>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2"/>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2"/>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2"/>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2"/>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2"/>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2"/>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2"/>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2"/>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2"/>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2"/>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2"/>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2"/>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2"/>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2"/>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2"/>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2"/>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2"/>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2"/>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2"/>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2"/>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2"/>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2"/>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2"/>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2"/>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2"/>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2"/>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2"/>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2"/>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2"/>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2"/>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2"/>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2"/>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2"/>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2"/>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2"/>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2"/>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2"/>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2"/>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2"/>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2"/>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2"/>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2"/>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2"/>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2"/>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2"/>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2"/>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2"/>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2"/>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2"/>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2"/>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2"/>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2"/>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2"/>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2"/>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2"/>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2"/>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2"/>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2"/>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7" name="Google Shape;5797;p52"/>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5801" name="Shape 5801"/>
        <p:cNvGrpSpPr/>
        <p:nvPr/>
      </p:nvGrpSpPr>
      <p:grpSpPr>
        <a:xfrm>
          <a:off x="0" y="0"/>
          <a:ext cx="0" cy="0"/>
          <a:chOff x="0" y="0"/>
          <a:chExt cx="0" cy="0"/>
        </a:xfrm>
      </p:grpSpPr>
      <p:sp>
        <p:nvSpPr>
          <p:cNvPr id="5802" name="Google Shape;5802;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...and our </a:t>
            </a:r>
            <a:r>
              <a:rPr lang="es"/>
              <a:t>set of editable icons</a:t>
            </a:r>
            <a:endParaRPr>
              <a:solidFill>
                <a:srgbClr val="FFFFFF"/>
              </a:solidFill>
              <a:latin typeface="Proxima Nova Semibold"/>
              <a:ea typeface="Proxima Nova Semibold"/>
              <a:cs typeface="Proxima Nova Semibold"/>
              <a:sym typeface="Proxima Nova Semibold"/>
            </a:endParaRPr>
          </a:p>
        </p:txBody>
      </p:sp>
      <p:sp>
        <p:nvSpPr>
          <p:cNvPr id="5803" name="Google Shape;5803;p53"/>
          <p:cNvSpPr txBox="1"/>
          <p:nvPr>
            <p:ph idx="4294967295" type="body"/>
          </p:nvPr>
        </p:nvSpPr>
        <p:spPr>
          <a:xfrm>
            <a:off x="1068100" y="14578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Proxima Nova"/>
                <a:ea typeface="Proxima Nova"/>
                <a:cs typeface="Proxima Nova"/>
                <a:sym typeface="Proxima Nova"/>
              </a:rPr>
              <a:t>You can resize these icons keeping the quality.</a:t>
            </a:r>
            <a:endParaRPr sz="1200">
              <a:solidFill>
                <a:srgbClr val="FFFFFF"/>
              </a:solidFill>
              <a:latin typeface="Proxima Nova"/>
              <a:ea typeface="Proxima Nova"/>
              <a:cs typeface="Proxima Nova"/>
              <a:sym typeface="Proxima Nova"/>
            </a:endParaRPr>
          </a:p>
          <a:p>
            <a:pPr indent="0" lvl="0" marL="0" rtl="0" algn="ctr">
              <a:spcBef>
                <a:spcPts val="0"/>
              </a:spcBef>
              <a:spcAft>
                <a:spcPts val="0"/>
              </a:spcAft>
              <a:buNone/>
            </a:pPr>
            <a:r>
              <a:rPr lang="es">
                <a:solidFill>
                  <a:srgbClr val="FFFFFF"/>
                </a:solidFill>
              </a:rPr>
              <a:t>You can change the stroke and fill color; just select the icon and click on the paint bucket/pen.</a:t>
            </a:r>
            <a:br>
              <a:rPr lang="es"/>
            </a:br>
            <a:endParaRPr/>
          </a:p>
        </p:txBody>
      </p:sp>
      <p:grpSp>
        <p:nvGrpSpPr>
          <p:cNvPr id="5804" name="Google Shape;5804;p53"/>
          <p:cNvGrpSpPr/>
          <p:nvPr/>
        </p:nvGrpSpPr>
        <p:grpSpPr>
          <a:xfrm>
            <a:off x="1464905" y="1938596"/>
            <a:ext cx="230668" cy="202756"/>
            <a:chOff x="898875" y="244725"/>
            <a:chExt cx="481800" cy="423500"/>
          </a:xfrm>
        </p:grpSpPr>
        <p:sp>
          <p:nvSpPr>
            <p:cNvPr id="5805" name="Google Shape;5805;p53"/>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06" name="Google Shape;5806;p53"/>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07" name="Google Shape;5807;p53"/>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08" name="Google Shape;5808;p53"/>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09" name="Google Shape;5809;p53"/>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10" name="Google Shape;5810;p53"/>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11" name="Google Shape;5811;p53"/>
          <p:cNvGrpSpPr/>
          <p:nvPr/>
        </p:nvGrpSpPr>
        <p:grpSpPr>
          <a:xfrm>
            <a:off x="1762989" y="1924634"/>
            <a:ext cx="202744" cy="230680"/>
            <a:chOff x="1529350" y="258825"/>
            <a:chExt cx="423475" cy="481825"/>
          </a:xfrm>
        </p:grpSpPr>
        <p:sp>
          <p:nvSpPr>
            <p:cNvPr id="5812" name="Google Shape;5812;p53"/>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13" name="Google Shape;5813;p53"/>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14" name="Google Shape;5814;p53"/>
          <p:cNvGrpSpPr/>
          <p:nvPr/>
        </p:nvGrpSpPr>
        <p:grpSpPr>
          <a:xfrm>
            <a:off x="2030199" y="1979147"/>
            <a:ext cx="231793" cy="121654"/>
            <a:chOff x="2084325" y="363300"/>
            <a:chExt cx="484150" cy="254100"/>
          </a:xfrm>
        </p:grpSpPr>
        <p:sp>
          <p:nvSpPr>
            <p:cNvPr id="5815" name="Google Shape;5815;p53"/>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16" name="Google Shape;5816;p53"/>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17" name="Google Shape;5817;p53"/>
          <p:cNvGrpSpPr/>
          <p:nvPr/>
        </p:nvGrpSpPr>
        <p:grpSpPr>
          <a:xfrm>
            <a:off x="2335704" y="1924634"/>
            <a:ext cx="202744" cy="230680"/>
            <a:chOff x="2707500" y="249400"/>
            <a:chExt cx="423475" cy="481825"/>
          </a:xfrm>
        </p:grpSpPr>
        <p:sp>
          <p:nvSpPr>
            <p:cNvPr id="5818" name="Google Shape;5818;p53"/>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19" name="Google Shape;5819;p53"/>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20" name="Google Shape;5820;p53"/>
          <p:cNvGrpSpPr/>
          <p:nvPr/>
        </p:nvGrpSpPr>
        <p:grpSpPr>
          <a:xfrm>
            <a:off x="2616948" y="1924855"/>
            <a:ext cx="207652" cy="230237"/>
            <a:chOff x="3300325" y="249875"/>
            <a:chExt cx="433725" cy="480900"/>
          </a:xfrm>
        </p:grpSpPr>
        <p:sp>
          <p:nvSpPr>
            <p:cNvPr id="5821" name="Google Shape;5821;p53"/>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22" name="Google Shape;5822;p53"/>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23" name="Google Shape;5823;p53"/>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24" name="Google Shape;5824;p53"/>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25" name="Google Shape;5825;p53"/>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26" name="Google Shape;5826;p53"/>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27" name="Google Shape;5827;p53"/>
          <p:cNvGrpSpPr/>
          <p:nvPr/>
        </p:nvGrpSpPr>
        <p:grpSpPr>
          <a:xfrm>
            <a:off x="2881512" y="1924802"/>
            <a:ext cx="239585" cy="230345"/>
            <a:chOff x="3854700" y="249750"/>
            <a:chExt cx="500425" cy="481125"/>
          </a:xfrm>
        </p:grpSpPr>
        <p:sp>
          <p:nvSpPr>
            <p:cNvPr id="5828" name="Google Shape;5828;p53"/>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29" name="Google Shape;5829;p53"/>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30" name="Google Shape;5830;p53"/>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31" name="Google Shape;5831;p53"/>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32" name="Google Shape;5832;p53"/>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33" name="Google Shape;5833;p53"/>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34" name="Google Shape;5834;p53"/>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35" name="Google Shape;5835;p53"/>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36" name="Google Shape;5836;p53"/>
          <p:cNvGrpSpPr/>
          <p:nvPr/>
        </p:nvGrpSpPr>
        <p:grpSpPr>
          <a:xfrm>
            <a:off x="3165730" y="1924802"/>
            <a:ext cx="239585" cy="230345"/>
            <a:chOff x="4447550" y="249750"/>
            <a:chExt cx="500425" cy="481125"/>
          </a:xfrm>
        </p:grpSpPr>
        <p:sp>
          <p:nvSpPr>
            <p:cNvPr id="5837" name="Google Shape;5837;p53"/>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38" name="Google Shape;5838;p53"/>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39" name="Google Shape;5839;p53"/>
          <p:cNvGrpSpPr/>
          <p:nvPr/>
        </p:nvGrpSpPr>
        <p:grpSpPr>
          <a:xfrm>
            <a:off x="3457573" y="1924634"/>
            <a:ext cx="230680" cy="230680"/>
            <a:chOff x="5049725" y="249400"/>
            <a:chExt cx="481825" cy="481825"/>
          </a:xfrm>
        </p:grpSpPr>
        <p:sp>
          <p:nvSpPr>
            <p:cNvPr id="5840" name="Google Shape;5840;p53"/>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41" name="Google Shape;5841;p53"/>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42" name="Google Shape;5842;p53"/>
          <p:cNvGrpSpPr/>
          <p:nvPr/>
        </p:nvGrpSpPr>
        <p:grpSpPr>
          <a:xfrm>
            <a:off x="3739037" y="1924634"/>
            <a:ext cx="230680" cy="230680"/>
            <a:chOff x="5660400" y="238125"/>
            <a:chExt cx="481825" cy="481825"/>
          </a:xfrm>
        </p:grpSpPr>
        <p:sp>
          <p:nvSpPr>
            <p:cNvPr id="5843" name="Google Shape;5843;p53"/>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44" name="Google Shape;5844;p53"/>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45" name="Google Shape;5845;p53"/>
          <p:cNvGrpSpPr/>
          <p:nvPr/>
        </p:nvGrpSpPr>
        <p:grpSpPr>
          <a:xfrm>
            <a:off x="4022370" y="1924634"/>
            <a:ext cx="230680" cy="230680"/>
            <a:chOff x="6235400" y="249400"/>
            <a:chExt cx="481825" cy="481825"/>
          </a:xfrm>
        </p:grpSpPr>
        <p:sp>
          <p:nvSpPr>
            <p:cNvPr id="5846" name="Google Shape;5846;p53"/>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47" name="Google Shape;5847;p53"/>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48" name="Google Shape;5848;p53"/>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49" name="Google Shape;5849;p53"/>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50" name="Google Shape;5850;p53"/>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51" name="Google Shape;5851;p53"/>
          <p:cNvGrpSpPr/>
          <p:nvPr/>
        </p:nvGrpSpPr>
        <p:grpSpPr>
          <a:xfrm>
            <a:off x="1464576" y="2227020"/>
            <a:ext cx="231327" cy="202708"/>
            <a:chOff x="899850" y="871450"/>
            <a:chExt cx="483175" cy="423400"/>
          </a:xfrm>
        </p:grpSpPr>
        <p:sp>
          <p:nvSpPr>
            <p:cNvPr id="5852" name="Google Shape;5852;p5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53" name="Google Shape;5853;p5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54" name="Google Shape;5854;p5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55" name="Google Shape;5855;p5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5856" name="Google Shape;5856;p53"/>
          <p:cNvSpPr/>
          <p:nvPr/>
        </p:nvSpPr>
        <p:spPr>
          <a:xfrm>
            <a:off x="1761644" y="2213044"/>
            <a:ext cx="205485" cy="230680"/>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5857" name="Google Shape;5857;p53"/>
          <p:cNvGrpSpPr/>
          <p:nvPr/>
        </p:nvGrpSpPr>
        <p:grpSpPr>
          <a:xfrm>
            <a:off x="2030306" y="2213028"/>
            <a:ext cx="231578" cy="230692"/>
            <a:chOff x="2085450" y="842250"/>
            <a:chExt cx="483700" cy="481850"/>
          </a:xfrm>
        </p:grpSpPr>
        <p:sp>
          <p:nvSpPr>
            <p:cNvPr id="5858" name="Google Shape;5858;p53"/>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59" name="Google Shape;5859;p53"/>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60" name="Google Shape;5860;p53"/>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61" name="Google Shape;5861;p53"/>
          <p:cNvGrpSpPr/>
          <p:nvPr/>
        </p:nvGrpSpPr>
        <p:grpSpPr>
          <a:xfrm>
            <a:off x="2321718" y="2213034"/>
            <a:ext cx="230716" cy="230680"/>
            <a:chOff x="2685825" y="840375"/>
            <a:chExt cx="481900" cy="481825"/>
          </a:xfrm>
        </p:grpSpPr>
        <p:sp>
          <p:nvSpPr>
            <p:cNvPr id="5862" name="Google Shape;5862;p53"/>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63" name="Google Shape;5863;p53"/>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64" name="Google Shape;5864;p53"/>
          <p:cNvGrpSpPr/>
          <p:nvPr/>
        </p:nvGrpSpPr>
        <p:grpSpPr>
          <a:xfrm>
            <a:off x="2601633" y="2212818"/>
            <a:ext cx="238281" cy="231111"/>
            <a:chOff x="3270675" y="841800"/>
            <a:chExt cx="497700" cy="482725"/>
          </a:xfrm>
        </p:grpSpPr>
        <p:sp>
          <p:nvSpPr>
            <p:cNvPr id="5865" name="Google Shape;5865;p53"/>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66" name="Google Shape;5866;p53"/>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67" name="Google Shape;5867;p53"/>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5868" name="Google Shape;5868;p53"/>
          <p:cNvSpPr/>
          <p:nvPr/>
        </p:nvSpPr>
        <p:spPr>
          <a:xfrm>
            <a:off x="2886029" y="2220249"/>
            <a:ext cx="230680" cy="216269"/>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5869" name="Google Shape;5869;p53"/>
          <p:cNvGrpSpPr/>
          <p:nvPr/>
        </p:nvGrpSpPr>
        <p:grpSpPr>
          <a:xfrm>
            <a:off x="3170183" y="2227002"/>
            <a:ext cx="230680" cy="202744"/>
            <a:chOff x="4467200" y="877100"/>
            <a:chExt cx="481825" cy="423475"/>
          </a:xfrm>
        </p:grpSpPr>
        <p:sp>
          <p:nvSpPr>
            <p:cNvPr id="5870" name="Google Shape;5870;p5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71" name="Google Shape;5871;p5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72" name="Google Shape;5872;p5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73" name="Google Shape;5873;p5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74" name="Google Shape;5874;p53"/>
          <p:cNvGrpSpPr/>
          <p:nvPr/>
        </p:nvGrpSpPr>
        <p:grpSpPr>
          <a:xfrm>
            <a:off x="3452294" y="2213028"/>
            <a:ext cx="241237" cy="230692"/>
            <a:chOff x="5045500" y="842250"/>
            <a:chExt cx="503875" cy="481850"/>
          </a:xfrm>
        </p:grpSpPr>
        <p:sp>
          <p:nvSpPr>
            <p:cNvPr id="5875" name="Google Shape;5875;p53"/>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76" name="Google Shape;5876;p53"/>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77" name="Google Shape;5877;p53"/>
          <p:cNvGrpSpPr/>
          <p:nvPr/>
        </p:nvGrpSpPr>
        <p:grpSpPr>
          <a:xfrm>
            <a:off x="3739816" y="2230856"/>
            <a:ext cx="229124" cy="195036"/>
            <a:chOff x="5645200" y="879425"/>
            <a:chExt cx="478575" cy="407375"/>
          </a:xfrm>
        </p:grpSpPr>
        <p:sp>
          <p:nvSpPr>
            <p:cNvPr id="5878" name="Google Shape;5878;p53"/>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79" name="Google Shape;5879;p53"/>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80" name="Google Shape;5880;p53"/>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81" name="Google Shape;5881;p53"/>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82" name="Google Shape;5882;p53"/>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83" name="Google Shape;5883;p53"/>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84" name="Google Shape;5884;p53"/>
          <p:cNvGrpSpPr/>
          <p:nvPr/>
        </p:nvGrpSpPr>
        <p:grpSpPr>
          <a:xfrm>
            <a:off x="4036332" y="2213034"/>
            <a:ext cx="202756" cy="230680"/>
            <a:chOff x="6264525" y="842250"/>
            <a:chExt cx="423500" cy="481825"/>
          </a:xfrm>
        </p:grpSpPr>
        <p:sp>
          <p:nvSpPr>
            <p:cNvPr id="5885" name="Google Shape;5885;p53"/>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86" name="Google Shape;5886;p53"/>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87" name="Google Shape;5887;p53"/>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88" name="Google Shape;5888;p53"/>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89" name="Google Shape;5889;p53"/>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90" name="Google Shape;5890;p53"/>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91" name="Google Shape;5891;p53"/>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92" name="Google Shape;5892;p53"/>
          <p:cNvGrpSpPr/>
          <p:nvPr/>
        </p:nvGrpSpPr>
        <p:grpSpPr>
          <a:xfrm>
            <a:off x="1464899" y="2494984"/>
            <a:ext cx="230680" cy="230680"/>
            <a:chOff x="900750" y="1436075"/>
            <a:chExt cx="481825" cy="481825"/>
          </a:xfrm>
        </p:grpSpPr>
        <p:sp>
          <p:nvSpPr>
            <p:cNvPr id="5893" name="Google Shape;5893;p53"/>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94" name="Google Shape;5894;p53"/>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95" name="Google Shape;5895;p53"/>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96" name="Google Shape;5896;p53"/>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897" name="Google Shape;5897;p53"/>
          <p:cNvGrpSpPr/>
          <p:nvPr/>
        </p:nvGrpSpPr>
        <p:grpSpPr>
          <a:xfrm>
            <a:off x="1749021" y="2535978"/>
            <a:ext cx="230680" cy="148692"/>
            <a:chOff x="1492675" y="1520750"/>
            <a:chExt cx="481825" cy="310575"/>
          </a:xfrm>
        </p:grpSpPr>
        <p:sp>
          <p:nvSpPr>
            <p:cNvPr id="5898" name="Google Shape;5898;p53"/>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899" name="Google Shape;5899;p53"/>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00" name="Google Shape;5900;p53"/>
          <p:cNvGrpSpPr/>
          <p:nvPr/>
        </p:nvGrpSpPr>
        <p:grpSpPr>
          <a:xfrm>
            <a:off x="2026309" y="2494972"/>
            <a:ext cx="239573" cy="230704"/>
            <a:chOff x="2071000" y="1435025"/>
            <a:chExt cx="500400" cy="481875"/>
          </a:xfrm>
        </p:grpSpPr>
        <p:sp>
          <p:nvSpPr>
            <p:cNvPr id="5901" name="Google Shape;5901;p53"/>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02" name="Google Shape;5902;p53"/>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03" name="Google Shape;5903;p53"/>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04" name="Google Shape;5904;p53"/>
          <p:cNvGrpSpPr/>
          <p:nvPr/>
        </p:nvGrpSpPr>
        <p:grpSpPr>
          <a:xfrm>
            <a:off x="2317445" y="2509137"/>
            <a:ext cx="239262" cy="202373"/>
            <a:chOff x="2678350" y="1464650"/>
            <a:chExt cx="499750" cy="422700"/>
          </a:xfrm>
        </p:grpSpPr>
        <p:sp>
          <p:nvSpPr>
            <p:cNvPr id="5905" name="Google Shape;5905;p53"/>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06" name="Google Shape;5906;p53"/>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07" name="Google Shape;5907;p53"/>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08" name="Google Shape;5908;p53"/>
          <p:cNvGrpSpPr/>
          <p:nvPr/>
        </p:nvGrpSpPr>
        <p:grpSpPr>
          <a:xfrm>
            <a:off x="2605433" y="2494984"/>
            <a:ext cx="230680" cy="230680"/>
            <a:chOff x="3271200" y="1435075"/>
            <a:chExt cx="481825" cy="481825"/>
          </a:xfrm>
        </p:grpSpPr>
        <p:sp>
          <p:nvSpPr>
            <p:cNvPr id="5909" name="Google Shape;5909;p53"/>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10" name="Google Shape;5910;p53"/>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11" name="Google Shape;5911;p53"/>
          <p:cNvGrpSpPr/>
          <p:nvPr/>
        </p:nvGrpSpPr>
        <p:grpSpPr>
          <a:xfrm>
            <a:off x="2884540" y="2494972"/>
            <a:ext cx="233529" cy="230704"/>
            <a:chOff x="3858100" y="1435075"/>
            <a:chExt cx="487775" cy="481875"/>
          </a:xfrm>
        </p:grpSpPr>
        <p:sp>
          <p:nvSpPr>
            <p:cNvPr id="5912" name="Google Shape;5912;p53"/>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13" name="Google Shape;5913;p53"/>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14" name="Google Shape;5914;p53"/>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15" name="Google Shape;5915;p53"/>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16" name="Google Shape;5916;p53"/>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17" name="Google Shape;5917;p53"/>
          <p:cNvGrpSpPr/>
          <p:nvPr/>
        </p:nvGrpSpPr>
        <p:grpSpPr>
          <a:xfrm>
            <a:off x="3170183" y="2494984"/>
            <a:ext cx="230680" cy="230680"/>
            <a:chOff x="4456875" y="1435075"/>
            <a:chExt cx="481825" cy="481825"/>
          </a:xfrm>
        </p:grpSpPr>
        <p:sp>
          <p:nvSpPr>
            <p:cNvPr id="5918" name="Google Shape;5918;p53"/>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19" name="Google Shape;5919;p53"/>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20" name="Google Shape;5920;p53"/>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21" name="Google Shape;5921;p53"/>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22" name="Google Shape;5922;p53"/>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23" name="Google Shape;5923;p53"/>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24" name="Google Shape;5924;p53"/>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25" name="Google Shape;5925;p53"/>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26" name="Google Shape;5926;p53"/>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27" name="Google Shape;5927;p53"/>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28" name="Google Shape;5928;p53"/>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29" name="Google Shape;5929;p53"/>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30" name="Google Shape;5930;p53"/>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31" name="Google Shape;5931;p53"/>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32" name="Google Shape;5932;p53"/>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33" name="Google Shape;5933;p53"/>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34" name="Google Shape;5934;p53"/>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35" name="Google Shape;5935;p53"/>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36" name="Google Shape;5936;p53"/>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37" name="Google Shape;5937;p53"/>
          <p:cNvGrpSpPr/>
          <p:nvPr/>
        </p:nvGrpSpPr>
        <p:grpSpPr>
          <a:xfrm>
            <a:off x="3456441" y="2494978"/>
            <a:ext cx="232942" cy="230692"/>
            <a:chOff x="5049725" y="1435050"/>
            <a:chExt cx="486550" cy="481850"/>
          </a:xfrm>
        </p:grpSpPr>
        <p:sp>
          <p:nvSpPr>
            <p:cNvPr id="5938" name="Google Shape;5938;p53"/>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39" name="Google Shape;5939;p53"/>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40" name="Google Shape;5940;p53"/>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41" name="Google Shape;5941;p53"/>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42" name="Google Shape;5942;p53"/>
          <p:cNvGrpSpPr/>
          <p:nvPr/>
        </p:nvGrpSpPr>
        <p:grpSpPr>
          <a:xfrm>
            <a:off x="3739002" y="2494984"/>
            <a:ext cx="230752" cy="230680"/>
            <a:chOff x="5642475" y="1435075"/>
            <a:chExt cx="481975" cy="481825"/>
          </a:xfrm>
        </p:grpSpPr>
        <p:sp>
          <p:nvSpPr>
            <p:cNvPr id="5943" name="Google Shape;5943;p53"/>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44" name="Google Shape;5944;p53"/>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45" name="Google Shape;5945;p53"/>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46" name="Google Shape;5946;p53"/>
          <p:cNvGrpSpPr/>
          <p:nvPr/>
        </p:nvGrpSpPr>
        <p:grpSpPr>
          <a:xfrm>
            <a:off x="4020838" y="2494978"/>
            <a:ext cx="233744" cy="230692"/>
            <a:chOff x="6232000" y="1435050"/>
            <a:chExt cx="488225" cy="481850"/>
          </a:xfrm>
        </p:grpSpPr>
        <p:sp>
          <p:nvSpPr>
            <p:cNvPr id="5947" name="Google Shape;5947;p53"/>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48" name="Google Shape;5948;p53"/>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49" name="Google Shape;5949;p53"/>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50" name="Google Shape;5950;p53"/>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51" name="Google Shape;5951;p53"/>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52" name="Google Shape;5952;p53"/>
          <p:cNvGrpSpPr/>
          <p:nvPr/>
        </p:nvGrpSpPr>
        <p:grpSpPr>
          <a:xfrm>
            <a:off x="1478268" y="2776251"/>
            <a:ext cx="203941" cy="229687"/>
            <a:chOff x="924450" y="2028975"/>
            <a:chExt cx="425975" cy="479750"/>
          </a:xfrm>
        </p:grpSpPr>
        <p:sp>
          <p:nvSpPr>
            <p:cNvPr id="5953" name="Google Shape;5953;p53"/>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54" name="Google Shape;5954;p53"/>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55" name="Google Shape;5955;p53"/>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56" name="Google Shape;5956;p53"/>
          <p:cNvGrpSpPr/>
          <p:nvPr/>
        </p:nvGrpSpPr>
        <p:grpSpPr>
          <a:xfrm>
            <a:off x="2030737" y="2789716"/>
            <a:ext cx="230716" cy="202756"/>
            <a:chOff x="2085450" y="2057100"/>
            <a:chExt cx="481900" cy="423500"/>
          </a:xfrm>
        </p:grpSpPr>
        <p:sp>
          <p:nvSpPr>
            <p:cNvPr id="5957" name="Google Shape;5957;p53"/>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58" name="Google Shape;5958;p53"/>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59" name="Google Shape;5959;p53"/>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60" name="Google Shape;5960;p53"/>
          <p:cNvGrpSpPr/>
          <p:nvPr/>
        </p:nvGrpSpPr>
        <p:grpSpPr>
          <a:xfrm>
            <a:off x="2321718" y="2805522"/>
            <a:ext cx="230716" cy="171146"/>
            <a:chOff x="2678275" y="2090100"/>
            <a:chExt cx="481900" cy="357475"/>
          </a:xfrm>
        </p:grpSpPr>
        <p:sp>
          <p:nvSpPr>
            <p:cNvPr id="5961" name="Google Shape;5961;p53"/>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62" name="Google Shape;5962;p53"/>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63" name="Google Shape;5963;p53"/>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64" name="Google Shape;5964;p53"/>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65" name="Google Shape;5965;p53"/>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66" name="Google Shape;5966;p53"/>
          <p:cNvGrpSpPr/>
          <p:nvPr/>
        </p:nvGrpSpPr>
        <p:grpSpPr>
          <a:xfrm>
            <a:off x="2646200" y="2813816"/>
            <a:ext cx="149147" cy="154557"/>
            <a:chOff x="3357325" y="2093500"/>
            <a:chExt cx="311525" cy="322825"/>
          </a:xfrm>
        </p:grpSpPr>
        <p:sp>
          <p:nvSpPr>
            <p:cNvPr id="5967" name="Google Shape;5967;p53"/>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68" name="Google Shape;5968;p53"/>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69" name="Google Shape;5969;p53"/>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5970" name="Google Shape;5970;p53"/>
          <p:cNvSpPr/>
          <p:nvPr/>
        </p:nvSpPr>
        <p:spPr>
          <a:xfrm>
            <a:off x="2887926" y="2783744"/>
            <a:ext cx="226886" cy="214749"/>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5971" name="Google Shape;5971;p53"/>
          <p:cNvGrpSpPr/>
          <p:nvPr/>
        </p:nvGrpSpPr>
        <p:grpSpPr>
          <a:xfrm>
            <a:off x="3186221" y="2775755"/>
            <a:ext cx="198603" cy="230680"/>
            <a:chOff x="4492800" y="2027925"/>
            <a:chExt cx="414825" cy="481825"/>
          </a:xfrm>
        </p:grpSpPr>
        <p:sp>
          <p:nvSpPr>
            <p:cNvPr id="5972" name="Google Shape;5972;p53"/>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73" name="Google Shape;5973;p53"/>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74" name="Google Shape;5974;p53"/>
          <p:cNvGrpSpPr/>
          <p:nvPr/>
        </p:nvGrpSpPr>
        <p:grpSpPr>
          <a:xfrm>
            <a:off x="3457591" y="2775749"/>
            <a:ext cx="230644" cy="230692"/>
            <a:chOff x="5049725" y="2027900"/>
            <a:chExt cx="481750" cy="481850"/>
          </a:xfrm>
        </p:grpSpPr>
        <p:sp>
          <p:nvSpPr>
            <p:cNvPr id="5975" name="Google Shape;5975;p53"/>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76" name="Google Shape;5976;p53"/>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77" name="Google Shape;5977;p53"/>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78" name="Google Shape;5978;p53"/>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79" name="Google Shape;5979;p53"/>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80" name="Google Shape;5980;p53"/>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81" name="Google Shape;5981;p53"/>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82" name="Google Shape;5982;p53"/>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83" name="Google Shape;5983;p53"/>
          <p:cNvGrpSpPr/>
          <p:nvPr/>
        </p:nvGrpSpPr>
        <p:grpSpPr>
          <a:xfrm>
            <a:off x="3779619" y="2775808"/>
            <a:ext cx="149518" cy="230573"/>
            <a:chOff x="5726350" y="2028150"/>
            <a:chExt cx="312300" cy="481600"/>
          </a:xfrm>
        </p:grpSpPr>
        <p:sp>
          <p:nvSpPr>
            <p:cNvPr id="5984" name="Google Shape;5984;p53"/>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85" name="Google Shape;5985;p53"/>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86" name="Google Shape;5986;p53"/>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87" name="Google Shape;5987;p53"/>
          <p:cNvGrpSpPr/>
          <p:nvPr/>
        </p:nvGrpSpPr>
        <p:grpSpPr>
          <a:xfrm>
            <a:off x="4024536" y="2777921"/>
            <a:ext cx="226347" cy="226347"/>
            <a:chOff x="6239925" y="2032450"/>
            <a:chExt cx="472775" cy="472775"/>
          </a:xfrm>
        </p:grpSpPr>
        <p:sp>
          <p:nvSpPr>
            <p:cNvPr id="5988" name="Google Shape;5988;p53"/>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89" name="Google Shape;5989;p53"/>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90" name="Google Shape;5990;p53"/>
          <p:cNvGrpSpPr/>
          <p:nvPr/>
        </p:nvGrpSpPr>
        <p:grpSpPr>
          <a:xfrm>
            <a:off x="4330139" y="1976905"/>
            <a:ext cx="227544" cy="126082"/>
            <a:chOff x="903075" y="2730000"/>
            <a:chExt cx="475275" cy="263350"/>
          </a:xfrm>
        </p:grpSpPr>
        <p:sp>
          <p:nvSpPr>
            <p:cNvPr id="5991" name="Google Shape;5991;p53"/>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92" name="Google Shape;5992;p53"/>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93" name="Google Shape;5993;p53"/>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5994" name="Google Shape;5994;p53"/>
          <p:cNvGrpSpPr/>
          <p:nvPr/>
        </p:nvGrpSpPr>
        <p:grpSpPr>
          <a:xfrm>
            <a:off x="1749021" y="2775755"/>
            <a:ext cx="230680" cy="230680"/>
            <a:chOff x="1492675" y="2027925"/>
            <a:chExt cx="481825" cy="481825"/>
          </a:xfrm>
        </p:grpSpPr>
        <p:sp>
          <p:nvSpPr>
            <p:cNvPr id="5995" name="Google Shape;5995;p53"/>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96" name="Google Shape;5996;p53"/>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97" name="Google Shape;5997;p53"/>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98" name="Google Shape;5998;p53"/>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5999" name="Google Shape;5999;p53"/>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00" name="Google Shape;6000;p53"/>
          <p:cNvGrpSpPr/>
          <p:nvPr/>
        </p:nvGrpSpPr>
        <p:grpSpPr>
          <a:xfrm>
            <a:off x="4623047" y="1924606"/>
            <a:ext cx="230680" cy="230680"/>
            <a:chOff x="1492675" y="2620775"/>
            <a:chExt cx="481825" cy="481825"/>
          </a:xfrm>
        </p:grpSpPr>
        <p:sp>
          <p:nvSpPr>
            <p:cNvPr id="6001" name="Google Shape;6001;p53"/>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02" name="Google Shape;6002;p53"/>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003" name="Google Shape;6003;p53"/>
          <p:cNvSpPr/>
          <p:nvPr/>
        </p:nvSpPr>
        <p:spPr>
          <a:xfrm>
            <a:off x="4895078" y="1924637"/>
            <a:ext cx="239693" cy="230680"/>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004" name="Google Shape;6004;p53"/>
          <p:cNvGrpSpPr/>
          <p:nvPr/>
        </p:nvGrpSpPr>
        <p:grpSpPr>
          <a:xfrm>
            <a:off x="5183170" y="1935474"/>
            <a:ext cx="226826" cy="208944"/>
            <a:chOff x="2682350" y="2643425"/>
            <a:chExt cx="473775" cy="436425"/>
          </a:xfrm>
        </p:grpSpPr>
        <p:sp>
          <p:nvSpPr>
            <p:cNvPr id="6005" name="Google Shape;6005;p53"/>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06" name="Google Shape;6006;p53"/>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07" name="Google Shape;6007;p53"/>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08" name="Google Shape;6008;p53"/>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09" name="Google Shape;6009;p53"/>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10" name="Google Shape;6010;p53"/>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11" name="Google Shape;6011;p53"/>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12" name="Google Shape;6012;p53"/>
          <p:cNvGrpSpPr/>
          <p:nvPr/>
        </p:nvGrpSpPr>
        <p:grpSpPr>
          <a:xfrm>
            <a:off x="5499686" y="1924606"/>
            <a:ext cx="162193" cy="230680"/>
            <a:chOff x="3342725" y="2620775"/>
            <a:chExt cx="338775" cy="481825"/>
          </a:xfrm>
        </p:grpSpPr>
        <p:sp>
          <p:nvSpPr>
            <p:cNvPr id="6013" name="Google Shape;6013;p53"/>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14" name="Google Shape;6014;p53"/>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15" name="Google Shape;6015;p53"/>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16" name="Google Shape;6016;p53"/>
          <p:cNvGrpSpPr/>
          <p:nvPr/>
        </p:nvGrpSpPr>
        <p:grpSpPr>
          <a:xfrm>
            <a:off x="5767423" y="1924606"/>
            <a:ext cx="189231" cy="230680"/>
            <a:chOff x="3907325" y="2620775"/>
            <a:chExt cx="395250" cy="481825"/>
          </a:xfrm>
        </p:grpSpPr>
        <p:sp>
          <p:nvSpPr>
            <p:cNvPr id="6017" name="Google Shape;6017;p53"/>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18" name="Google Shape;6018;p53"/>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19" name="Google Shape;6019;p53"/>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20" name="Google Shape;6020;p53"/>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21" name="Google Shape;6021;p53"/>
          <p:cNvGrpSpPr/>
          <p:nvPr/>
        </p:nvGrpSpPr>
        <p:grpSpPr>
          <a:xfrm>
            <a:off x="6034777" y="1931818"/>
            <a:ext cx="230680" cy="216257"/>
            <a:chOff x="4456875" y="2635825"/>
            <a:chExt cx="481825" cy="451700"/>
          </a:xfrm>
        </p:grpSpPr>
        <p:sp>
          <p:nvSpPr>
            <p:cNvPr id="6022" name="Google Shape;6022;p53"/>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23" name="Google Shape;6023;p53"/>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24" name="Google Shape;6024;p53"/>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25" name="Google Shape;6025;p53"/>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26" name="Google Shape;6026;p53"/>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27" name="Google Shape;6027;p53"/>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28" name="Google Shape;6028;p53"/>
          <p:cNvGrpSpPr/>
          <p:nvPr/>
        </p:nvGrpSpPr>
        <p:grpSpPr>
          <a:xfrm>
            <a:off x="6323710" y="1931818"/>
            <a:ext cx="230680" cy="216257"/>
            <a:chOff x="5049725" y="2635825"/>
            <a:chExt cx="481825" cy="451700"/>
          </a:xfrm>
        </p:grpSpPr>
        <p:sp>
          <p:nvSpPr>
            <p:cNvPr id="6029" name="Google Shape;6029;p53"/>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30" name="Google Shape;6030;p53"/>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31" name="Google Shape;6031;p53"/>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32" name="Google Shape;6032;p53"/>
          <p:cNvGrpSpPr/>
          <p:nvPr/>
        </p:nvGrpSpPr>
        <p:grpSpPr>
          <a:xfrm>
            <a:off x="6604649" y="1924905"/>
            <a:ext cx="230213" cy="230082"/>
            <a:chOff x="5643000" y="2621375"/>
            <a:chExt cx="480850" cy="480575"/>
          </a:xfrm>
        </p:grpSpPr>
        <p:sp>
          <p:nvSpPr>
            <p:cNvPr id="6033" name="Google Shape;6033;p53"/>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34" name="Google Shape;6034;p53"/>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35" name="Google Shape;6035;p53"/>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36" name="Google Shape;6036;p53"/>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37" name="Google Shape;6037;p53"/>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38" name="Google Shape;6038;p53"/>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39" name="Google Shape;6039;p53"/>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40" name="Google Shape;6040;p53"/>
          <p:cNvGrpSpPr/>
          <p:nvPr/>
        </p:nvGrpSpPr>
        <p:grpSpPr>
          <a:xfrm>
            <a:off x="6889818" y="1924606"/>
            <a:ext cx="230752" cy="230680"/>
            <a:chOff x="6235250" y="2620775"/>
            <a:chExt cx="481975" cy="481825"/>
          </a:xfrm>
        </p:grpSpPr>
        <p:sp>
          <p:nvSpPr>
            <p:cNvPr id="6041" name="Google Shape;6041;p53"/>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42" name="Google Shape;6042;p53"/>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43" name="Google Shape;6043;p53"/>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44" name="Google Shape;6044;p53"/>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45" name="Google Shape;6045;p53"/>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046" name="Google Shape;6046;p53"/>
          <p:cNvSpPr/>
          <p:nvPr/>
        </p:nvSpPr>
        <p:spPr>
          <a:xfrm>
            <a:off x="4326623" y="2219489"/>
            <a:ext cx="234606" cy="217790"/>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047" name="Google Shape;6047;p53"/>
          <p:cNvGrpSpPr/>
          <p:nvPr/>
        </p:nvGrpSpPr>
        <p:grpSpPr>
          <a:xfrm>
            <a:off x="4622418" y="2213006"/>
            <a:ext cx="231937" cy="230680"/>
            <a:chOff x="1535000" y="3223325"/>
            <a:chExt cx="484450" cy="481825"/>
          </a:xfrm>
        </p:grpSpPr>
        <p:sp>
          <p:nvSpPr>
            <p:cNvPr id="6048" name="Google Shape;6048;p53"/>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49" name="Google Shape;6049;p53"/>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50" name="Google Shape;6050;p53"/>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51" name="Google Shape;6051;p53"/>
          <p:cNvGrpSpPr/>
          <p:nvPr/>
        </p:nvGrpSpPr>
        <p:grpSpPr>
          <a:xfrm>
            <a:off x="4899550" y="2237010"/>
            <a:ext cx="230680" cy="182672"/>
            <a:chOff x="2085525" y="3263750"/>
            <a:chExt cx="481825" cy="381550"/>
          </a:xfrm>
        </p:grpSpPr>
        <p:sp>
          <p:nvSpPr>
            <p:cNvPr id="6052" name="Google Shape;6052;p53"/>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53" name="Google Shape;6053;p53"/>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054" name="Google Shape;6054;p53"/>
          <p:cNvSpPr/>
          <p:nvPr/>
        </p:nvSpPr>
        <p:spPr>
          <a:xfrm>
            <a:off x="5181287" y="2258928"/>
            <a:ext cx="230680" cy="138913"/>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055" name="Google Shape;6055;p53"/>
          <p:cNvGrpSpPr/>
          <p:nvPr/>
        </p:nvGrpSpPr>
        <p:grpSpPr>
          <a:xfrm>
            <a:off x="5465120" y="2213000"/>
            <a:ext cx="231327" cy="230692"/>
            <a:chOff x="3270450" y="3213625"/>
            <a:chExt cx="483175" cy="481850"/>
          </a:xfrm>
        </p:grpSpPr>
        <p:sp>
          <p:nvSpPr>
            <p:cNvPr id="6056" name="Google Shape;6056;p53"/>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57" name="Google Shape;6057;p53"/>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58" name="Google Shape;6058;p53"/>
          <p:cNvGrpSpPr/>
          <p:nvPr/>
        </p:nvGrpSpPr>
        <p:grpSpPr>
          <a:xfrm>
            <a:off x="5804605" y="2213006"/>
            <a:ext cx="114867" cy="230680"/>
            <a:chOff x="3984950" y="3213600"/>
            <a:chExt cx="239925" cy="481825"/>
          </a:xfrm>
        </p:grpSpPr>
        <p:sp>
          <p:nvSpPr>
            <p:cNvPr id="6059" name="Google Shape;6059;p53"/>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60" name="Google Shape;6060;p53"/>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061" name="Google Shape;6061;p53"/>
          <p:cNvSpPr/>
          <p:nvPr/>
        </p:nvSpPr>
        <p:spPr>
          <a:xfrm>
            <a:off x="6034832" y="2213044"/>
            <a:ext cx="230716" cy="230680"/>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62" name="Google Shape;6062;p53"/>
          <p:cNvSpPr/>
          <p:nvPr/>
        </p:nvSpPr>
        <p:spPr>
          <a:xfrm>
            <a:off x="6323794" y="2226545"/>
            <a:ext cx="230680" cy="203678"/>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063" name="Google Shape;6063;p53"/>
          <p:cNvGrpSpPr/>
          <p:nvPr/>
        </p:nvGrpSpPr>
        <p:grpSpPr>
          <a:xfrm>
            <a:off x="6598987" y="2233192"/>
            <a:ext cx="241536" cy="190308"/>
            <a:chOff x="5629975" y="3255775"/>
            <a:chExt cx="504500" cy="397500"/>
          </a:xfrm>
        </p:grpSpPr>
        <p:sp>
          <p:nvSpPr>
            <p:cNvPr id="6064" name="Google Shape;6064;p53"/>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65" name="Google Shape;6065;p53"/>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66" name="Google Shape;6066;p53"/>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67" name="Google Shape;6067;p53"/>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68" name="Google Shape;6068;p53"/>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69" name="Google Shape;6069;p53"/>
          <p:cNvGrpSpPr/>
          <p:nvPr/>
        </p:nvGrpSpPr>
        <p:grpSpPr>
          <a:xfrm>
            <a:off x="6889513" y="2233264"/>
            <a:ext cx="231362" cy="190165"/>
            <a:chOff x="6234950" y="3255925"/>
            <a:chExt cx="483250" cy="397200"/>
          </a:xfrm>
        </p:grpSpPr>
        <p:sp>
          <p:nvSpPr>
            <p:cNvPr id="6070" name="Google Shape;6070;p53"/>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71" name="Google Shape;6071;p53"/>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72" name="Google Shape;6072;p53"/>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73" name="Google Shape;6073;p53"/>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74" name="Google Shape;6074;p53"/>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75" name="Google Shape;6075;p53"/>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76" name="Google Shape;6076;p53"/>
          <p:cNvGrpSpPr/>
          <p:nvPr/>
        </p:nvGrpSpPr>
        <p:grpSpPr>
          <a:xfrm>
            <a:off x="4335782" y="2494956"/>
            <a:ext cx="216257" cy="230680"/>
            <a:chOff x="914900" y="3806450"/>
            <a:chExt cx="451700" cy="481825"/>
          </a:xfrm>
        </p:grpSpPr>
        <p:sp>
          <p:nvSpPr>
            <p:cNvPr id="6077" name="Google Shape;6077;p53"/>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78" name="Google Shape;6078;p53"/>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79" name="Google Shape;6079;p53"/>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80" name="Google Shape;6080;p53"/>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81" name="Google Shape;6081;p53"/>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82" name="Google Shape;6082;p53"/>
          <p:cNvGrpSpPr/>
          <p:nvPr/>
        </p:nvGrpSpPr>
        <p:grpSpPr>
          <a:xfrm>
            <a:off x="4620635" y="2494830"/>
            <a:ext cx="235504" cy="230932"/>
            <a:chOff x="1490050" y="3805975"/>
            <a:chExt cx="491900" cy="482350"/>
          </a:xfrm>
        </p:grpSpPr>
        <p:sp>
          <p:nvSpPr>
            <p:cNvPr id="6083" name="Google Shape;6083;p53"/>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84" name="Google Shape;6084;p53"/>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85" name="Google Shape;6085;p53"/>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86" name="Google Shape;6086;p53"/>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87" name="Google Shape;6087;p53"/>
          <p:cNvGrpSpPr/>
          <p:nvPr/>
        </p:nvGrpSpPr>
        <p:grpSpPr>
          <a:xfrm>
            <a:off x="4908850" y="2494956"/>
            <a:ext cx="212080" cy="230680"/>
            <a:chOff x="2104275" y="3806450"/>
            <a:chExt cx="442975" cy="481825"/>
          </a:xfrm>
        </p:grpSpPr>
        <p:sp>
          <p:nvSpPr>
            <p:cNvPr id="6088" name="Google Shape;6088;p53"/>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89" name="Google Shape;6089;p53"/>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90" name="Google Shape;6090;p53"/>
          <p:cNvGrpSpPr/>
          <p:nvPr/>
        </p:nvGrpSpPr>
        <p:grpSpPr>
          <a:xfrm>
            <a:off x="5196827" y="2494956"/>
            <a:ext cx="199513" cy="230680"/>
            <a:chOff x="2710875" y="3806450"/>
            <a:chExt cx="416725" cy="481825"/>
          </a:xfrm>
        </p:grpSpPr>
        <p:sp>
          <p:nvSpPr>
            <p:cNvPr id="6091" name="Google Shape;6091;p53"/>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92" name="Google Shape;6092;p53"/>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93" name="Google Shape;6093;p53"/>
          <p:cNvGrpSpPr/>
          <p:nvPr/>
        </p:nvGrpSpPr>
        <p:grpSpPr>
          <a:xfrm>
            <a:off x="5465443" y="2522455"/>
            <a:ext cx="230680" cy="175682"/>
            <a:chOff x="3271200" y="3863875"/>
            <a:chExt cx="481825" cy="366950"/>
          </a:xfrm>
        </p:grpSpPr>
        <p:sp>
          <p:nvSpPr>
            <p:cNvPr id="6094" name="Google Shape;6094;p53"/>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95" name="Google Shape;6095;p53"/>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96" name="Google Shape;6096;p53"/>
          <p:cNvGrpSpPr/>
          <p:nvPr/>
        </p:nvGrpSpPr>
        <p:grpSpPr>
          <a:xfrm>
            <a:off x="5761564" y="2495112"/>
            <a:ext cx="200949" cy="230369"/>
            <a:chOff x="3895050" y="3806775"/>
            <a:chExt cx="419725" cy="481175"/>
          </a:xfrm>
        </p:grpSpPr>
        <p:sp>
          <p:nvSpPr>
            <p:cNvPr id="6097" name="Google Shape;6097;p53"/>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098" name="Google Shape;6098;p53"/>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099" name="Google Shape;6099;p53"/>
          <p:cNvGrpSpPr/>
          <p:nvPr/>
        </p:nvGrpSpPr>
        <p:grpSpPr>
          <a:xfrm>
            <a:off x="6035782" y="2494962"/>
            <a:ext cx="228669" cy="230668"/>
            <a:chOff x="4464775" y="3806475"/>
            <a:chExt cx="477625" cy="481800"/>
          </a:xfrm>
        </p:grpSpPr>
        <p:sp>
          <p:nvSpPr>
            <p:cNvPr id="6100" name="Google Shape;6100;p53"/>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01" name="Google Shape;6101;p53"/>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02" name="Google Shape;6102;p53"/>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03" name="Google Shape;6103;p53"/>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04" name="Google Shape;6104;p53"/>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05" name="Google Shape;6105;p53"/>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06" name="Google Shape;6106;p53"/>
          <p:cNvGrpSpPr/>
          <p:nvPr/>
        </p:nvGrpSpPr>
        <p:grpSpPr>
          <a:xfrm>
            <a:off x="6323710" y="2494956"/>
            <a:ext cx="230680" cy="230680"/>
            <a:chOff x="5049725" y="3806450"/>
            <a:chExt cx="481825" cy="481825"/>
          </a:xfrm>
        </p:grpSpPr>
        <p:sp>
          <p:nvSpPr>
            <p:cNvPr id="6107" name="Google Shape;6107;p53"/>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08" name="Google Shape;6108;p53"/>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09" name="Google Shape;6109;p53"/>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10" name="Google Shape;6110;p53"/>
          <p:cNvGrpSpPr/>
          <p:nvPr/>
        </p:nvGrpSpPr>
        <p:grpSpPr>
          <a:xfrm>
            <a:off x="6604415" y="2494956"/>
            <a:ext cx="230680" cy="230680"/>
            <a:chOff x="5651375" y="3806450"/>
            <a:chExt cx="481825" cy="481825"/>
          </a:xfrm>
        </p:grpSpPr>
        <p:sp>
          <p:nvSpPr>
            <p:cNvPr id="6111" name="Google Shape;6111;p53"/>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12" name="Google Shape;6112;p53"/>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13" name="Google Shape;6113;p53"/>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14" name="Google Shape;6114;p53"/>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15" name="Google Shape;6115;p53"/>
          <p:cNvGrpSpPr/>
          <p:nvPr/>
        </p:nvGrpSpPr>
        <p:grpSpPr>
          <a:xfrm>
            <a:off x="6903709" y="2496308"/>
            <a:ext cx="202972" cy="227975"/>
            <a:chOff x="6264300" y="3809300"/>
            <a:chExt cx="423950" cy="476175"/>
          </a:xfrm>
        </p:grpSpPr>
        <p:sp>
          <p:nvSpPr>
            <p:cNvPr id="6116" name="Google Shape;6116;p53"/>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17" name="Google Shape;6117;p53"/>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18" name="Google Shape;6118;p53"/>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19" name="Google Shape;6119;p53"/>
          <p:cNvGrpSpPr/>
          <p:nvPr/>
        </p:nvGrpSpPr>
        <p:grpSpPr>
          <a:xfrm>
            <a:off x="4328122" y="2775721"/>
            <a:ext cx="231578" cy="230692"/>
            <a:chOff x="898875" y="4399275"/>
            <a:chExt cx="483700" cy="481850"/>
          </a:xfrm>
        </p:grpSpPr>
        <p:sp>
          <p:nvSpPr>
            <p:cNvPr id="6120" name="Google Shape;6120;p53"/>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21" name="Google Shape;6121;p53"/>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22" name="Google Shape;6122;p53"/>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23" name="Google Shape;6123;p53"/>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24" name="Google Shape;6124;p53"/>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25" name="Google Shape;6125;p53"/>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26" name="Google Shape;6126;p53"/>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27" name="Google Shape;6127;p53"/>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28" name="Google Shape;6128;p53"/>
          <p:cNvGrpSpPr/>
          <p:nvPr/>
        </p:nvGrpSpPr>
        <p:grpSpPr>
          <a:xfrm>
            <a:off x="4623047" y="2786092"/>
            <a:ext cx="230680" cy="209950"/>
            <a:chOff x="1492675" y="4420975"/>
            <a:chExt cx="481825" cy="438525"/>
          </a:xfrm>
        </p:grpSpPr>
        <p:sp>
          <p:nvSpPr>
            <p:cNvPr id="6129" name="Google Shape;6129;p53"/>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30" name="Google Shape;6130;p53"/>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31" name="Google Shape;6131;p53"/>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32" name="Google Shape;6132;p53"/>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33" name="Google Shape;6133;p53"/>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34" name="Google Shape;6134;p53"/>
          <p:cNvGrpSpPr/>
          <p:nvPr/>
        </p:nvGrpSpPr>
        <p:grpSpPr>
          <a:xfrm>
            <a:off x="4898419" y="2776182"/>
            <a:ext cx="232942" cy="229771"/>
            <a:chOff x="2084100" y="4400250"/>
            <a:chExt cx="486550" cy="479925"/>
          </a:xfrm>
        </p:grpSpPr>
        <p:sp>
          <p:nvSpPr>
            <p:cNvPr id="6135" name="Google Shape;6135;p53"/>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36" name="Google Shape;6136;p53"/>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37" name="Google Shape;6137;p53"/>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38" name="Google Shape;6138;p53"/>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39" name="Google Shape;6139;p53"/>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40" name="Google Shape;6140;p53"/>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41" name="Google Shape;6141;p53"/>
          <p:cNvGrpSpPr/>
          <p:nvPr/>
        </p:nvGrpSpPr>
        <p:grpSpPr>
          <a:xfrm>
            <a:off x="5195211" y="2775739"/>
            <a:ext cx="202744" cy="230656"/>
            <a:chOff x="2707950" y="4399325"/>
            <a:chExt cx="423475" cy="481775"/>
          </a:xfrm>
        </p:grpSpPr>
        <p:sp>
          <p:nvSpPr>
            <p:cNvPr id="6142" name="Google Shape;6142;p53"/>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43" name="Google Shape;6143;p53"/>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44" name="Google Shape;6144;p53"/>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45" name="Google Shape;6145;p53"/>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46" name="Google Shape;6146;p53"/>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47" name="Google Shape;6147;p53"/>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48" name="Google Shape;6148;p53"/>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49" name="Google Shape;6149;p53"/>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50" name="Google Shape;6150;p53"/>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51" name="Google Shape;6151;p53"/>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52" name="Google Shape;6152;p53"/>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53" name="Google Shape;6153;p53"/>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54" name="Google Shape;6154;p53"/>
          <p:cNvGrpSpPr/>
          <p:nvPr/>
        </p:nvGrpSpPr>
        <p:grpSpPr>
          <a:xfrm>
            <a:off x="5487268" y="2775721"/>
            <a:ext cx="187029" cy="230692"/>
            <a:chOff x="3330525" y="4399275"/>
            <a:chExt cx="390650" cy="481850"/>
          </a:xfrm>
        </p:grpSpPr>
        <p:sp>
          <p:nvSpPr>
            <p:cNvPr id="6155" name="Google Shape;6155;p53"/>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56" name="Google Shape;6156;p53"/>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57" name="Google Shape;6157;p53"/>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58" name="Google Shape;6158;p53"/>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59" name="Google Shape;6159;p53"/>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60" name="Google Shape;6160;p53"/>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61" name="Google Shape;6161;p53"/>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62" name="Google Shape;6162;p53"/>
          <p:cNvGrpSpPr/>
          <p:nvPr/>
        </p:nvGrpSpPr>
        <p:grpSpPr>
          <a:xfrm>
            <a:off x="5775933" y="2775727"/>
            <a:ext cx="172211" cy="230680"/>
            <a:chOff x="3938800" y="4399275"/>
            <a:chExt cx="359700" cy="481825"/>
          </a:xfrm>
        </p:grpSpPr>
        <p:sp>
          <p:nvSpPr>
            <p:cNvPr id="6163" name="Google Shape;6163;p53"/>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64" name="Google Shape;6164;p53"/>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65" name="Google Shape;6165;p53"/>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66" name="Google Shape;6166;p53"/>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67" name="Google Shape;6167;p53"/>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68" name="Google Shape;6168;p53"/>
          <p:cNvGrpSpPr/>
          <p:nvPr/>
        </p:nvGrpSpPr>
        <p:grpSpPr>
          <a:xfrm>
            <a:off x="6096046" y="2775727"/>
            <a:ext cx="108141" cy="230680"/>
            <a:chOff x="4584850" y="4399275"/>
            <a:chExt cx="225875" cy="481825"/>
          </a:xfrm>
        </p:grpSpPr>
        <p:sp>
          <p:nvSpPr>
            <p:cNvPr id="6169" name="Google Shape;6169;p53"/>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70" name="Google Shape;6170;p53"/>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171" name="Google Shape;6171;p53"/>
          <p:cNvSpPr/>
          <p:nvPr/>
        </p:nvSpPr>
        <p:spPr>
          <a:xfrm>
            <a:off x="6312567" y="2775826"/>
            <a:ext cx="253134" cy="230584"/>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172" name="Google Shape;6172;p53"/>
          <p:cNvGrpSpPr/>
          <p:nvPr/>
        </p:nvGrpSpPr>
        <p:grpSpPr>
          <a:xfrm>
            <a:off x="6604415" y="2775727"/>
            <a:ext cx="230680" cy="230680"/>
            <a:chOff x="5642550" y="4399275"/>
            <a:chExt cx="481825" cy="481825"/>
          </a:xfrm>
        </p:grpSpPr>
        <p:sp>
          <p:nvSpPr>
            <p:cNvPr id="6173" name="Google Shape;6173;p53"/>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74" name="Google Shape;6174;p53"/>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75" name="Google Shape;6175;p53"/>
          <p:cNvGrpSpPr/>
          <p:nvPr/>
        </p:nvGrpSpPr>
        <p:grpSpPr>
          <a:xfrm>
            <a:off x="6881673" y="2783824"/>
            <a:ext cx="247042" cy="214486"/>
            <a:chOff x="6218300" y="4416175"/>
            <a:chExt cx="516000" cy="448000"/>
          </a:xfrm>
        </p:grpSpPr>
        <p:sp>
          <p:nvSpPr>
            <p:cNvPr id="6176" name="Google Shape;6176;p53"/>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77" name="Google Shape;6177;p53"/>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78" name="Google Shape;6178;p53"/>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79" name="Google Shape;6179;p53"/>
          <p:cNvGrpSpPr/>
          <p:nvPr/>
        </p:nvGrpSpPr>
        <p:grpSpPr>
          <a:xfrm>
            <a:off x="7161062" y="1924578"/>
            <a:ext cx="230680" cy="230680"/>
            <a:chOff x="899850" y="4992125"/>
            <a:chExt cx="481825" cy="481825"/>
          </a:xfrm>
        </p:grpSpPr>
        <p:sp>
          <p:nvSpPr>
            <p:cNvPr id="6180" name="Google Shape;6180;p53"/>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81" name="Google Shape;6181;p53"/>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82" name="Google Shape;6182;p53"/>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83" name="Google Shape;6183;p53"/>
          <p:cNvGrpSpPr/>
          <p:nvPr/>
        </p:nvGrpSpPr>
        <p:grpSpPr>
          <a:xfrm>
            <a:off x="7161052" y="2212985"/>
            <a:ext cx="230680" cy="230680"/>
            <a:chOff x="1492675" y="4992125"/>
            <a:chExt cx="481825" cy="481825"/>
          </a:xfrm>
        </p:grpSpPr>
        <p:sp>
          <p:nvSpPr>
            <p:cNvPr id="6184" name="Google Shape;6184;p5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85" name="Google Shape;6185;p5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86" name="Google Shape;6186;p53"/>
          <p:cNvGrpSpPr/>
          <p:nvPr/>
        </p:nvGrpSpPr>
        <p:grpSpPr>
          <a:xfrm>
            <a:off x="7161042" y="2494942"/>
            <a:ext cx="230680" cy="230680"/>
            <a:chOff x="2085525" y="4992125"/>
            <a:chExt cx="481825" cy="481825"/>
          </a:xfrm>
        </p:grpSpPr>
        <p:sp>
          <p:nvSpPr>
            <p:cNvPr id="6187" name="Google Shape;6187;p5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88" name="Google Shape;6188;p5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89" name="Google Shape;6189;p53"/>
          <p:cNvGrpSpPr/>
          <p:nvPr/>
        </p:nvGrpSpPr>
        <p:grpSpPr>
          <a:xfrm>
            <a:off x="7449526" y="1924578"/>
            <a:ext cx="230680" cy="230680"/>
            <a:chOff x="2678350" y="4992125"/>
            <a:chExt cx="481825" cy="481825"/>
          </a:xfrm>
        </p:grpSpPr>
        <p:sp>
          <p:nvSpPr>
            <p:cNvPr id="6190" name="Google Shape;6190;p53"/>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91" name="Google Shape;6191;p53"/>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92" name="Google Shape;6192;p53"/>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93" name="Google Shape;6193;p53"/>
          <p:cNvGrpSpPr/>
          <p:nvPr/>
        </p:nvGrpSpPr>
        <p:grpSpPr>
          <a:xfrm>
            <a:off x="7161023" y="2775720"/>
            <a:ext cx="230680" cy="230680"/>
            <a:chOff x="3271200" y="4992125"/>
            <a:chExt cx="481825" cy="481825"/>
          </a:xfrm>
        </p:grpSpPr>
        <p:sp>
          <p:nvSpPr>
            <p:cNvPr id="6194" name="Google Shape;6194;p53"/>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95" name="Google Shape;6195;p53"/>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96" name="Google Shape;6196;p53"/>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197" name="Google Shape;6197;p53"/>
          <p:cNvGrpSpPr/>
          <p:nvPr/>
        </p:nvGrpSpPr>
        <p:grpSpPr>
          <a:xfrm>
            <a:off x="7449452" y="2213685"/>
            <a:ext cx="230788" cy="229280"/>
            <a:chOff x="3863900" y="4993625"/>
            <a:chExt cx="482050" cy="478900"/>
          </a:xfrm>
        </p:grpSpPr>
        <p:sp>
          <p:nvSpPr>
            <p:cNvPr id="6198" name="Google Shape;6198;p53"/>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199" name="Google Shape;6199;p53"/>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00" name="Google Shape;6200;p53"/>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01" name="Google Shape;6201;p53"/>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02" name="Google Shape;6202;p53"/>
          <p:cNvGrpSpPr/>
          <p:nvPr/>
        </p:nvGrpSpPr>
        <p:grpSpPr>
          <a:xfrm>
            <a:off x="7449442" y="2495642"/>
            <a:ext cx="230788" cy="229280"/>
            <a:chOff x="4456725" y="4993625"/>
            <a:chExt cx="482050" cy="478900"/>
          </a:xfrm>
        </p:grpSpPr>
        <p:sp>
          <p:nvSpPr>
            <p:cNvPr id="6203" name="Google Shape;6203;p53"/>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04" name="Google Shape;6204;p53"/>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05" name="Google Shape;6205;p53"/>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06" name="Google Shape;6206;p53"/>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07" name="Google Shape;6207;p53"/>
          <p:cNvGrpSpPr/>
          <p:nvPr/>
        </p:nvGrpSpPr>
        <p:grpSpPr>
          <a:xfrm>
            <a:off x="7449433" y="2776414"/>
            <a:ext cx="230788" cy="229292"/>
            <a:chOff x="5049575" y="4993600"/>
            <a:chExt cx="482050" cy="478925"/>
          </a:xfrm>
        </p:grpSpPr>
        <p:sp>
          <p:nvSpPr>
            <p:cNvPr id="6208" name="Google Shape;6208;p53"/>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09" name="Google Shape;6209;p53"/>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10" name="Google Shape;6210;p53"/>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11" name="Google Shape;6211;p53"/>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12" name="Google Shape;6212;p53"/>
          <p:cNvGrpSpPr/>
          <p:nvPr/>
        </p:nvGrpSpPr>
        <p:grpSpPr>
          <a:xfrm>
            <a:off x="1464588" y="3161272"/>
            <a:ext cx="231303" cy="203295"/>
            <a:chOff x="892750" y="267400"/>
            <a:chExt cx="483125" cy="424625"/>
          </a:xfrm>
        </p:grpSpPr>
        <p:sp>
          <p:nvSpPr>
            <p:cNvPr id="6213" name="Google Shape;6213;p53"/>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14" name="Google Shape;6214;p53"/>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15" name="Google Shape;6215;p53"/>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16" name="Google Shape;6216;p53"/>
          <p:cNvGrpSpPr/>
          <p:nvPr/>
        </p:nvGrpSpPr>
        <p:grpSpPr>
          <a:xfrm>
            <a:off x="1762708" y="3147256"/>
            <a:ext cx="203307" cy="231327"/>
            <a:chOff x="1516475" y="238075"/>
            <a:chExt cx="424650" cy="483175"/>
          </a:xfrm>
        </p:grpSpPr>
        <p:sp>
          <p:nvSpPr>
            <p:cNvPr id="6217" name="Google Shape;6217;p53"/>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18" name="Google Shape;6218;p53"/>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19" name="Google Shape;6219;p53"/>
          <p:cNvGrpSpPr/>
          <p:nvPr/>
        </p:nvGrpSpPr>
        <p:grpSpPr>
          <a:xfrm>
            <a:off x="2029995" y="3201925"/>
            <a:ext cx="232200" cy="121989"/>
            <a:chOff x="2080675" y="352325"/>
            <a:chExt cx="485000" cy="254800"/>
          </a:xfrm>
        </p:grpSpPr>
        <p:sp>
          <p:nvSpPr>
            <p:cNvPr id="6220" name="Google Shape;6220;p53"/>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21" name="Google Shape;6221;p53"/>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22" name="Google Shape;6222;p53"/>
          <p:cNvGrpSpPr/>
          <p:nvPr/>
        </p:nvGrpSpPr>
        <p:grpSpPr>
          <a:xfrm>
            <a:off x="2335423" y="3147268"/>
            <a:ext cx="203307" cy="231303"/>
            <a:chOff x="2705375" y="238125"/>
            <a:chExt cx="424650" cy="483125"/>
          </a:xfrm>
        </p:grpSpPr>
        <p:sp>
          <p:nvSpPr>
            <p:cNvPr id="6223" name="Google Shape;6223;p53"/>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24" name="Google Shape;6224;p53"/>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25" name="Google Shape;6225;p53"/>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26" name="Google Shape;6226;p53"/>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27" name="Google Shape;6227;p53"/>
          <p:cNvGrpSpPr/>
          <p:nvPr/>
        </p:nvGrpSpPr>
        <p:grpSpPr>
          <a:xfrm>
            <a:off x="2618384" y="3147484"/>
            <a:ext cx="204779" cy="230872"/>
            <a:chOff x="3299850" y="238575"/>
            <a:chExt cx="427725" cy="482225"/>
          </a:xfrm>
        </p:grpSpPr>
        <p:sp>
          <p:nvSpPr>
            <p:cNvPr id="6228" name="Google Shape;6228;p53"/>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29" name="Google Shape;6229;p53"/>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30" name="Google Shape;6230;p53"/>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31" name="Google Shape;6231;p53"/>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32" name="Google Shape;6232;p53"/>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33" name="Google Shape;6233;p53"/>
          <p:cNvGrpSpPr/>
          <p:nvPr/>
        </p:nvGrpSpPr>
        <p:grpSpPr>
          <a:xfrm>
            <a:off x="2881476" y="3147268"/>
            <a:ext cx="239657" cy="231303"/>
            <a:chOff x="3857225" y="238125"/>
            <a:chExt cx="500575" cy="483125"/>
          </a:xfrm>
        </p:grpSpPr>
        <p:sp>
          <p:nvSpPr>
            <p:cNvPr id="6234" name="Google Shape;6234;p53"/>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35" name="Google Shape;6235;p53"/>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36" name="Google Shape;6236;p53"/>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37" name="Google Shape;6237;p53"/>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38" name="Google Shape;6238;p53"/>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39" name="Google Shape;6239;p53"/>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40" name="Google Shape;6240;p53"/>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241" name="Google Shape;6241;p53"/>
          <p:cNvSpPr/>
          <p:nvPr/>
        </p:nvSpPr>
        <p:spPr>
          <a:xfrm>
            <a:off x="3165768" y="3147289"/>
            <a:ext cx="239657" cy="231267"/>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242" name="Google Shape;6242;p53"/>
          <p:cNvGrpSpPr/>
          <p:nvPr/>
        </p:nvGrpSpPr>
        <p:grpSpPr>
          <a:xfrm>
            <a:off x="3457255" y="3147286"/>
            <a:ext cx="231315" cy="231267"/>
            <a:chOff x="5053900" y="238200"/>
            <a:chExt cx="483150" cy="483050"/>
          </a:xfrm>
        </p:grpSpPr>
        <p:sp>
          <p:nvSpPr>
            <p:cNvPr id="6243" name="Google Shape;6243;p53"/>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44" name="Google Shape;6244;p53"/>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45" name="Google Shape;6245;p53"/>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46" name="Google Shape;6246;p53"/>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47" name="Google Shape;6247;p53"/>
          <p:cNvGrpSpPr/>
          <p:nvPr/>
        </p:nvGrpSpPr>
        <p:grpSpPr>
          <a:xfrm>
            <a:off x="3738726" y="3147268"/>
            <a:ext cx="231303" cy="231303"/>
            <a:chOff x="5648375" y="238125"/>
            <a:chExt cx="483125" cy="483125"/>
          </a:xfrm>
        </p:grpSpPr>
        <p:sp>
          <p:nvSpPr>
            <p:cNvPr id="6248" name="Google Shape;6248;p53"/>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49" name="Google Shape;6249;p53"/>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50" name="Google Shape;6250;p53"/>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51" name="Google Shape;6251;p53"/>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52" name="Google Shape;6252;p53"/>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53" name="Google Shape;6253;p53"/>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54" name="Google Shape;6254;p53"/>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55" name="Google Shape;6255;p53"/>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56" name="Google Shape;6256;p53"/>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57" name="Google Shape;6257;p53"/>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58" name="Google Shape;6258;p53"/>
          <p:cNvGrpSpPr/>
          <p:nvPr/>
        </p:nvGrpSpPr>
        <p:grpSpPr>
          <a:xfrm>
            <a:off x="4022058" y="3147268"/>
            <a:ext cx="231303" cy="231303"/>
            <a:chOff x="6242825" y="238125"/>
            <a:chExt cx="483125" cy="483125"/>
          </a:xfrm>
        </p:grpSpPr>
        <p:sp>
          <p:nvSpPr>
            <p:cNvPr id="6259" name="Google Shape;6259;p53"/>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60" name="Google Shape;6260;p53"/>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61" name="Google Shape;6261;p53"/>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62" name="Google Shape;6262;p53"/>
          <p:cNvGrpSpPr/>
          <p:nvPr/>
        </p:nvGrpSpPr>
        <p:grpSpPr>
          <a:xfrm>
            <a:off x="1463433" y="3446605"/>
            <a:ext cx="233613" cy="203271"/>
            <a:chOff x="889275" y="861850"/>
            <a:chExt cx="487950" cy="424575"/>
          </a:xfrm>
        </p:grpSpPr>
        <p:sp>
          <p:nvSpPr>
            <p:cNvPr id="6263" name="Google Shape;6263;p53"/>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64" name="Google Shape;6264;p53"/>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65" name="Google Shape;6265;p53"/>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66" name="Google Shape;6266;p53"/>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267" name="Google Shape;6267;p53"/>
          <p:cNvSpPr/>
          <p:nvPr/>
        </p:nvSpPr>
        <p:spPr>
          <a:xfrm>
            <a:off x="1761380" y="3432587"/>
            <a:ext cx="206012" cy="231327"/>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68" name="Google Shape;6268;p53"/>
          <p:cNvSpPr/>
          <p:nvPr/>
        </p:nvSpPr>
        <p:spPr>
          <a:xfrm>
            <a:off x="2030024" y="3432587"/>
            <a:ext cx="232212" cy="231327"/>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269" name="Google Shape;6269;p53"/>
          <p:cNvGrpSpPr/>
          <p:nvPr/>
        </p:nvGrpSpPr>
        <p:grpSpPr>
          <a:xfrm>
            <a:off x="2321425" y="3432589"/>
            <a:ext cx="231303" cy="231303"/>
            <a:chOff x="2676100" y="832575"/>
            <a:chExt cx="483125" cy="483125"/>
          </a:xfrm>
        </p:grpSpPr>
        <p:sp>
          <p:nvSpPr>
            <p:cNvPr id="6270" name="Google Shape;6270;p53"/>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71" name="Google Shape;6271;p53"/>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72" name="Google Shape;6272;p53"/>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73" name="Google Shape;6273;p53"/>
          <p:cNvGrpSpPr/>
          <p:nvPr/>
        </p:nvGrpSpPr>
        <p:grpSpPr>
          <a:xfrm>
            <a:off x="2601232" y="3432589"/>
            <a:ext cx="239083" cy="231303"/>
            <a:chOff x="3270550" y="832575"/>
            <a:chExt cx="499375" cy="483125"/>
          </a:xfrm>
        </p:grpSpPr>
        <p:sp>
          <p:nvSpPr>
            <p:cNvPr id="6274" name="Google Shape;6274;p53"/>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75" name="Google Shape;6275;p53"/>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76" name="Google Shape;6276;p53"/>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77" name="Google Shape;6277;p53"/>
          <p:cNvGrpSpPr/>
          <p:nvPr/>
        </p:nvGrpSpPr>
        <p:grpSpPr>
          <a:xfrm>
            <a:off x="2885648" y="3439819"/>
            <a:ext cx="231315" cy="216844"/>
            <a:chOff x="3865000" y="847675"/>
            <a:chExt cx="483150" cy="452925"/>
          </a:xfrm>
        </p:grpSpPr>
        <p:sp>
          <p:nvSpPr>
            <p:cNvPr id="6278" name="Google Shape;6278;p53"/>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79" name="Google Shape;6279;p53"/>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80" name="Google Shape;6280;p53"/>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81" name="Google Shape;6281;p53"/>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82" name="Google Shape;6282;p53"/>
          <p:cNvGrpSpPr/>
          <p:nvPr/>
        </p:nvGrpSpPr>
        <p:grpSpPr>
          <a:xfrm>
            <a:off x="3168298" y="3446563"/>
            <a:ext cx="234450" cy="203355"/>
            <a:chOff x="4452900" y="861750"/>
            <a:chExt cx="489700" cy="424750"/>
          </a:xfrm>
        </p:grpSpPr>
        <p:sp>
          <p:nvSpPr>
            <p:cNvPr id="6283" name="Google Shape;6283;p53"/>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84" name="Google Shape;6284;p53"/>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85" name="Google Shape;6285;p53"/>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86" name="Google Shape;6286;p53"/>
          <p:cNvGrpSpPr/>
          <p:nvPr/>
        </p:nvGrpSpPr>
        <p:grpSpPr>
          <a:xfrm>
            <a:off x="3452001" y="3432595"/>
            <a:ext cx="241823" cy="231291"/>
            <a:chOff x="5049750" y="832600"/>
            <a:chExt cx="505100" cy="483100"/>
          </a:xfrm>
        </p:grpSpPr>
        <p:sp>
          <p:nvSpPr>
            <p:cNvPr id="6287" name="Google Shape;6287;p53"/>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88" name="Google Shape;6288;p53"/>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289" name="Google Shape;6289;p53"/>
          <p:cNvSpPr/>
          <p:nvPr/>
        </p:nvSpPr>
        <p:spPr>
          <a:xfrm>
            <a:off x="3738299" y="3449350"/>
            <a:ext cx="232344" cy="197801"/>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290" name="Google Shape;6290;p53"/>
          <p:cNvGrpSpPr/>
          <p:nvPr/>
        </p:nvGrpSpPr>
        <p:grpSpPr>
          <a:xfrm>
            <a:off x="4036056" y="3432589"/>
            <a:ext cx="203307" cy="231303"/>
            <a:chOff x="6272100" y="832575"/>
            <a:chExt cx="424650" cy="483125"/>
          </a:xfrm>
        </p:grpSpPr>
        <p:sp>
          <p:nvSpPr>
            <p:cNvPr id="6291" name="Google Shape;6291;p53"/>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92" name="Google Shape;6292;p53"/>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293" name="Google Shape;6293;p53"/>
          <p:cNvGrpSpPr/>
          <p:nvPr/>
        </p:nvGrpSpPr>
        <p:grpSpPr>
          <a:xfrm>
            <a:off x="1464570" y="3717528"/>
            <a:ext cx="231339" cy="231315"/>
            <a:chOff x="893650" y="1428000"/>
            <a:chExt cx="483200" cy="483150"/>
          </a:xfrm>
        </p:grpSpPr>
        <p:sp>
          <p:nvSpPr>
            <p:cNvPr id="6294" name="Google Shape;6294;p53"/>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95" name="Google Shape;6295;p53"/>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96" name="Google Shape;6296;p53"/>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97" name="Google Shape;6297;p53"/>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298" name="Google Shape;6298;p53"/>
          <p:cNvSpPr/>
          <p:nvPr/>
        </p:nvSpPr>
        <p:spPr>
          <a:xfrm>
            <a:off x="1748734" y="3758659"/>
            <a:ext cx="231303" cy="14908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299" name="Google Shape;6299;p53"/>
          <p:cNvSpPr/>
          <p:nvPr/>
        </p:nvSpPr>
        <p:spPr>
          <a:xfrm>
            <a:off x="2025906" y="3717562"/>
            <a:ext cx="240447" cy="231279"/>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300" name="Google Shape;6300;p53"/>
          <p:cNvGrpSpPr/>
          <p:nvPr/>
        </p:nvGrpSpPr>
        <p:grpSpPr>
          <a:xfrm>
            <a:off x="2317122" y="3731579"/>
            <a:ext cx="239908" cy="203211"/>
            <a:chOff x="2676100" y="1456375"/>
            <a:chExt cx="501100" cy="424450"/>
          </a:xfrm>
        </p:grpSpPr>
        <p:sp>
          <p:nvSpPr>
            <p:cNvPr id="6301" name="Google Shape;6301;p53"/>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02" name="Google Shape;6302;p53"/>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03" name="Google Shape;6303;p53"/>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04" name="Google Shape;6304;p53"/>
          <p:cNvGrpSpPr/>
          <p:nvPr/>
        </p:nvGrpSpPr>
        <p:grpSpPr>
          <a:xfrm>
            <a:off x="2605104" y="3717534"/>
            <a:ext cx="231339" cy="231303"/>
            <a:chOff x="3270475" y="1427025"/>
            <a:chExt cx="483200" cy="483125"/>
          </a:xfrm>
        </p:grpSpPr>
        <p:sp>
          <p:nvSpPr>
            <p:cNvPr id="6305" name="Google Shape;6305;p53"/>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06" name="Google Shape;6306;p53"/>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07" name="Google Shape;6307;p53"/>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08" name="Google Shape;6308;p53"/>
          <p:cNvGrpSpPr/>
          <p:nvPr/>
        </p:nvGrpSpPr>
        <p:grpSpPr>
          <a:xfrm>
            <a:off x="2884510" y="3717516"/>
            <a:ext cx="233589" cy="231339"/>
            <a:chOff x="3860250" y="1427025"/>
            <a:chExt cx="487900" cy="483200"/>
          </a:xfrm>
        </p:grpSpPr>
        <p:sp>
          <p:nvSpPr>
            <p:cNvPr id="6309" name="Google Shape;6309;p53"/>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10" name="Google Shape;6310;p53"/>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11" name="Google Shape;6311;p53"/>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312" name="Google Shape;6312;p53"/>
          <p:cNvSpPr/>
          <p:nvPr/>
        </p:nvSpPr>
        <p:spPr>
          <a:xfrm>
            <a:off x="3169921" y="3717550"/>
            <a:ext cx="231351" cy="231303"/>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13" name="Google Shape;6313;p53"/>
          <p:cNvSpPr/>
          <p:nvPr/>
        </p:nvSpPr>
        <p:spPr>
          <a:xfrm>
            <a:off x="3456202" y="3717544"/>
            <a:ext cx="233589" cy="231315"/>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314" name="Google Shape;6314;p53"/>
          <p:cNvGrpSpPr/>
          <p:nvPr/>
        </p:nvGrpSpPr>
        <p:grpSpPr>
          <a:xfrm>
            <a:off x="3738708" y="3717534"/>
            <a:ext cx="231339" cy="231303"/>
            <a:chOff x="5648375" y="1427025"/>
            <a:chExt cx="483200" cy="483125"/>
          </a:xfrm>
        </p:grpSpPr>
        <p:sp>
          <p:nvSpPr>
            <p:cNvPr id="6315" name="Google Shape;6315;p53"/>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16" name="Google Shape;6316;p53"/>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17" name="Google Shape;6317;p53"/>
          <p:cNvGrpSpPr/>
          <p:nvPr/>
        </p:nvGrpSpPr>
        <p:grpSpPr>
          <a:xfrm>
            <a:off x="4020544" y="3717522"/>
            <a:ext cx="234331" cy="231327"/>
            <a:chOff x="6238300" y="1426975"/>
            <a:chExt cx="489450" cy="483175"/>
          </a:xfrm>
        </p:grpSpPr>
        <p:sp>
          <p:nvSpPr>
            <p:cNvPr id="6318" name="Google Shape;6318;p53"/>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19" name="Google Shape;6319;p53"/>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20" name="Google Shape;6320;p53"/>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321" name="Google Shape;6321;p53"/>
          <p:cNvSpPr/>
          <p:nvPr/>
        </p:nvSpPr>
        <p:spPr>
          <a:xfrm>
            <a:off x="1477990" y="4002951"/>
            <a:ext cx="204528" cy="230321"/>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322" name="Google Shape;6322;p53"/>
          <p:cNvGrpSpPr/>
          <p:nvPr/>
        </p:nvGrpSpPr>
        <p:grpSpPr>
          <a:xfrm>
            <a:off x="1748710" y="4002431"/>
            <a:ext cx="231303" cy="231315"/>
            <a:chOff x="1487200" y="2021475"/>
            <a:chExt cx="483125" cy="483150"/>
          </a:xfrm>
        </p:grpSpPr>
        <p:sp>
          <p:nvSpPr>
            <p:cNvPr id="6323" name="Google Shape;6323;p53"/>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24" name="Google Shape;6324;p53"/>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25" name="Google Shape;6325;p53"/>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26" name="Google Shape;6326;p53"/>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27" name="Google Shape;6327;p53"/>
          <p:cNvGrpSpPr/>
          <p:nvPr/>
        </p:nvGrpSpPr>
        <p:grpSpPr>
          <a:xfrm>
            <a:off x="2030444" y="4016441"/>
            <a:ext cx="231303" cy="203295"/>
            <a:chOff x="2081650" y="2050750"/>
            <a:chExt cx="483125" cy="424625"/>
          </a:xfrm>
        </p:grpSpPr>
        <p:sp>
          <p:nvSpPr>
            <p:cNvPr id="6328" name="Google Shape;6328;p53"/>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29" name="Google Shape;6329;p53"/>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30" name="Google Shape;6330;p53"/>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31" name="Google Shape;6331;p53"/>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32" name="Google Shape;6332;p53"/>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33" name="Google Shape;6333;p53"/>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34" name="Google Shape;6334;p53"/>
          <p:cNvGrpSpPr/>
          <p:nvPr/>
        </p:nvGrpSpPr>
        <p:grpSpPr>
          <a:xfrm>
            <a:off x="2321425" y="4032300"/>
            <a:ext cx="231303" cy="171577"/>
            <a:chOff x="2676100" y="2083800"/>
            <a:chExt cx="483125" cy="358375"/>
          </a:xfrm>
        </p:grpSpPr>
        <p:sp>
          <p:nvSpPr>
            <p:cNvPr id="6335" name="Google Shape;6335;p53"/>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36" name="Google Shape;6336;p53"/>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37" name="Google Shape;6337;p53"/>
          <p:cNvGrpSpPr/>
          <p:nvPr/>
        </p:nvGrpSpPr>
        <p:grpSpPr>
          <a:xfrm>
            <a:off x="2610760" y="4009211"/>
            <a:ext cx="220028" cy="217754"/>
            <a:chOff x="3282325" y="2035675"/>
            <a:chExt cx="459575" cy="454825"/>
          </a:xfrm>
        </p:grpSpPr>
        <p:sp>
          <p:nvSpPr>
            <p:cNvPr id="6338" name="Google Shape;6338;p53"/>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39" name="Google Shape;6339;p53"/>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40" name="Google Shape;6340;p53"/>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41" name="Google Shape;6341;p53"/>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342" name="Google Shape;6342;p53"/>
          <p:cNvSpPr/>
          <p:nvPr/>
        </p:nvSpPr>
        <p:spPr>
          <a:xfrm>
            <a:off x="2889027" y="4010444"/>
            <a:ext cx="224684" cy="215336"/>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43" name="Google Shape;6343;p53"/>
          <p:cNvSpPr/>
          <p:nvPr/>
        </p:nvSpPr>
        <p:spPr>
          <a:xfrm>
            <a:off x="3183513" y="4002455"/>
            <a:ext cx="204169" cy="231315"/>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344" name="Google Shape;6344;p53"/>
          <p:cNvGrpSpPr/>
          <p:nvPr/>
        </p:nvGrpSpPr>
        <p:grpSpPr>
          <a:xfrm>
            <a:off x="3457112" y="4002437"/>
            <a:ext cx="231602" cy="231303"/>
            <a:chOff x="5053900" y="2021500"/>
            <a:chExt cx="483750" cy="483125"/>
          </a:xfrm>
        </p:grpSpPr>
        <p:sp>
          <p:nvSpPr>
            <p:cNvPr id="6345" name="Google Shape;6345;p53"/>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46" name="Google Shape;6346;p53"/>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47" name="Google Shape;6347;p53"/>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48" name="Google Shape;6348;p53"/>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49" name="Google Shape;6349;p53"/>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50" name="Google Shape;6350;p53"/>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51" name="Google Shape;6351;p53"/>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52" name="Google Shape;6352;p53"/>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353" name="Google Shape;6353;p53"/>
          <p:cNvSpPr/>
          <p:nvPr/>
        </p:nvSpPr>
        <p:spPr>
          <a:xfrm>
            <a:off x="3779510" y="4002520"/>
            <a:ext cx="149925" cy="231183"/>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354" name="Google Shape;6354;p53"/>
          <p:cNvGrpSpPr/>
          <p:nvPr/>
        </p:nvGrpSpPr>
        <p:grpSpPr>
          <a:xfrm>
            <a:off x="4018151" y="4004591"/>
            <a:ext cx="239118" cy="226994"/>
            <a:chOff x="6222125" y="2025975"/>
            <a:chExt cx="499450" cy="474125"/>
          </a:xfrm>
        </p:grpSpPr>
        <p:sp>
          <p:nvSpPr>
            <p:cNvPr id="6355" name="Google Shape;6355;p53"/>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56" name="Google Shape;6356;p53"/>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57" name="Google Shape;6357;p53"/>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58" name="Google Shape;6358;p53"/>
          <p:cNvGrpSpPr/>
          <p:nvPr/>
        </p:nvGrpSpPr>
        <p:grpSpPr>
          <a:xfrm>
            <a:off x="4329846" y="3199671"/>
            <a:ext cx="228131" cy="126441"/>
            <a:chOff x="896050" y="2725450"/>
            <a:chExt cx="476500" cy="264100"/>
          </a:xfrm>
        </p:grpSpPr>
        <p:sp>
          <p:nvSpPr>
            <p:cNvPr id="6359" name="Google Shape;6359;p53"/>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60" name="Google Shape;6360;p53"/>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61" name="Google Shape;6361;p53"/>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62" name="Google Shape;6362;p53"/>
          <p:cNvGrpSpPr/>
          <p:nvPr/>
        </p:nvGrpSpPr>
        <p:grpSpPr>
          <a:xfrm>
            <a:off x="4622736" y="3147235"/>
            <a:ext cx="231303" cy="231315"/>
            <a:chOff x="1487200" y="2615925"/>
            <a:chExt cx="483125" cy="483150"/>
          </a:xfrm>
        </p:grpSpPr>
        <p:sp>
          <p:nvSpPr>
            <p:cNvPr id="6363" name="Google Shape;6363;p53"/>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64" name="Google Shape;6364;p53"/>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65" name="Google Shape;6365;p53"/>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66" name="Google Shape;6366;p53"/>
          <p:cNvGrpSpPr/>
          <p:nvPr/>
        </p:nvGrpSpPr>
        <p:grpSpPr>
          <a:xfrm>
            <a:off x="4894685" y="3147235"/>
            <a:ext cx="240411" cy="231315"/>
            <a:chOff x="2077575" y="2615925"/>
            <a:chExt cx="502150" cy="483150"/>
          </a:xfrm>
        </p:grpSpPr>
        <p:sp>
          <p:nvSpPr>
            <p:cNvPr id="6367" name="Google Shape;6367;p53"/>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68" name="Google Shape;6368;p53"/>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69" name="Google Shape;6369;p53"/>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70" name="Google Shape;6370;p53"/>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71" name="Google Shape;6371;p53"/>
          <p:cNvGrpSpPr/>
          <p:nvPr/>
        </p:nvGrpSpPr>
        <p:grpSpPr>
          <a:xfrm>
            <a:off x="5182847" y="3158132"/>
            <a:ext cx="227473" cy="209519"/>
            <a:chOff x="2680100" y="2638725"/>
            <a:chExt cx="475125" cy="437625"/>
          </a:xfrm>
        </p:grpSpPr>
        <p:sp>
          <p:nvSpPr>
            <p:cNvPr id="6372" name="Google Shape;6372;p53"/>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73" name="Google Shape;6373;p53"/>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74" name="Google Shape;6374;p53"/>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75" name="Google Shape;6375;p53"/>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76" name="Google Shape;6376;p53"/>
          <p:cNvGrpSpPr/>
          <p:nvPr/>
        </p:nvGrpSpPr>
        <p:grpSpPr>
          <a:xfrm>
            <a:off x="5499465" y="3147235"/>
            <a:ext cx="162636" cy="231315"/>
            <a:chOff x="3342275" y="2615925"/>
            <a:chExt cx="339700" cy="483150"/>
          </a:xfrm>
        </p:grpSpPr>
        <p:sp>
          <p:nvSpPr>
            <p:cNvPr id="6377" name="Google Shape;6377;p53"/>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78" name="Google Shape;6378;p53"/>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379" name="Google Shape;6379;p53"/>
          <p:cNvSpPr/>
          <p:nvPr/>
        </p:nvSpPr>
        <p:spPr>
          <a:xfrm>
            <a:off x="5767230" y="3147265"/>
            <a:ext cx="189746" cy="231315"/>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80" name="Google Shape;6380;p53"/>
          <p:cNvSpPr/>
          <p:nvPr/>
        </p:nvSpPr>
        <p:spPr>
          <a:xfrm>
            <a:off x="6034533" y="3154495"/>
            <a:ext cx="231315" cy="216856"/>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81" name="Google Shape;6381;p53"/>
          <p:cNvSpPr/>
          <p:nvPr/>
        </p:nvSpPr>
        <p:spPr>
          <a:xfrm>
            <a:off x="6323477" y="3154495"/>
            <a:ext cx="231315" cy="216856"/>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382" name="Google Shape;6382;p53"/>
          <p:cNvGrpSpPr/>
          <p:nvPr/>
        </p:nvGrpSpPr>
        <p:grpSpPr>
          <a:xfrm>
            <a:off x="6604338" y="3147546"/>
            <a:ext cx="230836" cy="230692"/>
            <a:chOff x="5648900" y="2616600"/>
            <a:chExt cx="482150" cy="481850"/>
          </a:xfrm>
        </p:grpSpPr>
        <p:sp>
          <p:nvSpPr>
            <p:cNvPr id="6383" name="Google Shape;6383;p53"/>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84" name="Google Shape;6384;p53"/>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385" name="Google Shape;6385;p53"/>
          <p:cNvGrpSpPr/>
          <p:nvPr/>
        </p:nvGrpSpPr>
        <p:grpSpPr>
          <a:xfrm>
            <a:off x="6889543" y="3147217"/>
            <a:ext cx="231303" cy="231351"/>
            <a:chOff x="6242825" y="2615925"/>
            <a:chExt cx="483125" cy="483225"/>
          </a:xfrm>
        </p:grpSpPr>
        <p:sp>
          <p:nvSpPr>
            <p:cNvPr id="6386" name="Google Shape;6386;p53"/>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87" name="Google Shape;6387;p53"/>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88" name="Google Shape;6388;p53"/>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89" name="Google Shape;6389;p53"/>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90" name="Google Shape;6390;p53"/>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391" name="Google Shape;6391;p53"/>
          <p:cNvSpPr/>
          <p:nvPr/>
        </p:nvSpPr>
        <p:spPr>
          <a:xfrm>
            <a:off x="4326300" y="3439056"/>
            <a:ext cx="235252" cy="218388"/>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392" name="Google Shape;6392;p53"/>
          <p:cNvGrpSpPr/>
          <p:nvPr/>
        </p:nvGrpSpPr>
        <p:grpSpPr>
          <a:xfrm>
            <a:off x="4622083" y="3432555"/>
            <a:ext cx="232607" cy="231315"/>
            <a:chOff x="1487200" y="3210375"/>
            <a:chExt cx="485850" cy="483150"/>
          </a:xfrm>
        </p:grpSpPr>
        <p:sp>
          <p:nvSpPr>
            <p:cNvPr id="6393" name="Google Shape;6393;p53"/>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94" name="Google Shape;6394;p53"/>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95" name="Google Shape;6395;p53"/>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396" name="Google Shape;6396;p53"/>
          <p:cNvSpPr/>
          <p:nvPr/>
        </p:nvSpPr>
        <p:spPr>
          <a:xfrm>
            <a:off x="4899274" y="3455113"/>
            <a:ext cx="231303" cy="186275"/>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397" name="Google Shape;6397;p53"/>
          <p:cNvSpPr/>
          <p:nvPr/>
        </p:nvSpPr>
        <p:spPr>
          <a:xfrm>
            <a:off x="5180958" y="3478603"/>
            <a:ext cx="231339" cy="139296"/>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398" name="Google Shape;6398;p53"/>
          <p:cNvGrpSpPr/>
          <p:nvPr/>
        </p:nvGrpSpPr>
        <p:grpSpPr>
          <a:xfrm>
            <a:off x="5464803" y="3432549"/>
            <a:ext cx="231961" cy="231327"/>
            <a:chOff x="3269875" y="3210400"/>
            <a:chExt cx="484500" cy="483175"/>
          </a:xfrm>
        </p:grpSpPr>
        <p:sp>
          <p:nvSpPr>
            <p:cNvPr id="6399" name="Google Shape;6399;p53"/>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00" name="Google Shape;6400;p53"/>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01" name="Google Shape;6401;p53"/>
          <p:cNvGrpSpPr/>
          <p:nvPr/>
        </p:nvGrpSpPr>
        <p:grpSpPr>
          <a:xfrm>
            <a:off x="5804168" y="3432304"/>
            <a:ext cx="115741" cy="231817"/>
            <a:chOff x="3985700" y="3210375"/>
            <a:chExt cx="241750" cy="484200"/>
          </a:xfrm>
        </p:grpSpPr>
        <p:sp>
          <p:nvSpPr>
            <p:cNvPr id="6402" name="Google Shape;6402;p53"/>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03" name="Google Shape;6403;p53"/>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04" name="Google Shape;6404;p53"/>
          <p:cNvGrpSpPr/>
          <p:nvPr/>
        </p:nvGrpSpPr>
        <p:grpSpPr>
          <a:xfrm>
            <a:off x="6034860" y="3432992"/>
            <a:ext cx="230513" cy="230441"/>
            <a:chOff x="4460225" y="3211300"/>
            <a:chExt cx="481475" cy="481325"/>
          </a:xfrm>
        </p:grpSpPr>
        <p:sp>
          <p:nvSpPr>
            <p:cNvPr id="6405" name="Google Shape;6405;p53"/>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06" name="Google Shape;6406;p53"/>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407" name="Google Shape;6407;p53"/>
          <p:cNvSpPr/>
          <p:nvPr/>
        </p:nvSpPr>
        <p:spPr>
          <a:xfrm>
            <a:off x="6323477" y="3446071"/>
            <a:ext cx="231315" cy="204360"/>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408" name="Google Shape;6408;p53"/>
          <p:cNvGrpSpPr/>
          <p:nvPr/>
        </p:nvGrpSpPr>
        <p:grpSpPr>
          <a:xfrm>
            <a:off x="6603470" y="3452795"/>
            <a:ext cx="232571" cy="190835"/>
            <a:chOff x="5647000" y="3252650"/>
            <a:chExt cx="485775" cy="398600"/>
          </a:xfrm>
        </p:grpSpPr>
        <p:sp>
          <p:nvSpPr>
            <p:cNvPr id="6409" name="Google Shape;6409;p53"/>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10" name="Google Shape;6410;p53"/>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11" name="Google Shape;6411;p53"/>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12" name="Google Shape;6412;p53"/>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13" name="Google Shape;6413;p53"/>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14" name="Google Shape;6414;p53"/>
          <p:cNvGrpSpPr/>
          <p:nvPr/>
        </p:nvGrpSpPr>
        <p:grpSpPr>
          <a:xfrm>
            <a:off x="6889220" y="3452867"/>
            <a:ext cx="231949" cy="190692"/>
            <a:chOff x="6242450" y="3252800"/>
            <a:chExt cx="484475" cy="398300"/>
          </a:xfrm>
        </p:grpSpPr>
        <p:sp>
          <p:nvSpPr>
            <p:cNvPr id="6415" name="Google Shape;6415;p53"/>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16" name="Google Shape;6416;p53"/>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17" name="Google Shape;6417;p53"/>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18" name="Google Shape;6418;p53"/>
          <p:cNvGrpSpPr/>
          <p:nvPr/>
        </p:nvGrpSpPr>
        <p:grpSpPr>
          <a:xfrm>
            <a:off x="4342264" y="3717506"/>
            <a:ext cx="203295" cy="231303"/>
            <a:chOff x="922025" y="3804850"/>
            <a:chExt cx="424625" cy="483125"/>
          </a:xfrm>
        </p:grpSpPr>
        <p:sp>
          <p:nvSpPr>
            <p:cNvPr id="6419" name="Google Shape;6419;p53"/>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20" name="Google Shape;6420;p53"/>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421" name="Google Shape;6421;p53"/>
          <p:cNvSpPr/>
          <p:nvPr/>
        </p:nvSpPr>
        <p:spPr>
          <a:xfrm>
            <a:off x="4619995" y="3717126"/>
            <a:ext cx="236832" cy="232152"/>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422" name="Google Shape;6422;p53"/>
          <p:cNvGrpSpPr/>
          <p:nvPr/>
        </p:nvGrpSpPr>
        <p:grpSpPr>
          <a:xfrm>
            <a:off x="4908491" y="3717506"/>
            <a:ext cx="212798" cy="231303"/>
            <a:chOff x="2100300" y="3804850"/>
            <a:chExt cx="444475" cy="483125"/>
          </a:xfrm>
        </p:grpSpPr>
        <p:sp>
          <p:nvSpPr>
            <p:cNvPr id="6423" name="Google Shape;6423;p53"/>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24" name="Google Shape;6424;p53"/>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25" name="Google Shape;6425;p53"/>
          <p:cNvGrpSpPr/>
          <p:nvPr/>
        </p:nvGrpSpPr>
        <p:grpSpPr>
          <a:xfrm>
            <a:off x="5196539" y="3717506"/>
            <a:ext cx="200087" cy="231303"/>
            <a:chOff x="2708700" y="3804850"/>
            <a:chExt cx="417925" cy="483125"/>
          </a:xfrm>
        </p:grpSpPr>
        <p:sp>
          <p:nvSpPr>
            <p:cNvPr id="6426" name="Google Shape;6426;p53"/>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27" name="Google Shape;6427;p53"/>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28" name="Google Shape;6428;p53"/>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29" name="Google Shape;6429;p53"/>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430" name="Google Shape;6430;p53"/>
          <p:cNvSpPr/>
          <p:nvPr/>
        </p:nvSpPr>
        <p:spPr>
          <a:xfrm>
            <a:off x="5465186" y="3745122"/>
            <a:ext cx="231303" cy="176161"/>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31" name="Google Shape;6431;p53"/>
          <p:cNvSpPr/>
          <p:nvPr/>
        </p:nvSpPr>
        <p:spPr>
          <a:xfrm>
            <a:off x="5755392" y="3717544"/>
            <a:ext cx="213421" cy="231315"/>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432" name="Google Shape;6432;p53"/>
          <p:cNvGrpSpPr/>
          <p:nvPr/>
        </p:nvGrpSpPr>
        <p:grpSpPr>
          <a:xfrm>
            <a:off x="6037571" y="3718374"/>
            <a:ext cx="225091" cy="229567"/>
            <a:chOff x="4467450" y="3808475"/>
            <a:chExt cx="470150" cy="479500"/>
          </a:xfrm>
        </p:grpSpPr>
        <p:sp>
          <p:nvSpPr>
            <p:cNvPr id="6433" name="Google Shape;6433;p53"/>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34" name="Google Shape;6434;p53"/>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35" name="Google Shape;6435;p53"/>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36" name="Google Shape;6436;p53"/>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37" name="Google Shape;6437;p53"/>
          <p:cNvGrpSpPr/>
          <p:nvPr/>
        </p:nvGrpSpPr>
        <p:grpSpPr>
          <a:xfrm>
            <a:off x="6323393" y="3717506"/>
            <a:ext cx="231315" cy="231303"/>
            <a:chOff x="5053900" y="3804850"/>
            <a:chExt cx="483150" cy="483125"/>
          </a:xfrm>
        </p:grpSpPr>
        <p:sp>
          <p:nvSpPr>
            <p:cNvPr id="6438" name="Google Shape;6438;p53"/>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39" name="Google Shape;6439;p53"/>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40" name="Google Shape;6440;p53"/>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41" name="Google Shape;6441;p53"/>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42" name="Google Shape;6442;p53"/>
          <p:cNvGrpSpPr/>
          <p:nvPr/>
        </p:nvGrpSpPr>
        <p:grpSpPr>
          <a:xfrm>
            <a:off x="6604104" y="3717506"/>
            <a:ext cx="231303" cy="231303"/>
            <a:chOff x="5648375" y="3804850"/>
            <a:chExt cx="483125" cy="483125"/>
          </a:xfrm>
        </p:grpSpPr>
        <p:sp>
          <p:nvSpPr>
            <p:cNvPr id="6443" name="Google Shape;6443;p53"/>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44" name="Google Shape;6444;p53"/>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45" name="Google Shape;6445;p53"/>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46" name="Google Shape;6446;p53"/>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47" name="Google Shape;6447;p53"/>
          <p:cNvGrpSpPr/>
          <p:nvPr/>
        </p:nvGrpSpPr>
        <p:grpSpPr>
          <a:xfrm>
            <a:off x="6905420" y="3721121"/>
            <a:ext cx="199549" cy="224073"/>
            <a:chOff x="6276025" y="3812400"/>
            <a:chExt cx="416800" cy="468025"/>
          </a:xfrm>
        </p:grpSpPr>
        <p:sp>
          <p:nvSpPr>
            <p:cNvPr id="6448" name="Google Shape;6448;p53"/>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49" name="Google Shape;6449;p53"/>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50" name="Google Shape;6450;p53"/>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51" name="Google Shape;6451;p53"/>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52" name="Google Shape;6452;p53"/>
          <p:cNvGrpSpPr/>
          <p:nvPr/>
        </p:nvGrpSpPr>
        <p:grpSpPr>
          <a:xfrm>
            <a:off x="4327428" y="4002403"/>
            <a:ext cx="232966" cy="231315"/>
            <a:chOff x="890400" y="4399350"/>
            <a:chExt cx="486600" cy="483150"/>
          </a:xfrm>
        </p:grpSpPr>
        <p:sp>
          <p:nvSpPr>
            <p:cNvPr id="6453" name="Google Shape;6453;p53"/>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54" name="Google Shape;6454;p53"/>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55" name="Google Shape;6455;p53"/>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56" name="Google Shape;6456;p53"/>
          <p:cNvGrpSpPr/>
          <p:nvPr/>
        </p:nvGrpSpPr>
        <p:grpSpPr>
          <a:xfrm>
            <a:off x="4622736" y="4012792"/>
            <a:ext cx="231303" cy="210536"/>
            <a:chOff x="1487200" y="4421025"/>
            <a:chExt cx="483125" cy="439750"/>
          </a:xfrm>
        </p:grpSpPr>
        <p:sp>
          <p:nvSpPr>
            <p:cNvPr id="6457" name="Google Shape;6457;p53"/>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58" name="Google Shape;6458;p53"/>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59" name="Google Shape;6459;p53"/>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60" name="Google Shape;6460;p53"/>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61" name="Google Shape;6461;p53"/>
          <p:cNvGrpSpPr/>
          <p:nvPr/>
        </p:nvGrpSpPr>
        <p:grpSpPr>
          <a:xfrm>
            <a:off x="4897629" y="4002415"/>
            <a:ext cx="234522" cy="231291"/>
            <a:chOff x="2079300" y="4399325"/>
            <a:chExt cx="489850" cy="483100"/>
          </a:xfrm>
        </p:grpSpPr>
        <p:sp>
          <p:nvSpPr>
            <p:cNvPr id="6462" name="Google Shape;6462;p53"/>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63" name="Google Shape;6463;p53"/>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464" name="Google Shape;6464;p53"/>
          <p:cNvSpPr/>
          <p:nvPr/>
        </p:nvSpPr>
        <p:spPr>
          <a:xfrm>
            <a:off x="5194956" y="4002473"/>
            <a:ext cx="203343" cy="231279"/>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465" name="Google Shape;6465;p53"/>
          <p:cNvGrpSpPr/>
          <p:nvPr/>
        </p:nvGrpSpPr>
        <p:grpSpPr>
          <a:xfrm>
            <a:off x="5486868" y="4002415"/>
            <a:ext cx="187831" cy="231291"/>
            <a:chOff x="3316000" y="4399325"/>
            <a:chExt cx="392325" cy="483100"/>
          </a:xfrm>
        </p:grpSpPr>
        <p:sp>
          <p:nvSpPr>
            <p:cNvPr id="6466" name="Google Shape;6466;p53"/>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67" name="Google Shape;6467;p53"/>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68" name="Google Shape;6468;p53"/>
          <p:cNvGrpSpPr/>
          <p:nvPr/>
        </p:nvGrpSpPr>
        <p:grpSpPr>
          <a:xfrm>
            <a:off x="5775676" y="4002403"/>
            <a:ext cx="172726" cy="231315"/>
            <a:chOff x="3926225" y="4399275"/>
            <a:chExt cx="360775" cy="483150"/>
          </a:xfrm>
        </p:grpSpPr>
        <p:sp>
          <p:nvSpPr>
            <p:cNvPr id="6469" name="Google Shape;6469;p53"/>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70" name="Google Shape;6470;p53"/>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471" name="Google Shape;6471;p53"/>
          <p:cNvSpPr/>
          <p:nvPr/>
        </p:nvSpPr>
        <p:spPr>
          <a:xfrm>
            <a:off x="6089204" y="4002479"/>
            <a:ext cx="121977" cy="231267"/>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472" name="Google Shape;6472;p53"/>
          <p:cNvGrpSpPr/>
          <p:nvPr/>
        </p:nvGrpSpPr>
        <p:grpSpPr>
          <a:xfrm>
            <a:off x="6323429" y="4002445"/>
            <a:ext cx="231243" cy="231231"/>
            <a:chOff x="5053975" y="4399375"/>
            <a:chExt cx="483000" cy="482975"/>
          </a:xfrm>
        </p:grpSpPr>
        <p:sp>
          <p:nvSpPr>
            <p:cNvPr id="6473" name="Google Shape;6473;p53"/>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74" name="Google Shape;6474;p53"/>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75" name="Google Shape;6475;p53"/>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76" name="Google Shape;6476;p53"/>
          <p:cNvGrpSpPr/>
          <p:nvPr/>
        </p:nvGrpSpPr>
        <p:grpSpPr>
          <a:xfrm>
            <a:off x="6604104" y="4002409"/>
            <a:ext cx="231303" cy="231303"/>
            <a:chOff x="5648375" y="4399300"/>
            <a:chExt cx="483125" cy="483125"/>
          </a:xfrm>
        </p:grpSpPr>
        <p:sp>
          <p:nvSpPr>
            <p:cNvPr id="6477" name="Google Shape;6477;p53"/>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78" name="Google Shape;6478;p53"/>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79" name="Google Shape;6479;p53"/>
          <p:cNvGrpSpPr/>
          <p:nvPr/>
        </p:nvGrpSpPr>
        <p:grpSpPr>
          <a:xfrm>
            <a:off x="6887987" y="4010536"/>
            <a:ext cx="234415" cy="215049"/>
            <a:chOff x="6239575" y="4416275"/>
            <a:chExt cx="489625" cy="449175"/>
          </a:xfrm>
        </p:grpSpPr>
        <p:sp>
          <p:nvSpPr>
            <p:cNvPr id="6480" name="Google Shape;6480;p53"/>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81" name="Google Shape;6481;p53"/>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82" name="Google Shape;6482;p53"/>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83" name="Google Shape;6483;p53"/>
          <p:cNvGrpSpPr/>
          <p:nvPr/>
        </p:nvGrpSpPr>
        <p:grpSpPr>
          <a:xfrm>
            <a:off x="7160751" y="3147213"/>
            <a:ext cx="231303" cy="231303"/>
            <a:chOff x="892750" y="4993750"/>
            <a:chExt cx="483125" cy="483125"/>
          </a:xfrm>
        </p:grpSpPr>
        <p:sp>
          <p:nvSpPr>
            <p:cNvPr id="6484" name="Google Shape;6484;p53"/>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85" name="Google Shape;6485;p53"/>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86" name="Google Shape;6486;p53"/>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87" name="Google Shape;6487;p53"/>
          <p:cNvGrpSpPr/>
          <p:nvPr/>
        </p:nvGrpSpPr>
        <p:grpSpPr>
          <a:xfrm>
            <a:off x="7160741" y="3432540"/>
            <a:ext cx="231303" cy="231303"/>
            <a:chOff x="1487200" y="4993750"/>
            <a:chExt cx="483125" cy="483125"/>
          </a:xfrm>
        </p:grpSpPr>
        <p:sp>
          <p:nvSpPr>
            <p:cNvPr id="6488" name="Google Shape;6488;p53"/>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89" name="Google Shape;6489;p53"/>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90" name="Google Shape;6490;p53"/>
          <p:cNvGrpSpPr/>
          <p:nvPr/>
        </p:nvGrpSpPr>
        <p:grpSpPr>
          <a:xfrm>
            <a:off x="7160731" y="3717492"/>
            <a:ext cx="231303" cy="231303"/>
            <a:chOff x="2081650" y="4993750"/>
            <a:chExt cx="483125" cy="483125"/>
          </a:xfrm>
        </p:grpSpPr>
        <p:sp>
          <p:nvSpPr>
            <p:cNvPr id="6491" name="Google Shape;6491;p53"/>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92" name="Google Shape;6492;p53"/>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93" name="Google Shape;6493;p53"/>
          <p:cNvGrpSpPr/>
          <p:nvPr/>
        </p:nvGrpSpPr>
        <p:grpSpPr>
          <a:xfrm>
            <a:off x="7449214" y="3147213"/>
            <a:ext cx="231303" cy="231303"/>
            <a:chOff x="2676100" y="4993750"/>
            <a:chExt cx="483125" cy="483125"/>
          </a:xfrm>
        </p:grpSpPr>
        <p:sp>
          <p:nvSpPr>
            <p:cNvPr id="6494" name="Google Shape;6494;p53"/>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95" name="Google Shape;6495;p53"/>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96" name="Google Shape;6496;p53"/>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497" name="Google Shape;6497;p53"/>
          <p:cNvGrpSpPr/>
          <p:nvPr/>
        </p:nvGrpSpPr>
        <p:grpSpPr>
          <a:xfrm>
            <a:off x="7160711" y="4002402"/>
            <a:ext cx="231303" cy="231303"/>
            <a:chOff x="3270550" y="4993750"/>
            <a:chExt cx="483125" cy="483125"/>
          </a:xfrm>
        </p:grpSpPr>
        <p:sp>
          <p:nvSpPr>
            <p:cNvPr id="6498" name="Google Shape;6498;p53"/>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499" name="Google Shape;6499;p53"/>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500" name="Google Shape;6500;p53"/>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
        <p:nvSpPr>
          <p:cNvPr id="6501" name="Google Shape;6501;p53"/>
          <p:cNvSpPr/>
          <p:nvPr/>
        </p:nvSpPr>
        <p:spPr>
          <a:xfrm>
            <a:off x="7449253" y="3432563"/>
            <a:ext cx="231315" cy="231374"/>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6502" name="Google Shape;6502;p53"/>
          <p:cNvGrpSpPr/>
          <p:nvPr/>
        </p:nvGrpSpPr>
        <p:grpSpPr>
          <a:xfrm>
            <a:off x="7449179" y="3717456"/>
            <a:ext cx="231315" cy="231374"/>
            <a:chOff x="4459450" y="4993700"/>
            <a:chExt cx="483150" cy="483275"/>
          </a:xfrm>
        </p:grpSpPr>
        <p:sp>
          <p:nvSpPr>
            <p:cNvPr id="6503" name="Google Shape;6503;p53"/>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504" name="Google Shape;6504;p53"/>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grpSp>
        <p:nvGrpSpPr>
          <p:cNvPr id="6505" name="Google Shape;6505;p53"/>
          <p:cNvGrpSpPr/>
          <p:nvPr/>
        </p:nvGrpSpPr>
        <p:grpSpPr>
          <a:xfrm>
            <a:off x="7449169" y="4002366"/>
            <a:ext cx="231315" cy="231374"/>
            <a:chOff x="5053900" y="4993700"/>
            <a:chExt cx="483150" cy="483275"/>
          </a:xfrm>
        </p:grpSpPr>
        <p:sp>
          <p:nvSpPr>
            <p:cNvPr id="6506" name="Google Shape;6506;p53"/>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sp>
          <p:nvSpPr>
            <p:cNvPr id="6507" name="Google Shape;6507;p53"/>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6511" name="Shape 6511"/>
        <p:cNvGrpSpPr/>
        <p:nvPr/>
      </p:nvGrpSpPr>
      <p:grpSpPr>
        <a:xfrm>
          <a:off x="0" y="0"/>
          <a:ext cx="0" cy="0"/>
          <a:chOff x="0" y="0"/>
          <a:chExt cx="0" cy="0"/>
        </a:xfrm>
      </p:grpSpPr>
      <p:sp>
        <p:nvSpPr>
          <p:cNvPr id="6512" name="Google Shape;6512;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Business </a:t>
            </a:r>
            <a:r>
              <a:rPr lang="es"/>
              <a:t>I</a:t>
            </a:r>
            <a:r>
              <a:rPr lang="es">
                <a:solidFill>
                  <a:srgbClr val="FFFFFF"/>
                </a:solidFill>
                <a:latin typeface="Proxima Nova Semibold"/>
                <a:ea typeface="Proxima Nova Semibold"/>
                <a:cs typeface="Proxima Nova Semibold"/>
                <a:sym typeface="Proxima Nova Semibold"/>
              </a:rPr>
              <a:t>cons</a:t>
            </a:r>
            <a:endParaRPr>
              <a:solidFill>
                <a:srgbClr val="FFFFFF"/>
              </a:solidFill>
              <a:latin typeface="Proxima Nova Semibold"/>
              <a:ea typeface="Proxima Nova Semibold"/>
              <a:cs typeface="Proxima Nova Semibold"/>
              <a:sym typeface="Proxima Nova Semibold"/>
            </a:endParaRPr>
          </a:p>
        </p:txBody>
      </p:sp>
      <p:grpSp>
        <p:nvGrpSpPr>
          <p:cNvPr id="6513" name="Google Shape;6513;p54"/>
          <p:cNvGrpSpPr/>
          <p:nvPr/>
        </p:nvGrpSpPr>
        <p:grpSpPr>
          <a:xfrm>
            <a:off x="1012848" y="1674363"/>
            <a:ext cx="348568" cy="348541"/>
            <a:chOff x="-65131525" y="1914325"/>
            <a:chExt cx="316650" cy="316625"/>
          </a:xfrm>
        </p:grpSpPr>
        <p:sp>
          <p:nvSpPr>
            <p:cNvPr id="6514" name="Google Shape;6514;p54"/>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4"/>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54"/>
          <p:cNvGrpSpPr/>
          <p:nvPr/>
        </p:nvGrpSpPr>
        <p:grpSpPr>
          <a:xfrm>
            <a:off x="1012848" y="2079072"/>
            <a:ext cx="348568" cy="348568"/>
            <a:chOff x="-65131525" y="2281350"/>
            <a:chExt cx="316650" cy="316650"/>
          </a:xfrm>
        </p:grpSpPr>
        <p:sp>
          <p:nvSpPr>
            <p:cNvPr id="6517" name="Google Shape;6517;p54"/>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4"/>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54"/>
          <p:cNvGrpSpPr/>
          <p:nvPr/>
        </p:nvGrpSpPr>
        <p:grpSpPr>
          <a:xfrm>
            <a:off x="1015889" y="2481800"/>
            <a:ext cx="342486" cy="349421"/>
            <a:chOff x="-65129950" y="2646800"/>
            <a:chExt cx="311125" cy="317425"/>
          </a:xfrm>
        </p:grpSpPr>
        <p:sp>
          <p:nvSpPr>
            <p:cNvPr id="6520" name="Google Shape;6520;p54"/>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4"/>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54"/>
          <p:cNvGrpSpPr/>
          <p:nvPr/>
        </p:nvGrpSpPr>
        <p:grpSpPr>
          <a:xfrm>
            <a:off x="3112739" y="1673042"/>
            <a:ext cx="351155" cy="351183"/>
            <a:chOff x="-63252250" y="1930850"/>
            <a:chExt cx="319000" cy="319025"/>
          </a:xfrm>
        </p:grpSpPr>
        <p:sp>
          <p:nvSpPr>
            <p:cNvPr id="6523" name="Google Shape;6523;p54"/>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4"/>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5" name="Google Shape;6525;p54"/>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6" name="Google Shape;6526;p54"/>
          <p:cNvGrpSpPr/>
          <p:nvPr/>
        </p:nvGrpSpPr>
        <p:grpSpPr>
          <a:xfrm>
            <a:off x="3113606" y="2481359"/>
            <a:ext cx="349421" cy="350302"/>
            <a:chOff x="-63250675" y="2664125"/>
            <a:chExt cx="317425" cy="318225"/>
          </a:xfrm>
        </p:grpSpPr>
        <p:sp>
          <p:nvSpPr>
            <p:cNvPr id="6527" name="Google Shape;6527;p54"/>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4"/>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9" name="Google Shape;6529;p54"/>
          <p:cNvGrpSpPr/>
          <p:nvPr/>
        </p:nvGrpSpPr>
        <p:grpSpPr>
          <a:xfrm>
            <a:off x="5236493" y="1676729"/>
            <a:ext cx="345954" cy="343807"/>
            <a:chOff x="-61354075" y="1940500"/>
            <a:chExt cx="314275" cy="312325"/>
          </a:xfrm>
        </p:grpSpPr>
        <p:sp>
          <p:nvSpPr>
            <p:cNvPr id="6530" name="Google Shape;6530;p54"/>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4"/>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4"/>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4"/>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54"/>
          <p:cNvGrpSpPr/>
          <p:nvPr/>
        </p:nvGrpSpPr>
        <p:grpSpPr>
          <a:xfrm>
            <a:off x="5235185" y="2093382"/>
            <a:ext cx="348568" cy="319948"/>
            <a:chOff x="-61354875" y="2322300"/>
            <a:chExt cx="316650" cy="290650"/>
          </a:xfrm>
        </p:grpSpPr>
        <p:sp>
          <p:nvSpPr>
            <p:cNvPr id="6535" name="Google Shape;6535;p54"/>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4"/>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4"/>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8" name="Google Shape;6538;p54"/>
          <p:cNvGrpSpPr/>
          <p:nvPr/>
        </p:nvGrpSpPr>
        <p:grpSpPr>
          <a:xfrm>
            <a:off x="5235185" y="2482226"/>
            <a:ext cx="348568" cy="348568"/>
            <a:chOff x="-61354875" y="2671225"/>
            <a:chExt cx="316650" cy="316650"/>
          </a:xfrm>
        </p:grpSpPr>
        <p:sp>
          <p:nvSpPr>
            <p:cNvPr id="6539" name="Google Shape;6539;p54"/>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4"/>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4"/>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4"/>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4"/>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4" name="Google Shape;6544;p54"/>
          <p:cNvGrpSpPr/>
          <p:nvPr/>
        </p:nvGrpSpPr>
        <p:grpSpPr>
          <a:xfrm>
            <a:off x="7343521" y="1672781"/>
            <a:ext cx="351155" cy="351706"/>
            <a:chOff x="-59502375" y="1904375"/>
            <a:chExt cx="319000" cy="319500"/>
          </a:xfrm>
        </p:grpSpPr>
        <p:sp>
          <p:nvSpPr>
            <p:cNvPr id="6545" name="Google Shape;6545;p54"/>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4"/>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4"/>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54"/>
          <p:cNvGrpSpPr/>
          <p:nvPr/>
        </p:nvGrpSpPr>
        <p:grpSpPr>
          <a:xfrm>
            <a:off x="1435629" y="1675588"/>
            <a:ext cx="351155" cy="346092"/>
            <a:chOff x="-64774725" y="1916550"/>
            <a:chExt cx="319000" cy="314400"/>
          </a:xfrm>
        </p:grpSpPr>
        <p:sp>
          <p:nvSpPr>
            <p:cNvPr id="6549" name="Google Shape;6549;p54"/>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4"/>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54"/>
          <p:cNvGrpSpPr/>
          <p:nvPr/>
        </p:nvGrpSpPr>
        <p:grpSpPr>
          <a:xfrm>
            <a:off x="1436923" y="2077338"/>
            <a:ext cx="348568" cy="352036"/>
            <a:chOff x="-64764500" y="2280550"/>
            <a:chExt cx="316650" cy="319800"/>
          </a:xfrm>
        </p:grpSpPr>
        <p:sp>
          <p:nvSpPr>
            <p:cNvPr id="6552" name="Google Shape;6552;p54"/>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4"/>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4" name="Google Shape;6554;p54"/>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5" name="Google Shape;6555;p54"/>
          <p:cNvGrpSpPr/>
          <p:nvPr/>
        </p:nvGrpSpPr>
        <p:grpSpPr>
          <a:xfrm>
            <a:off x="3542063" y="1710757"/>
            <a:ext cx="347688" cy="275750"/>
            <a:chOff x="-62882850" y="1999375"/>
            <a:chExt cx="315850" cy="250500"/>
          </a:xfrm>
        </p:grpSpPr>
        <p:sp>
          <p:nvSpPr>
            <p:cNvPr id="6556" name="Google Shape;6556;p54"/>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4"/>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54"/>
          <p:cNvGrpSpPr/>
          <p:nvPr/>
        </p:nvGrpSpPr>
        <p:grpSpPr>
          <a:xfrm>
            <a:off x="3533821" y="2078631"/>
            <a:ext cx="364172" cy="349449"/>
            <a:chOff x="-62890750" y="2296300"/>
            <a:chExt cx="330825" cy="317450"/>
          </a:xfrm>
        </p:grpSpPr>
        <p:sp>
          <p:nvSpPr>
            <p:cNvPr id="6559" name="Google Shape;6559;p54"/>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4"/>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4"/>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2" name="Google Shape;6562;p54"/>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3" name="Google Shape;6563;p54"/>
          <p:cNvGrpSpPr/>
          <p:nvPr/>
        </p:nvGrpSpPr>
        <p:grpSpPr>
          <a:xfrm>
            <a:off x="5659701" y="2082099"/>
            <a:ext cx="348568" cy="342514"/>
            <a:chOff x="-60988625" y="2310475"/>
            <a:chExt cx="316650" cy="311150"/>
          </a:xfrm>
        </p:grpSpPr>
        <p:sp>
          <p:nvSpPr>
            <p:cNvPr id="6564" name="Google Shape;6564;p54"/>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4"/>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4"/>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4"/>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4"/>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4"/>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54"/>
          <p:cNvGrpSpPr/>
          <p:nvPr/>
        </p:nvGrpSpPr>
        <p:grpSpPr>
          <a:xfrm>
            <a:off x="3542063" y="2481799"/>
            <a:ext cx="347688" cy="349421"/>
            <a:chOff x="-62882850" y="2664925"/>
            <a:chExt cx="315850" cy="317425"/>
          </a:xfrm>
        </p:grpSpPr>
        <p:sp>
          <p:nvSpPr>
            <p:cNvPr id="6571" name="Google Shape;6571;p54"/>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4"/>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54"/>
          <p:cNvGrpSpPr/>
          <p:nvPr/>
        </p:nvGrpSpPr>
        <p:grpSpPr>
          <a:xfrm>
            <a:off x="5660141" y="2481029"/>
            <a:ext cx="347688" cy="350963"/>
            <a:chOff x="-60987050" y="2671400"/>
            <a:chExt cx="315850" cy="318825"/>
          </a:xfrm>
        </p:grpSpPr>
        <p:sp>
          <p:nvSpPr>
            <p:cNvPr id="6574" name="Google Shape;6574;p54"/>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54"/>
          <p:cNvGrpSpPr/>
          <p:nvPr/>
        </p:nvGrpSpPr>
        <p:grpSpPr>
          <a:xfrm>
            <a:off x="7343520" y="2082980"/>
            <a:ext cx="351155" cy="340753"/>
            <a:chOff x="-59481900" y="2290800"/>
            <a:chExt cx="319000" cy="309550"/>
          </a:xfrm>
        </p:grpSpPr>
        <p:sp>
          <p:nvSpPr>
            <p:cNvPr id="6577" name="Google Shape;6577;p54"/>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4"/>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4"/>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54"/>
          <p:cNvGrpSpPr/>
          <p:nvPr/>
        </p:nvGrpSpPr>
        <p:grpSpPr>
          <a:xfrm>
            <a:off x="1857395" y="1674005"/>
            <a:ext cx="351155" cy="349256"/>
            <a:chOff x="-64401400" y="1914475"/>
            <a:chExt cx="319000" cy="317275"/>
          </a:xfrm>
        </p:grpSpPr>
        <p:sp>
          <p:nvSpPr>
            <p:cNvPr id="6584" name="Google Shape;6584;p54"/>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4"/>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54"/>
          <p:cNvGrpSpPr/>
          <p:nvPr/>
        </p:nvGrpSpPr>
        <p:grpSpPr>
          <a:xfrm>
            <a:off x="1918957" y="2079430"/>
            <a:ext cx="228031" cy="347853"/>
            <a:chOff x="-64343900" y="2282125"/>
            <a:chExt cx="207150" cy="316000"/>
          </a:xfrm>
        </p:grpSpPr>
        <p:sp>
          <p:nvSpPr>
            <p:cNvPr id="6588" name="Google Shape;6588;p54"/>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0" name="Google Shape;6590;p54"/>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1" name="Google Shape;6591;p54"/>
          <p:cNvGrpSpPr/>
          <p:nvPr/>
        </p:nvGrpSpPr>
        <p:grpSpPr>
          <a:xfrm>
            <a:off x="3994027" y="1674252"/>
            <a:ext cx="303463" cy="348761"/>
            <a:chOff x="-62496925" y="1931475"/>
            <a:chExt cx="275675" cy="316825"/>
          </a:xfrm>
        </p:grpSpPr>
        <p:sp>
          <p:nvSpPr>
            <p:cNvPr id="6592" name="Google Shape;6592;p54"/>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4"/>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54"/>
          <p:cNvGrpSpPr/>
          <p:nvPr/>
        </p:nvGrpSpPr>
        <p:grpSpPr>
          <a:xfrm>
            <a:off x="3971901" y="2078521"/>
            <a:ext cx="347715" cy="349669"/>
            <a:chOff x="-62516625" y="2297875"/>
            <a:chExt cx="315875" cy="317650"/>
          </a:xfrm>
        </p:grpSpPr>
        <p:sp>
          <p:nvSpPr>
            <p:cNvPr id="6595" name="Google Shape;6595;p54"/>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54"/>
          <p:cNvGrpSpPr/>
          <p:nvPr/>
        </p:nvGrpSpPr>
        <p:grpSpPr>
          <a:xfrm>
            <a:off x="3970608" y="2497389"/>
            <a:ext cx="350302" cy="318241"/>
            <a:chOff x="-62518200" y="2692475"/>
            <a:chExt cx="318225" cy="289100"/>
          </a:xfrm>
        </p:grpSpPr>
        <p:sp>
          <p:nvSpPr>
            <p:cNvPr id="6598" name="Google Shape;6598;p54"/>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54"/>
          <p:cNvGrpSpPr/>
          <p:nvPr/>
        </p:nvGrpSpPr>
        <p:grpSpPr>
          <a:xfrm>
            <a:off x="6103002" y="1674789"/>
            <a:ext cx="294822" cy="347688"/>
            <a:chOff x="-60597975" y="1939525"/>
            <a:chExt cx="267825" cy="315850"/>
          </a:xfrm>
        </p:grpSpPr>
        <p:sp>
          <p:nvSpPr>
            <p:cNvPr id="6601" name="Google Shape;6601;p54"/>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54"/>
          <p:cNvGrpSpPr/>
          <p:nvPr/>
        </p:nvGrpSpPr>
        <p:grpSpPr>
          <a:xfrm>
            <a:off x="6074836" y="2077998"/>
            <a:ext cx="351155" cy="350715"/>
            <a:chOff x="-60620800" y="2304600"/>
            <a:chExt cx="319000" cy="318600"/>
          </a:xfrm>
        </p:grpSpPr>
        <p:sp>
          <p:nvSpPr>
            <p:cNvPr id="6604" name="Google Shape;6604;p54"/>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4"/>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4"/>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54"/>
          <p:cNvGrpSpPr/>
          <p:nvPr/>
        </p:nvGrpSpPr>
        <p:grpSpPr>
          <a:xfrm>
            <a:off x="6076129" y="2531638"/>
            <a:ext cx="348568" cy="249744"/>
            <a:chOff x="-60621600" y="2716100"/>
            <a:chExt cx="316650" cy="226875"/>
          </a:xfrm>
        </p:grpSpPr>
        <p:sp>
          <p:nvSpPr>
            <p:cNvPr id="6608" name="Google Shape;6608;p54"/>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4"/>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54"/>
          <p:cNvGrpSpPr/>
          <p:nvPr/>
        </p:nvGrpSpPr>
        <p:grpSpPr>
          <a:xfrm>
            <a:off x="7348722" y="2482240"/>
            <a:ext cx="340753" cy="348541"/>
            <a:chOff x="-59475600" y="2658625"/>
            <a:chExt cx="309550" cy="316625"/>
          </a:xfrm>
        </p:grpSpPr>
        <p:sp>
          <p:nvSpPr>
            <p:cNvPr id="6611" name="Google Shape;6611;p54"/>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4"/>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4"/>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8" name="Google Shape;6618;p54"/>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0" name="Google Shape;6620;p54"/>
          <p:cNvGrpSpPr/>
          <p:nvPr/>
        </p:nvGrpSpPr>
        <p:grpSpPr>
          <a:xfrm>
            <a:off x="2324934" y="2481800"/>
            <a:ext cx="250570" cy="349421"/>
            <a:chOff x="-63987100" y="2646800"/>
            <a:chExt cx="227625" cy="317425"/>
          </a:xfrm>
        </p:grpSpPr>
        <p:sp>
          <p:nvSpPr>
            <p:cNvPr id="6621" name="Google Shape;6621;p54"/>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3" name="Google Shape;6623;p54"/>
          <p:cNvGrpSpPr/>
          <p:nvPr/>
        </p:nvGrpSpPr>
        <p:grpSpPr>
          <a:xfrm>
            <a:off x="4393267" y="1672615"/>
            <a:ext cx="340753" cy="352036"/>
            <a:chOff x="-62148000" y="1930075"/>
            <a:chExt cx="309550" cy="319800"/>
          </a:xfrm>
        </p:grpSpPr>
        <p:sp>
          <p:nvSpPr>
            <p:cNvPr id="6624" name="Google Shape;6624;p54"/>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54"/>
          <p:cNvGrpSpPr/>
          <p:nvPr/>
        </p:nvGrpSpPr>
        <p:grpSpPr>
          <a:xfrm>
            <a:off x="4390667" y="2079498"/>
            <a:ext cx="345954" cy="347715"/>
            <a:chOff x="-62150375" y="2297875"/>
            <a:chExt cx="314275" cy="315875"/>
          </a:xfrm>
        </p:grpSpPr>
        <p:sp>
          <p:nvSpPr>
            <p:cNvPr id="6627" name="Google Shape;6627;p54"/>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54"/>
          <p:cNvGrpSpPr/>
          <p:nvPr/>
        </p:nvGrpSpPr>
        <p:grpSpPr>
          <a:xfrm>
            <a:off x="4389359" y="2481359"/>
            <a:ext cx="348568" cy="350302"/>
            <a:chOff x="-62150375" y="2664925"/>
            <a:chExt cx="316650" cy="318225"/>
          </a:xfrm>
        </p:grpSpPr>
        <p:sp>
          <p:nvSpPr>
            <p:cNvPr id="6633" name="Google Shape;6633;p54"/>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7" name="Google Shape;6637;p54"/>
          <p:cNvGrpSpPr/>
          <p:nvPr/>
        </p:nvGrpSpPr>
        <p:grpSpPr>
          <a:xfrm>
            <a:off x="6499777" y="1673096"/>
            <a:ext cx="349421" cy="351073"/>
            <a:chOff x="-60254550" y="1938025"/>
            <a:chExt cx="317425" cy="318925"/>
          </a:xfrm>
        </p:grpSpPr>
        <p:sp>
          <p:nvSpPr>
            <p:cNvPr id="6638" name="Google Shape;6638;p54"/>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4"/>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4"/>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2" name="Google Shape;6642;p54"/>
          <p:cNvGrpSpPr/>
          <p:nvPr/>
        </p:nvGrpSpPr>
        <p:grpSpPr>
          <a:xfrm>
            <a:off x="6479471" y="2079003"/>
            <a:ext cx="348923" cy="348706"/>
            <a:chOff x="6479471" y="2079003"/>
            <a:chExt cx="348923" cy="348706"/>
          </a:xfrm>
        </p:grpSpPr>
        <p:sp>
          <p:nvSpPr>
            <p:cNvPr id="6643" name="Google Shape;6643;p54"/>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4" name="Google Shape;6644;p54"/>
            <p:cNvGrpSpPr/>
            <p:nvPr/>
          </p:nvGrpSpPr>
          <p:grpSpPr>
            <a:xfrm>
              <a:off x="6520582" y="2079003"/>
              <a:ext cx="307811" cy="348706"/>
              <a:chOff x="-60218325" y="2304850"/>
              <a:chExt cx="279625" cy="316775"/>
            </a:xfrm>
          </p:grpSpPr>
          <p:sp>
            <p:nvSpPr>
              <p:cNvPr id="6645" name="Google Shape;6645;p54"/>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2" name="Google Shape;6652;p54"/>
          <p:cNvGrpSpPr/>
          <p:nvPr/>
        </p:nvGrpSpPr>
        <p:grpSpPr>
          <a:xfrm>
            <a:off x="6526651" y="2480932"/>
            <a:ext cx="295675" cy="351155"/>
            <a:chOff x="-60232500" y="2671225"/>
            <a:chExt cx="268600" cy="319000"/>
          </a:xfrm>
        </p:grpSpPr>
        <p:sp>
          <p:nvSpPr>
            <p:cNvPr id="6653" name="Google Shape;6653;p54"/>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54"/>
          <p:cNvGrpSpPr/>
          <p:nvPr/>
        </p:nvGrpSpPr>
        <p:grpSpPr>
          <a:xfrm>
            <a:off x="7768638" y="1673056"/>
            <a:ext cx="347715" cy="351155"/>
            <a:chOff x="-59100700" y="1911950"/>
            <a:chExt cx="315875" cy="319000"/>
          </a:xfrm>
        </p:grpSpPr>
        <p:sp>
          <p:nvSpPr>
            <p:cNvPr id="6656" name="Google Shape;6656;p54"/>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4"/>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54"/>
          <p:cNvGrpSpPr/>
          <p:nvPr/>
        </p:nvGrpSpPr>
        <p:grpSpPr>
          <a:xfrm>
            <a:off x="2694871" y="1674459"/>
            <a:ext cx="361558" cy="348348"/>
            <a:chOff x="-63665750" y="1914325"/>
            <a:chExt cx="328450" cy="316450"/>
          </a:xfrm>
        </p:grpSpPr>
        <p:sp>
          <p:nvSpPr>
            <p:cNvPr id="6667" name="Google Shape;6667;p54"/>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54"/>
          <p:cNvGrpSpPr/>
          <p:nvPr/>
        </p:nvGrpSpPr>
        <p:grpSpPr>
          <a:xfrm>
            <a:off x="2699632" y="2077985"/>
            <a:ext cx="352036" cy="350742"/>
            <a:chOff x="-63666550" y="2278975"/>
            <a:chExt cx="319800" cy="318625"/>
          </a:xfrm>
        </p:grpSpPr>
        <p:sp>
          <p:nvSpPr>
            <p:cNvPr id="6670" name="Google Shape;6670;p54"/>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54"/>
          <p:cNvGrpSpPr/>
          <p:nvPr/>
        </p:nvGrpSpPr>
        <p:grpSpPr>
          <a:xfrm>
            <a:off x="2697031" y="2481690"/>
            <a:ext cx="357237" cy="349642"/>
            <a:chOff x="-63669700" y="2646600"/>
            <a:chExt cx="324525" cy="317625"/>
          </a:xfrm>
        </p:grpSpPr>
        <p:sp>
          <p:nvSpPr>
            <p:cNvPr id="6673" name="Google Shape;6673;p54"/>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54"/>
          <p:cNvGrpSpPr/>
          <p:nvPr/>
        </p:nvGrpSpPr>
        <p:grpSpPr>
          <a:xfrm>
            <a:off x="4806228" y="1674129"/>
            <a:ext cx="348568" cy="349009"/>
            <a:chOff x="-61784125" y="1931250"/>
            <a:chExt cx="316650" cy="317050"/>
          </a:xfrm>
        </p:grpSpPr>
        <p:sp>
          <p:nvSpPr>
            <p:cNvPr id="6676" name="Google Shape;6676;p54"/>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4"/>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0" name="Google Shape;6680;p54"/>
          <p:cNvGrpSpPr/>
          <p:nvPr/>
        </p:nvGrpSpPr>
        <p:grpSpPr>
          <a:xfrm>
            <a:off x="4806228" y="2079072"/>
            <a:ext cx="348568" cy="348568"/>
            <a:chOff x="-61783350" y="2297100"/>
            <a:chExt cx="316650" cy="316650"/>
          </a:xfrm>
        </p:grpSpPr>
        <p:sp>
          <p:nvSpPr>
            <p:cNvPr id="6681" name="Google Shape;6681;p54"/>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54"/>
          <p:cNvGrpSpPr/>
          <p:nvPr/>
        </p:nvGrpSpPr>
        <p:grpSpPr>
          <a:xfrm>
            <a:off x="4806228" y="2480781"/>
            <a:ext cx="348568" cy="351458"/>
            <a:chOff x="-61782550" y="2664925"/>
            <a:chExt cx="316650" cy="319275"/>
          </a:xfrm>
        </p:grpSpPr>
        <p:sp>
          <p:nvSpPr>
            <p:cNvPr id="6684" name="Google Shape;6684;p54"/>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7" name="Google Shape;6687;p54"/>
          <p:cNvGrpSpPr/>
          <p:nvPr/>
        </p:nvGrpSpPr>
        <p:grpSpPr>
          <a:xfrm>
            <a:off x="6920631" y="1682426"/>
            <a:ext cx="349421" cy="332414"/>
            <a:chOff x="-59889100" y="1945025"/>
            <a:chExt cx="317425" cy="301975"/>
          </a:xfrm>
        </p:grpSpPr>
        <p:sp>
          <p:nvSpPr>
            <p:cNvPr id="6688" name="Google Shape;6688;p54"/>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2" name="Google Shape;6692;p54"/>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3" name="Google Shape;6693;p54"/>
          <p:cNvGrpSpPr/>
          <p:nvPr/>
        </p:nvGrpSpPr>
        <p:grpSpPr>
          <a:xfrm>
            <a:off x="6919764" y="2482611"/>
            <a:ext cx="351155" cy="347798"/>
            <a:chOff x="-59889100" y="2671925"/>
            <a:chExt cx="319000" cy="315950"/>
          </a:xfrm>
        </p:grpSpPr>
        <p:sp>
          <p:nvSpPr>
            <p:cNvPr id="6694" name="Google Shape;6694;p54"/>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54"/>
          <p:cNvGrpSpPr/>
          <p:nvPr/>
        </p:nvGrpSpPr>
        <p:grpSpPr>
          <a:xfrm>
            <a:off x="7767785" y="2079072"/>
            <a:ext cx="349421" cy="348568"/>
            <a:chOff x="-59092025" y="2296300"/>
            <a:chExt cx="317425" cy="316650"/>
          </a:xfrm>
        </p:grpSpPr>
        <p:sp>
          <p:nvSpPr>
            <p:cNvPr id="6699" name="Google Shape;6699;p54"/>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1" name="Google Shape;6701;p54"/>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2" name="Google Shape;6702;p54"/>
          <p:cNvGrpSpPr/>
          <p:nvPr/>
        </p:nvGrpSpPr>
        <p:grpSpPr>
          <a:xfrm>
            <a:off x="1012422" y="3464550"/>
            <a:ext cx="349421" cy="349421"/>
            <a:chOff x="-65145700" y="3727425"/>
            <a:chExt cx="317425" cy="317425"/>
          </a:xfrm>
        </p:grpSpPr>
        <p:sp>
          <p:nvSpPr>
            <p:cNvPr id="6703" name="Google Shape;6703;p5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5" name="Google Shape;6705;p54"/>
          <p:cNvGrpSpPr/>
          <p:nvPr/>
        </p:nvGrpSpPr>
        <p:grpSpPr>
          <a:xfrm>
            <a:off x="1015463" y="3872630"/>
            <a:ext cx="343340" cy="349421"/>
            <a:chOff x="-65144125" y="4094450"/>
            <a:chExt cx="311900" cy="317425"/>
          </a:xfrm>
        </p:grpSpPr>
        <p:sp>
          <p:nvSpPr>
            <p:cNvPr id="6706" name="Google Shape;6706;p5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9" name="Google Shape;6709;p54"/>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0" name="Google Shape;6710;p54"/>
          <p:cNvGrpSpPr/>
          <p:nvPr/>
        </p:nvGrpSpPr>
        <p:grpSpPr>
          <a:xfrm>
            <a:off x="3111996" y="3464178"/>
            <a:ext cx="352641" cy="350164"/>
            <a:chOff x="-63250675" y="3744075"/>
            <a:chExt cx="320350" cy="318100"/>
          </a:xfrm>
        </p:grpSpPr>
        <p:sp>
          <p:nvSpPr>
            <p:cNvPr id="6711" name="Google Shape;6711;p5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54"/>
          <p:cNvGrpSpPr/>
          <p:nvPr/>
        </p:nvGrpSpPr>
        <p:grpSpPr>
          <a:xfrm>
            <a:off x="3113606" y="3872630"/>
            <a:ext cx="349421" cy="349421"/>
            <a:chOff x="-63250675" y="4110200"/>
            <a:chExt cx="317425" cy="317425"/>
          </a:xfrm>
        </p:grpSpPr>
        <p:sp>
          <p:nvSpPr>
            <p:cNvPr id="6715" name="Google Shape;6715;p5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54"/>
          <p:cNvGrpSpPr/>
          <p:nvPr/>
        </p:nvGrpSpPr>
        <p:grpSpPr>
          <a:xfrm>
            <a:off x="5238653" y="3047071"/>
            <a:ext cx="341633" cy="341413"/>
            <a:chOff x="-61351725" y="3372400"/>
            <a:chExt cx="310350" cy="310150"/>
          </a:xfrm>
        </p:grpSpPr>
        <p:sp>
          <p:nvSpPr>
            <p:cNvPr id="6725" name="Google Shape;6725;p5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54"/>
          <p:cNvGrpSpPr/>
          <p:nvPr/>
        </p:nvGrpSpPr>
        <p:grpSpPr>
          <a:xfrm>
            <a:off x="5235185" y="3480594"/>
            <a:ext cx="348568" cy="317333"/>
            <a:chOff x="-61354875" y="3751050"/>
            <a:chExt cx="316650" cy="288275"/>
          </a:xfrm>
        </p:grpSpPr>
        <p:sp>
          <p:nvSpPr>
            <p:cNvPr id="6729" name="Google Shape;6729;p5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54"/>
          <p:cNvGrpSpPr/>
          <p:nvPr/>
        </p:nvGrpSpPr>
        <p:grpSpPr>
          <a:xfrm>
            <a:off x="5235185" y="3872616"/>
            <a:ext cx="348568" cy="349449"/>
            <a:chOff x="-61354875" y="4101525"/>
            <a:chExt cx="316650" cy="317450"/>
          </a:xfrm>
        </p:grpSpPr>
        <p:sp>
          <p:nvSpPr>
            <p:cNvPr id="6733" name="Google Shape;6733;p5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54"/>
          <p:cNvGrpSpPr/>
          <p:nvPr/>
        </p:nvGrpSpPr>
        <p:grpSpPr>
          <a:xfrm>
            <a:off x="7343960" y="3043811"/>
            <a:ext cx="350275" cy="347935"/>
            <a:chOff x="-59470075" y="3308975"/>
            <a:chExt cx="318200" cy="316075"/>
          </a:xfrm>
        </p:grpSpPr>
        <p:sp>
          <p:nvSpPr>
            <p:cNvPr id="6736" name="Google Shape;6736;p5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5" name="Google Shape;6745;p54"/>
          <p:cNvGrpSpPr/>
          <p:nvPr/>
        </p:nvGrpSpPr>
        <p:grpSpPr>
          <a:xfrm>
            <a:off x="1436496" y="3044291"/>
            <a:ext cx="349421" cy="346972"/>
            <a:chOff x="-64781025" y="3361050"/>
            <a:chExt cx="317425" cy="315200"/>
          </a:xfrm>
        </p:grpSpPr>
        <p:sp>
          <p:nvSpPr>
            <p:cNvPr id="6746" name="Google Shape;6746;p5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0" name="Google Shape;6750;p54"/>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3" name="Google Shape;6753;p54"/>
          <p:cNvGrpSpPr/>
          <p:nvPr/>
        </p:nvGrpSpPr>
        <p:grpSpPr>
          <a:xfrm>
            <a:off x="3533821" y="3464288"/>
            <a:ext cx="364172" cy="349944"/>
            <a:chOff x="-62890750" y="3747425"/>
            <a:chExt cx="330825" cy="317900"/>
          </a:xfrm>
        </p:grpSpPr>
        <p:sp>
          <p:nvSpPr>
            <p:cNvPr id="6754" name="Google Shape;6754;p5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54"/>
          <p:cNvGrpSpPr/>
          <p:nvPr/>
        </p:nvGrpSpPr>
        <p:grpSpPr>
          <a:xfrm>
            <a:off x="3541196" y="3873056"/>
            <a:ext cx="349421" cy="348568"/>
            <a:chOff x="-62884425" y="4111775"/>
            <a:chExt cx="317425" cy="316650"/>
          </a:xfrm>
        </p:grpSpPr>
        <p:sp>
          <p:nvSpPr>
            <p:cNvPr id="6769" name="Google Shape;6769;p5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1" name="Google Shape;6771;p54"/>
          <p:cNvGrpSpPr/>
          <p:nvPr/>
        </p:nvGrpSpPr>
        <p:grpSpPr>
          <a:xfrm>
            <a:off x="5660141" y="3046520"/>
            <a:ext cx="347688" cy="342514"/>
            <a:chOff x="-60991775" y="3376900"/>
            <a:chExt cx="315850" cy="311150"/>
          </a:xfrm>
        </p:grpSpPr>
        <p:sp>
          <p:nvSpPr>
            <p:cNvPr id="6772" name="Google Shape;6772;p5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54"/>
          <p:cNvGrpSpPr/>
          <p:nvPr/>
        </p:nvGrpSpPr>
        <p:grpSpPr>
          <a:xfrm>
            <a:off x="5659701" y="3468443"/>
            <a:ext cx="348568" cy="341633"/>
            <a:chOff x="-60988625" y="3740800"/>
            <a:chExt cx="316650" cy="310350"/>
          </a:xfrm>
        </p:grpSpPr>
        <p:sp>
          <p:nvSpPr>
            <p:cNvPr id="6776" name="Google Shape;6776;p5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54"/>
          <p:cNvGrpSpPr/>
          <p:nvPr/>
        </p:nvGrpSpPr>
        <p:grpSpPr>
          <a:xfrm>
            <a:off x="5659701" y="3873607"/>
            <a:ext cx="348568" cy="347468"/>
            <a:chOff x="-60987850" y="4100950"/>
            <a:chExt cx="316650" cy="315650"/>
          </a:xfrm>
        </p:grpSpPr>
        <p:sp>
          <p:nvSpPr>
            <p:cNvPr id="6780" name="Google Shape;6780;p5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54"/>
          <p:cNvGrpSpPr/>
          <p:nvPr/>
        </p:nvGrpSpPr>
        <p:grpSpPr>
          <a:xfrm>
            <a:off x="7343519" y="3469311"/>
            <a:ext cx="351155" cy="339900"/>
            <a:chOff x="-59447250" y="3706150"/>
            <a:chExt cx="319000" cy="308775"/>
          </a:xfrm>
        </p:grpSpPr>
        <p:sp>
          <p:nvSpPr>
            <p:cNvPr id="6786" name="Google Shape;6786;p5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54"/>
          <p:cNvGrpSpPr/>
          <p:nvPr/>
        </p:nvGrpSpPr>
        <p:grpSpPr>
          <a:xfrm>
            <a:off x="1857821" y="3044511"/>
            <a:ext cx="350302" cy="346532"/>
            <a:chOff x="-64406125" y="3362225"/>
            <a:chExt cx="318225" cy="314800"/>
          </a:xfrm>
        </p:grpSpPr>
        <p:sp>
          <p:nvSpPr>
            <p:cNvPr id="6791" name="Google Shape;6791;p5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3" name="Google Shape;6793;p54"/>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4" name="Google Shape;6794;p54"/>
          <p:cNvGrpSpPr/>
          <p:nvPr/>
        </p:nvGrpSpPr>
        <p:grpSpPr>
          <a:xfrm>
            <a:off x="1858262" y="3873057"/>
            <a:ext cx="349421" cy="348568"/>
            <a:chOff x="-64410850" y="4094450"/>
            <a:chExt cx="317425" cy="316650"/>
          </a:xfrm>
        </p:grpSpPr>
        <p:sp>
          <p:nvSpPr>
            <p:cNvPr id="6795" name="Google Shape;6795;p5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8" name="Google Shape;6798;p54"/>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9" name="Google Shape;6799;p54"/>
          <p:cNvGrpSpPr/>
          <p:nvPr/>
        </p:nvGrpSpPr>
        <p:grpSpPr>
          <a:xfrm>
            <a:off x="3971901" y="3464013"/>
            <a:ext cx="347715" cy="350495"/>
            <a:chOff x="-62516625" y="3743175"/>
            <a:chExt cx="315875" cy="318400"/>
          </a:xfrm>
        </p:grpSpPr>
        <p:sp>
          <p:nvSpPr>
            <p:cNvPr id="6800" name="Google Shape;6800;p5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54"/>
          <p:cNvGrpSpPr/>
          <p:nvPr/>
        </p:nvGrpSpPr>
        <p:grpSpPr>
          <a:xfrm>
            <a:off x="3978410" y="3892128"/>
            <a:ext cx="334698" cy="310426"/>
            <a:chOff x="-62511900" y="4129100"/>
            <a:chExt cx="304050" cy="282000"/>
          </a:xfrm>
        </p:grpSpPr>
        <p:sp>
          <p:nvSpPr>
            <p:cNvPr id="6803" name="Google Shape;6803;p5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54"/>
          <p:cNvGrpSpPr/>
          <p:nvPr/>
        </p:nvGrpSpPr>
        <p:grpSpPr>
          <a:xfrm>
            <a:off x="6102576" y="3043066"/>
            <a:ext cx="295675" cy="349421"/>
            <a:chOff x="-60597975" y="3367475"/>
            <a:chExt cx="268600" cy="317425"/>
          </a:xfrm>
        </p:grpSpPr>
        <p:sp>
          <p:nvSpPr>
            <p:cNvPr id="6809" name="Google Shape;6809;p5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4" name="Google Shape;6814;p54"/>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5" name="Google Shape;6815;p54"/>
          <p:cNvGrpSpPr/>
          <p:nvPr/>
        </p:nvGrpSpPr>
        <p:grpSpPr>
          <a:xfrm>
            <a:off x="6076129" y="3922482"/>
            <a:ext cx="348568" cy="249716"/>
            <a:chOff x="-60621600" y="4145650"/>
            <a:chExt cx="316650" cy="226850"/>
          </a:xfrm>
        </p:grpSpPr>
        <p:sp>
          <p:nvSpPr>
            <p:cNvPr id="6816" name="Google Shape;6816;p5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54"/>
          <p:cNvGrpSpPr/>
          <p:nvPr/>
        </p:nvGrpSpPr>
        <p:grpSpPr>
          <a:xfrm>
            <a:off x="7347852" y="3873484"/>
            <a:ext cx="342486" cy="347715"/>
            <a:chOff x="-59400775" y="4084200"/>
            <a:chExt cx="311125" cy="315875"/>
          </a:xfrm>
        </p:grpSpPr>
        <p:sp>
          <p:nvSpPr>
            <p:cNvPr id="6820" name="Google Shape;6820;p5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54"/>
          <p:cNvGrpSpPr/>
          <p:nvPr/>
        </p:nvGrpSpPr>
        <p:grpSpPr>
          <a:xfrm>
            <a:off x="2276375" y="3043493"/>
            <a:ext cx="347688" cy="348568"/>
            <a:chOff x="-64044600" y="3360375"/>
            <a:chExt cx="315850" cy="316650"/>
          </a:xfrm>
        </p:grpSpPr>
        <p:sp>
          <p:nvSpPr>
            <p:cNvPr id="6827" name="Google Shape;6827;p5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54"/>
          <p:cNvGrpSpPr/>
          <p:nvPr/>
        </p:nvGrpSpPr>
        <p:grpSpPr>
          <a:xfrm>
            <a:off x="2301514" y="3464550"/>
            <a:ext cx="297409" cy="349421"/>
            <a:chOff x="-64022550" y="3727425"/>
            <a:chExt cx="270175" cy="317425"/>
          </a:xfrm>
        </p:grpSpPr>
        <p:sp>
          <p:nvSpPr>
            <p:cNvPr id="6831" name="Google Shape;6831;p5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54"/>
          <p:cNvGrpSpPr/>
          <p:nvPr/>
        </p:nvGrpSpPr>
        <p:grpSpPr>
          <a:xfrm>
            <a:off x="2324480" y="3872616"/>
            <a:ext cx="251478" cy="349449"/>
            <a:chOff x="-64001300" y="4093650"/>
            <a:chExt cx="228450" cy="317450"/>
          </a:xfrm>
        </p:grpSpPr>
        <p:sp>
          <p:nvSpPr>
            <p:cNvPr id="6835" name="Google Shape;6835;p5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9" name="Google Shape;6839;p54"/>
          <p:cNvGrpSpPr/>
          <p:nvPr/>
        </p:nvGrpSpPr>
        <p:grpSpPr>
          <a:xfrm>
            <a:off x="4392400" y="3043438"/>
            <a:ext cx="342486" cy="348678"/>
            <a:chOff x="-62148800" y="3377700"/>
            <a:chExt cx="311125" cy="316750"/>
          </a:xfrm>
        </p:grpSpPr>
        <p:sp>
          <p:nvSpPr>
            <p:cNvPr id="6840" name="Google Shape;6840;p5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54"/>
          <p:cNvGrpSpPr/>
          <p:nvPr/>
        </p:nvGrpSpPr>
        <p:grpSpPr>
          <a:xfrm>
            <a:off x="4388506" y="3464535"/>
            <a:ext cx="350275" cy="349449"/>
            <a:chOff x="-62154300" y="3743950"/>
            <a:chExt cx="318200" cy="317450"/>
          </a:xfrm>
        </p:grpSpPr>
        <p:sp>
          <p:nvSpPr>
            <p:cNvPr id="6843" name="Google Shape;6843;p5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54"/>
          <p:cNvGrpSpPr/>
          <p:nvPr/>
        </p:nvGrpSpPr>
        <p:grpSpPr>
          <a:xfrm>
            <a:off x="4388493" y="3873056"/>
            <a:ext cx="350302" cy="348568"/>
            <a:chOff x="-62151950" y="4111775"/>
            <a:chExt cx="318225" cy="316650"/>
          </a:xfrm>
        </p:grpSpPr>
        <p:sp>
          <p:nvSpPr>
            <p:cNvPr id="6846" name="Google Shape;6846;p5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54"/>
          <p:cNvGrpSpPr/>
          <p:nvPr/>
        </p:nvGrpSpPr>
        <p:grpSpPr>
          <a:xfrm>
            <a:off x="6499351" y="3042984"/>
            <a:ext cx="350275" cy="349587"/>
            <a:chOff x="-60254550" y="3367325"/>
            <a:chExt cx="318200" cy="317575"/>
          </a:xfrm>
        </p:grpSpPr>
        <p:sp>
          <p:nvSpPr>
            <p:cNvPr id="6851" name="Google Shape;6851;p5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5" name="Google Shape;6855;p54"/>
          <p:cNvGrpSpPr/>
          <p:nvPr/>
        </p:nvGrpSpPr>
        <p:grpSpPr>
          <a:xfrm>
            <a:off x="6500204" y="3465031"/>
            <a:ext cx="348568" cy="348458"/>
            <a:chOff x="-60255350" y="3733825"/>
            <a:chExt cx="316650" cy="316550"/>
          </a:xfrm>
        </p:grpSpPr>
        <p:sp>
          <p:nvSpPr>
            <p:cNvPr id="6856" name="Google Shape;6856;p5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54"/>
          <p:cNvGrpSpPr/>
          <p:nvPr/>
        </p:nvGrpSpPr>
        <p:grpSpPr>
          <a:xfrm>
            <a:off x="6526651" y="3873483"/>
            <a:ext cx="295675" cy="347715"/>
            <a:chOff x="-60232500" y="4101525"/>
            <a:chExt cx="268600" cy="315875"/>
          </a:xfrm>
        </p:grpSpPr>
        <p:sp>
          <p:nvSpPr>
            <p:cNvPr id="6864" name="Google Shape;6864;p5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6" name="Google Shape;6866;p54"/>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7" name="Google Shape;6867;p54"/>
          <p:cNvGrpSpPr/>
          <p:nvPr/>
        </p:nvGrpSpPr>
        <p:grpSpPr>
          <a:xfrm>
            <a:off x="2700499" y="3043493"/>
            <a:ext cx="350302" cy="348568"/>
            <a:chOff x="-63679950" y="3360375"/>
            <a:chExt cx="318225" cy="316650"/>
          </a:xfrm>
        </p:grpSpPr>
        <p:sp>
          <p:nvSpPr>
            <p:cNvPr id="6868" name="Google Shape;6868;p5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2" name="Google Shape;6872;p54"/>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3" name="Google Shape;6873;p54"/>
          <p:cNvGrpSpPr/>
          <p:nvPr/>
        </p:nvGrpSpPr>
        <p:grpSpPr>
          <a:xfrm>
            <a:off x="2699192" y="3872506"/>
            <a:ext cx="352916" cy="349669"/>
            <a:chOff x="-63679950" y="4093450"/>
            <a:chExt cx="320600" cy="317650"/>
          </a:xfrm>
        </p:grpSpPr>
        <p:sp>
          <p:nvSpPr>
            <p:cNvPr id="6874" name="Google Shape;6874;p5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54"/>
          <p:cNvGrpSpPr/>
          <p:nvPr/>
        </p:nvGrpSpPr>
        <p:grpSpPr>
          <a:xfrm>
            <a:off x="4806228" y="3043052"/>
            <a:ext cx="348568" cy="349449"/>
            <a:chOff x="-61784125" y="3377700"/>
            <a:chExt cx="316650" cy="317450"/>
          </a:xfrm>
        </p:grpSpPr>
        <p:sp>
          <p:nvSpPr>
            <p:cNvPr id="6878" name="Google Shape;6878;p5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54"/>
          <p:cNvGrpSpPr/>
          <p:nvPr/>
        </p:nvGrpSpPr>
        <p:grpSpPr>
          <a:xfrm>
            <a:off x="4806228" y="3464535"/>
            <a:ext cx="348568" cy="349449"/>
            <a:chOff x="-61783350" y="3743950"/>
            <a:chExt cx="316650" cy="317450"/>
          </a:xfrm>
        </p:grpSpPr>
        <p:sp>
          <p:nvSpPr>
            <p:cNvPr id="6886" name="Google Shape;6886;p5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8" name="Google Shape;6888;p54"/>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4"/>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4"/>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1" name="Google Shape;6891;p54"/>
          <p:cNvGrpSpPr/>
          <p:nvPr/>
        </p:nvGrpSpPr>
        <p:grpSpPr>
          <a:xfrm>
            <a:off x="6919750" y="3873868"/>
            <a:ext cx="351183" cy="346945"/>
            <a:chOff x="-59869425" y="4102225"/>
            <a:chExt cx="319025" cy="315175"/>
          </a:xfrm>
        </p:grpSpPr>
        <p:sp>
          <p:nvSpPr>
            <p:cNvPr id="6892" name="Google Shape;6892;p5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54"/>
          <p:cNvGrpSpPr/>
          <p:nvPr/>
        </p:nvGrpSpPr>
        <p:grpSpPr>
          <a:xfrm>
            <a:off x="7768209" y="3465403"/>
            <a:ext cx="348568" cy="347715"/>
            <a:chOff x="-59029025" y="3711650"/>
            <a:chExt cx="316650" cy="315875"/>
          </a:xfrm>
        </p:grpSpPr>
        <p:sp>
          <p:nvSpPr>
            <p:cNvPr id="6897" name="Google Shape;6897;p5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6907" name="Shape 6907"/>
        <p:cNvGrpSpPr/>
        <p:nvPr/>
      </p:nvGrpSpPr>
      <p:grpSpPr>
        <a:xfrm>
          <a:off x="0" y="0"/>
          <a:ext cx="0" cy="0"/>
          <a:chOff x="0" y="0"/>
          <a:chExt cx="0" cy="0"/>
        </a:xfrm>
      </p:grpSpPr>
      <p:sp>
        <p:nvSpPr>
          <p:cNvPr id="6908" name="Google Shape;6908;p5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Avatar Icons</a:t>
            </a:r>
            <a:endParaRPr>
              <a:solidFill>
                <a:srgbClr val="FFFFFF"/>
              </a:solidFill>
              <a:latin typeface="Proxima Nova Semibold"/>
              <a:ea typeface="Proxima Nova Semibold"/>
              <a:cs typeface="Proxima Nova Semibold"/>
              <a:sym typeface="Proxima Nova Semibold"/>
            </a:endParaRPr>
          </a:p>
        </p:txBody>
      </p:sp>
      <p:grpSp>
        <p:nvGrpSpPr>
          <p:cNvPr id="6909" name="Google Shape;6909;p55"/>
          <p:cNvGrpSpPr/>
          <p:nvPr/>
        </p:nvGrpSpPr>
        <p:grpSpPr>
          <a:xfrm>
            <a:off x="1095363" y="1685939"/>
            <a:ext cx="336332" cy="336332"/>
            <a:chOff x="-57970450" y="1903275"/>
            <a:chExt cx="318225" cy="318225"/>
          </a:xfrm>
        </p:grpSpPr>
        <p:sp>
          <p:nvSpPr>
            <p:cNvPr id="6910" name="Google Shape;6910;p55"/>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55"/>
          <p:cNvGrpSpPr/>
          <p:nvPr/>
        </p:nvGrpSpPr>
        <p:grpSpPr>
          <a:xfrm>
            <a:off x="1115761" y="2101328"/>
            <a:ext cx="295536" cy="334667"/>
            <a:chOff x="-57950750" y="2296300"/>
            <a:chExt cx="279625" cy="316650"/>
          </a:xfrm>
        </p:grpSpPr>
        <p:sp>
          <p:nvSpPr>
            <p:cNvPr id="6915" name="Google Shape;6915;p55"/>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55"/>
          <p:cNvGrpSpPr/>
          <p:nvPr/>
        </p:nvGrpSpPr>
        <p:grpSpPr>
          <a:xfrm>
            <a:off x="1095469" y="2515051"/>
            <a:ext cx="336121" cy="335513"/>
            <a:chOff x="-57969675" y="2687750"/>
            <a:chExt cx="318025" cy="317450"/>
          </a:xfrm>
        </p:grpSpPr>
        <p:sp>
          <p:nvSpPr>
            <p:cNvPr id="6920" name="Google Shape;6920;p55"/>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55"/>
          <p:cNvGrpSpPr/>
          <p:nvPr/>
        </p:nvGrpSpPr>
        <p:grpSpPr>
          <a:xfrm>
            <a:off x="3153180" y="1685939"/>
            <a:ext cx="338842" cy="336332"/>
            <a:chOff x="-56012425" y="1903275"/>
            <a:chExt cx="320600" cy="318225"/>
          </a:xfrm>
        </p:grpSpPr>
        <p:sp>
          <p:nvSpPr>
            <p:cNvPr id="6925" name="Google Shape;6925;p55"/>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55"/>
          <p:cNvGrpSpPr/>
          <p:nvPr/>
        </p:nvGrpSpPr>
        <p:grpSpPr>
          <a:xfrm>
            <a:off x="3154013" y="2099663"/>
            <a:ext cx="337178" cy="337178"/>
            <a:chOff x="-56010850" y="2294725"/>
            <a:chExt cx="319025" cy="319025"/>
          </a:xfrm>
        </p:grpSpPr>
        <p:sp>
          <p:nvSpPr>
            <p:cNvPr id="6928" name="Google Shape;6928;p55"/>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55"/>
          <p:cNvGrpSpPr/>
          <p:nvPr/>
        </p:nvGrpSpPr>
        <p:grpSpPr>
          <a:xfrm>
            <a:off x="3154026" y="2514232"/>
            <a:ext cx="337151" cy="336332"/>
            <a:chOff x="-56010050" y="2686975"/>
            <a:chExt cx="319000" cy="318225"/>
          </a:xfrm>
        </p:grpSpPr>
        <p:sp>
          <p:nvSpPr>
            <p:cNvPr id="6933" name="Google Shape;6933;p55"/>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55"/>
          <p:cNvGrpSpPr/>
          <p:nvPr/>
        </p:nvGrpSpPr>
        <p:grpSpPr>
          <a:xfrm>
            <a:off x="5231050" y="1685939"/>
            <a:ext cx="337178" cy="336332"/>
            <a:chOff x="-54081175" y="1903275"/>
            <a:chExt cx="319025" cy="318225"/>
          </a:xfrm>
        </p:grpSpPr>
        <p:sp>
          <p:nvSpPr>
            <p:cNvPr id="6938" name="Google Shape;6938;p55"/>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55"/>
          <p:cNvGrpSpPr/>
          <p:nvPr/>
        </p:nvGrpSpPr>
        <p:grpSpPr>
          <a:xfrm>
            <a:off x="5251871" y="2101328"/>
            <a:ext cx="295536" cy="335513"/>
            <a:chOff x="-54063050" y="2296300"/>
            <a:chExt cx="279625" cy="317450"/>
          </a:xfrm>
        </p:grpSpPr>
        <p:sp>
          <p:nvSpPr>
            <p:cNvPr id="6941" name="Google Shape;6941;p55"/>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55"/>
          <p:cNvGrpSpPr/>
          <p:nvPr/>
        </p:nvGrpSpPr>
        <p:grpSpPr>
          <a:xfrm>
            <a:off x="5251871" y="2512620"/>
            <a:ext cx="295536" cy="336279"/>
            <a:chOff x="-54061475" y="2685450"/>
            <a:chExt cx="279625" cy="318175"/>
          </a:xfrm>
        </p:grpSpPr>
        <p:sp>
          <p:nvSpPr>
            <p:cNvPr id="6946" name="Google Shape;6946;p55"/>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55"/>
          <p:cNvGrpSpPr/>
          <p:nvPr/>
        </p:nvGrpSpPr>
        <p:grpSpPr>
          <a:xfrm>
            <a:off x="7350894" y="1695108"/>
            <a:ext cx="256404" cy="337151"/>
            <a:chOff x="-52074300" y="1911950"/>
            <a:chExt cx="242600" cy="319000"/>
          </a:xfrm>
        </p:grpSpPr>
        <p:sp>
          <p:nvSpPr>
            <p:cNvPr id="6951" name="Google Shape;6951;p55"/>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55"/>
          <p:cNvGrpSpPr/>
          <p:nvPr/>
        </p:nvGrpSpPr>
        <p:grpSpPr>
          <a:xfrm>
            <a:off x="1495497" y="1686785"/>
            <a:ext cx="337178" cy="336332"/>
            <a:chOff x="-57578225" y="1904075"/>
            <a:chExt cx="319025" cy="318225"/>
          </a:xfrm>
        </p:grpSpPr>
        <p:sp>
          <p:nvSpPr>
            <p:cNvPr id="6956" name="Google Shape;6956;p55"/>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55"/>
          <p:cNvGrpSpPr/>
          <p:nvPr/>
        </p:nvGrpSpPr>
        <p:grpSpPr>
          <a:xfrm>
            <a:off x="1516317" y="2099663"/>
            <a:ext cx="295536" cy="336332"/>
            <a:chOff x="-57558525" y="2294725"/>
            <a:chExt cx="279625" cy="318225"/>
          </a:xfrm>
        </p:grpSpPr>
        <p:sp>
          <p:nvSpPr>
            <p:cNvPr id="6961" name="Google Shape;6961;p55"/>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55"/>
          <p:cNvGrpSpPr/>
          <p:nvPr/>
        </p:nvGrpSpPr>
        <p:grpSpPr>
          <a:xfrm>
            <a:off x="1493832" y="2514232"/>
            <a:ext cx="340507" cy="337151"/>
            <a:chOff x="-57579800" y="2686975"/>
            <a:chExt cx="322175" cy="319000"/>
          </a:xfrm>
        </p:grpSpPr>
        <p:sp>
          <p:nvSpPr>
            <p:cNvPr id="6967" name="Google Shape;6967;p55"/>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55"/>
          <p:cNvGrpSpPr/>
          <p:nvPr/>
        </p:nvGrpSpPr>
        <p:grpSpPr>
          <a:xfrm>
            <a:off x="3566071" y="2099663"/>
            <a:ext cx="342171" cy="336332"/>
            <a:chOff x="-55620975" y="2294725"/>
            <a:chExt cx="323750" cy="318225"/>
          </a:xfrm>
        </p:grpSpPr>
        <p:sp>
          <p:nvSpPr>
            <p:cNvPr id="6970" name="Google Shape;6970;p55"/>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55"/>
          <p:cNvGrpSpPr/>
          <p:nvPr/>
        </p:nvGrpSpPr>
        <p:grpSpPr>
          <a:xfrm>
            <a:off x="3568159" y="2514153"/>
            <a:ext cx="337997" cy="336411"/>
            <a:chOff x="-55620175" y="2686900"/>
            <a:chExt cx="319800" cy="318300"/>
          </a:xfrm>
        </p:grpSpPr>
        <p:sp>
          <p:nvSpPr>
            <p:cNvPr id="6977" name="Google Shape;6977;p55"/>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1" name="Google Shape;6981;p55"/>
          <p:cNvGrpSpPr/>
          <p:nvPr/>
        </p:nvGrpSpPr>
        <p:grpSpPr>
          <a:xfrm>
            <a:off x="5645619" y="1685939"/>
            <a:ext cx="337151" cy="336332"/>
            <a:chOff x="-53690500" y="1903275"/>
            <a:chExt cx="319000" cy="318225"/>
          </a:xfrm>
        </p:grpSpPr>
        <p:sp>
          <p:nvSpPr>
            <p:cNvPr id="6982" name="Google Shape;6982;p55"/>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55"/>
          <p:cNvGrpSpPr/>
          <p:nvPr/>
        </p:nvGrpSpPr>
        <p:grpSpPr>
          <a:xfrm>
            <a:off x="5666427" y="2101328"/>
            <a:ext cx="295536" cy="334667"/>
            <a:chOff x="-53670800" y="2296300"/>
            <a:chExt cx="279625" cy="316650"/>
          </a:xfrm>
        </p:grpSpPr>
        <p:sp>
          <p:nvSpPr>
            <p:cNvPr id="6987" name="Google Shape;6987;p55"/>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55"/>
          <p:cNvGrpSpPr/>
          <p:nvPr/>
        </p:nvGrpSpPr>
        <p:grpSpPr>
          <a:xfrm>
            <a:off x="5645619" y="2513809"/>
            <a:ext cx="337151" cy="336755"/>
            <a:chOff x="-53690500" y="2686575"/>
            <a:chExt cx="319000" cy="318625"/>
          </a:xfrm>
        </p:grpSpPr>
        <p:sp>
          <p:nvSpPr>
            <p:cNvPr id="6992" name="Google Shape;6992;p55"/>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55"/>
          <p:cNvGrpSpPr/>
          <p:nvPr/>
        </p:nvGrpSpPr>
        <p:grpSpPr>
          <a:xfrm>
            <a:off x="7331315" y="2108964"/>
            <a:ext cx="295562" cy="336200"/>
            <a:chOff x="-52092425" y="2303525"/>
            <a:chExt cx="279650" cy="318100"/>
          </a:xfrm>
        </p:grpSpPr>
        <p:sp>
          <p:nvSpPr>
            <p:cNvPr id="6997" name="Google Shape;6997;p55"/>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2" name="Google Shape;7002;p55"/>
          <p:cNvGrpSpPr/>
          <p:nvPr/>
        </p:nvGrpSpPr>
        <p:grpSpPr>
          <a:xfrm>
            <a:off x="1905365" y="1687604"/>
            <a:ext cx="338816" cy="336332"/>
            <a:chOff x="-57189125" y="1904850"/>
            <a:chExt cx="320575" cy="318225"/>
          </a:xfrm>
        </p:grpSpPr>
        <p:sp>
          <p:nvSpPr>
            <p:cNvPr id="7003" name="Google Shape;7003;p55"/>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55"/>
          <p:cNvGrpSpPr/>
          <p:nvPr/>
        </p:nvGrpSpPr>
        <p:grpSpPr>
          <a:xfrm>
            <a:off x="1906197" y="2120484"/>
            <a:ext cx="337151" cy="294717"/>
            <a:chOff x="-57187550" y="2314425"/>
            <a:chExt cx="319000" cy="278850"/>
          </a:xfrm>
        </p:grpSpPr>
        <p:sp>
          <p:nvSpPr>
            <p:cNvPr id="7009" name="Google Shape;7009;p55"/>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55"/>
          <p:cNvGrpSpPr/>
          <p:nvPr/>
        </p:nvGrpSpPr>
        <p:grpSpPr>
          <a:xfrm>
            <a:off x="1921997" y="2513598"/>
            <a:ext cx="305550" cy="336966"/>
            <a:chOff x="-57172600" y="2686375"/>
            <a:chExt cx="289100" cy="318825"/>
          </a:xfrm>
        </p:grpSpPr>
        <p:sp>
          <p:nvSpPr>
            <p:cNvPr id="7014" name="Google Shape;7014;p55"/>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55"/>
          <p:cNvGrpSpPr/>
          <p:nvPr/>
        </p:nvGrpSpPr>
        <p:grpSpPr>
          <a:xfrm>
            <a:off x="3983124" y="1685939"/>
            <a:ext cx="336332" cy="334667"/>
            <a:chOff x="-55225575" y="1903275"/>
            <a:chExt cx="318225" cy="316650"/>
          </a:xfrm>
        </p:grpSpPr>
        <p:sp>
          <p:nvSpPr>
            <p:cNvPr id="7017" name="Google Shape;7017;p55"/>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2" name="Google Shape;7022;p55"/>
          <p:cNvGrpSpPr/>
          <p:nvPr/>
        </p:nvGrpSpPr>
        <p:grpSpPr>
          <a:xfrm>
            <a:off x="3993535" y="2101328"/>
            <a:ext cx="315511" cy="334667"/>
            <a:chOff x="-55217700" y="2296300"/>
            <a:chExt cx="298525" cy="316650"/>
          </a:xfrm>
        </p:grpSpPr>
        <p:sp>
          <p:nvSpPr>
            <p:cNvPr id="7023" name="Google Shape;7023;p55"/>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55"/>
          <p:cNvGrpSpPr/>
          <p:nvPr/>
        </p:nvGrpSpPr>
        <p:grpSpPr>
          <a:xfrm>
            <a:off x="3982292" y="2515897"/>
            <a:ext cx="337997" cy="334667"/>
            <a:chOff x="-55229525" y="2688550"/>
            <a:chExt cx="319800" cy="316650"/>
          </a:xfrm>
        </p:grpSpPr>
        <p:sp>
          <p:nvSpPr>
            <p:cNvPr id="7028" name="Google Shape;7028;p55"/>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55"/>
          <p:cNvGrpSpPr/>
          <p:nvPr/>
        </p:nvGrpSpPr>
        <p:grpSpPr>
          <a:xfrm>
            <a:off x="6069304" y="1685939"/>
            <a:ext cx="315537" cy="336332"/>
            <a:chOff x="-53288825" y="1903275"/>
            <a:chExt cx="298550" cy="318225"/>
          </a:xfrm>
        </p:grpSpPr>
        <p:sp>
          <p:nvSpPr>
            <p:cNvPr id="7033" name="Google Shape;7033;p55"/>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5"/>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55"/>
          <p:cNvGrpSpPr/>
          <p:nvPr/>
        </p:nvGrpSpPr>
        <p:grpSpPr>
          <a:xfrm>
            <a:off x="6058484" y="2099663"/>
            <a:ext cx="337178" cy="336332"/>
            <a:chOff x="-53299850" y="2294725"/>
            <a:chExt cx="319025" cy="318225"/>
          </a:xfrm>
        </p:grpSpPr>
        <p:sp>
          <p:nvSpPr>
            <p:cNvPr id="7037" name="Google Shape;7037;p55"/>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55"/>
          <p:cNvGrpSpPr/>
          <p:nvPr/>
        </p:nvGrpSpPr>
        <p:grpSpPr>
          <a:xfrm>
            <a:off x="6079715" y="2515051"/>
            <a:ext cx="294717" cy="335513"/>
            <a:chOff x="-53278575" y="2687750"/>
            <a:chExt cx="278850" cy="317450"/>
          </a:xfrm>
        </p:grpSpPr>
        <p:sp>
          <p:nvSpPr>
            <p:cNvPr id="7040" name="Google Shape;7040;p55"/>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55"/>
          <p:cNvGrpSpPr/>
          <p:nvPr/>
        </p:nvGrpSpPr>
        <p:grpSpPr>
          <a:xfrm>
            <a:off x="7310508" y="2514760"/>
            <a:ext cx="337178" cy="337468"/>
            <a:chOff x="-52101875" y="2687475"/>
            <a:chExt cx="319025" cy="319300"/>
          </a:xfrm>
        </p:grpSpPr>
        <p:sp>
          <p:nvSpPr>
            <p:cNvPr id="7045" name="Google Shape;7045;p55"/>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55"/>
          <p:cNvGrpSpPr/>
          <p:nvPr/>
        </p:nvGrpSpPr>
        <p:grpSpPr>
          <a:xfrm>
            <a:off x="2346261" y="1686785"/>
            <a:ext cx="295536" cy="336332"/>
            <a:chOff x="-56774050" y="1904075"/>
            <a:chExt cx="279625" cy="318225"/>
          </a:xfrm>
        </p:grpSpPr>
        <p:sp>
          <p:nvSpPr>
            <p:cNvPr id="7050" name="Google Shape;7050;p55"/>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55"/>
          <p:cNvGrpSpPr/>
          <p:nvPr/>
        </p:nvGrpSpPr>
        <p:grpSpPr>
          <a:xfrm>
            <a:off x="2346261" y="2099663"/>
            <a:ext cx="295536" cy="336332"/>
            <a:chOff x="-56774850" y="2294725"/>
            <a:chExt cx="279625" cy="318225"/>
          </a:xfrm>
        </p:grpSpPr>
        <p:sp>
          <p:nvSpPr>
            <p:cNvPr id="7053" name="Google Shape;7053;p55"/>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5"/>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55"/>
          <p:cNvGrpSpPr/>
          <p:nvPr/>
        </p:nvGrpSpPr>
        <p:grpSpPr>
          <a:xfrm>
            <a:off x="2365827" y="2514232"/>
            <a:ext cx="256404" cy="335486"/>
            <a:chOff x="-56756725" y="2686975"/>
            <a:chExt cx="242600" cy="317425"/>
          </a:xfrm>
        </p:grpSpPr>
        <p:sp>
          <p:nvSpPr>
            <p:cNvPr id="7057" name="Google Shape;7057;p55"/>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55"/>
          <p:cNvGrpSpPr/>
          <p:nvPr/>
        </p:nvGrpSpPr>
        <p:grpSpPr>
          <a:xfrm>
            <a:off x="4408328" y="1685939"/>
            <a:ext cx="314216" cy="337178"/>
            <a:chOff x="-54826975" y="1903275"/>
            <a:chExt cx="297300" cy="319025"/>
          </a:xfrm>
        </p:grpSpPr>
        <p:sp>
          <p:nvSpPr>
            <p:cNvPr id="7061" name="Google Shape;7061;p55"/>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55"/>
          <p:cNvGrpSpPr/>
          <p:nvPr/>
        </p:nvGrpSpPr>
        <p:grpSpPr>
          <a:xfrm>
            <a:off x="4396861" y="2101328"/>
            <a:ext cx="337151" cy="334641"/>
            <a:chOff x="-54836500" y="2296300"/>
            <a:chExt cx="319000" cy="316625"/>
          </a:xfrm>
        </p:grpSpPr>
        <p:sp>
          <p:nvSpPr>
            <p:cNvPr id="7065" name="Google Shape;7065;p55"/>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55"/>
          <p:cNvGrpSpPr/>
          <p:nvPr/>
        </p:nvGrpSpPr>
        <p:grpSpPr>
          <a:xfrm>
            <a:off x="4416836" y="2515051"/>
            <a:ext cx="297200" cy="336332"/>
            <a:chOff x="-54817600" y="2687750"/>
            <a:chExt cx="281200" cy="318225"/>
          </a:xfrm>
        </p:grpSpPr>
        <p:sp>
          <p:nvSpPr>
            <p:cNvPr id="7070" name="Google Shape;7070;p55"/>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55"/>
          <p:cNvGrpSpPr/>
          <p:nvPr/>
        </p:nvGrpSpPr>
        <p:grpSpPr>
          <a:xfrm>
            <a:off x="6494706" y="1685939"/>
            <a:ext cx="295536" cy="334667"/>
            <a:chOff x="-52887125" y="1903275"/>
            <a:chExt cx="279625" cy="316650"/>
          </a:xfrm>
        </p:grpSpPr>
        <p:sp>
          <p:nvSpPr>
            <p:cNvPr id="7075" name="Google Shape;7075;p55"/>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55"/>
          <p:cNvGrpSpPr/>
          <p:nvPr/>
        </p:nvGrpSpPr>
        <p:grpSpPr>
          <a:xfrm>
            <a:off x="6474731" y="2098844"/>
            <a:ext cx="335486" cy="337151"/>
            <a:chOff x="-52906025" y="2293950"/>
            <a:chExt cx="317425" cy="319000"/>
          </a:xfrm>
        </p:grpSpPr>
        <p:sp>
          <p:nvSpPr>
            <p:cNvPr id="7078" name="Google Shape;7078;p55"/>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55"/>
          <p:cNvGrpSpPr/>
          <p:nvPr/>
        </p:nvGrpSpPr>
        <p:grpSpPr>
          <a:xfrm>
            <a:off x="6494706" y="2514232"/>
            <a:ext cx="295536" cy="336332"/>
            <a:chOff x="-52887125" y="2686975"/>
            <a:chExt cx="279625" cy="318225"/>
          </a:xfrm>
        </p:grpSpPr>
        <p:sp>
          <p:nvSpPr>
            <p:cNvPr id="7082" name="Google Shape;7082;p55"/>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55"/>
          <p:cNvGrpSpPr/>
          <p:nvPr/>
        </p:nvGrpSpPr>
        <p:grpSpPr>
          <a:xfrm>
            <a:off x="7742828" y="1698437"/>
            <a:ext cx="296355" cy="334667"/>
            <a:chOff x="-51722225" y="1915100"/>
            <a:chExt cx="280400" cy="316650"/>
          </a:xfrm>
        </p:grpSpPr>
        <p:sp>
          <p:nvSpPr>
            <p:cNvPr id="7087" name="Google Shape;7087;p55"/>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5"/>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55"/>
          <p:cNvGrpSpPr/>
          <p:nvPr/>
        </p:nvGrpSpPr>
        <p:grpSpPr>
          <a:xfrm>
            <a:off x="2733364" y="1685226"/>
            <a:ext cx="345474" cy="336226"/>
            <a:chOff x="-56407800" y="1902600"/>
            <a:chExt cx="326875" cy="318125"/>
          </a:xfrm>
        </p:grpSpPr>
        <p:sp>
          <p:nvSpPr>
            <p:cNvPr id="7092" name="Google Shape;7092;p55"/>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55"/>
          <p:cNvGrpSpPr/>
          <p:nvPr/>
        </p:nvGrpSpPr>
        <p:grpSpPr>
          <a:xfrm>
            <a:off x="2738768" y="2110496"/>
            <a:ext cx="334667" cy="315511"/>
            <a:chOff x="-56401500" y="2304975"/>
            <a:chExt cx="316650" cy="298525"/>
          </a:xfrm>
        </p:grpSpPr>
        <p:sp>
          <p:nvSpPr>
            <p:cNvPr id="7096" name="Google Shape;7096;p55"/>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55"/>
          <p:cNvGrpSpPr/>
          <p:nvPr/>
        </p:nvGrpSpPr>
        <p:grpSpPr>
          <a:xfrm>
            <a:off x="4835248" y="1684275"/>
            <a:ext cx="298046" cy="336332"/>
            <a:chOff x="-54426150" y="1901700"/>
            <a:chExt cx="282000" cy="318225"/>
          </a:xfrm>
        </p:grpSpPr>
        <p:sp>
          <p:nvSpPr>
            <p:cNvPr id="7101" name="Google Shape;7101;p55"/>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55"/>
          <p:cNvGrpSpPr/>
          <p:nvPr/>
        </p:nvGrpSpPr>
        <p:grpSpPr>
          <a:xfrm>
            <a:off x="4835248" y="2099663"/>
            <a:ext cx="298046" cy="337178"/>
            <a:chOff x="-54426150" y="2294725"/>
            <a:chExt cx="282000" cy="319025"/>
          </a:xfrm>
        </p:grpSpPr>
        <p:sp>
          <p:nvSpPr>
            <p:cNvPr id="7106" name="Google Shape;7106;p55"/>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55"/>
          <p:cNvGrpSpPr/>
          <p:nvPr/>
        </p:nvGrpSpPr>
        <p:grpSpPr>
          <a:xfrm>
            <a:off x="4833583" y="2514232"/>
            <a:ext cx="301375" cy="337151"/>
            <a:chOff x="-54427725" y="2686975"/>
            <a:chExt cx="285150" cy="319000"/>
          </a:xfrm>
        </p:grpSpPr>
        <p:sp>
          <p:nvSpPr>
            <p:cNvPr id="7112" name="Google Shape;7112;p55"/>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55"/>
          <p:cNvGrpSpPr/>
          <p:nvPr/>
        </p:nvGrpSpPr>
        <p:grpSpPr>
          <a:xfrm>
            <a:off x="6888851" y="1686151"/>
            <a:ext cx="334667" cy="335302"/>
            <a:chOff x="-52513800" y="1903475"/>
            <a:chExt cx="316650" cy="317250"/>
          </a:xfrm>
        </p:grpSpPr>
        <p:sp>
          <p:nvSpPr>
            <p:cNvPr id="7118" name="Google Shape;7118;p55"/>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55"/>
          <p:cNvGrpSpPr/>
          <p:nvPr/>
        </p:nvGrpSpPr>
        <p:grpSpPr>
          <a:xfrm>
            <a:off x="6898006" y="2100509"/>
            <a:ext cx="316357" cy="335486"/>
            <a:chOff x="-52505925" y="2295525"/>
            <a:chExt cx="299325" cy="317425"/>
          </a:xfrm>
        </p:grpSpPr>
        <p:sp>
          <p:nvSpPr>
            <p:cNvPr id="7121" name="Google Shape;7121;p55"/>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55"/>
          <p:cNvGrpSpPr/>
          <p:nvPr/>
        </p:nvGrpSpPr>
        <p:grpSpPr>
          <a:xfrm>
            <a:off x="6908417" y="2514232"/>
            <a:ext cx="295536" cy="336332"/>
            <a:chOff x="-52494100" y="2686975"/>
            <a:chExt cx="279625" cy="318225"/>
          </a:xfrm>
        </p:grpSpPr>
        <p:sp>
          <p:nvSpPr>
            <p:cNvPr id="7126" name="Google Shape;7126;p55"/>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55"/>
          <p:cNvGrpSpPr/>
          <p:nvPr/>
        </p:nvGrpSpPr>
        <p:grpSpPr>
          <a:xfrm>
            <a:off x="7744070" y="2111315"/>
            <a:ext cx="293871" cy="336332"/>
            <a:chOff x="-51708850" y="2305750"/>
            <a:chExt cx="278050" cy="318225"/>
          </a:xfrm>
        </p:grpSpPr>
        <p:sp>
          <p:nvSpPr>
            <p:cNvPr id="7131" name="Google Shape;7131;p55"/>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4" name="Google Shape;7134;p55"/>
          <p:cNvGrpSpPr/>
          <p:nvPr/>
        </p:nvGrpSpPr>
        <p:grpSpPr>
          <a:xfrm>
            <a:off x="1094954" y="3054255"/>
            <a:ext cx="337151" cy="337389"/>
            <a:chOff x="-57956275" y="3197925"/>
            <a:chExt cx="319000" cy="319225"/>
          </a:xfrm>
        </p:grpSpPr>
        <p:sp>
          <p:nvSpPr>
            <p:cNvPr id="7135" name="Google Shape;7135;p5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55"/>
          <p:cNvGrpSpPr/>
          <p:nvPr/>
        </p:nvGrpSpPr>
        <p:grpSpPr>
          <a:xfrm>
            <a:off x="1115761" y="3469035"/>
            <a:ext cx="295536" cy="337151"/>
            <a:chOff x="-57940525" y="3590375"/>
            <a:chExt cx="279625" cy="319000"/>
          </a:xfrm>
        </p:grpSpPr>
        <p:sp>
          <p:nvSpPr>
            <p:cNvPr id="7143" name="Google Shape;7143;p5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8" name="Google Shape;7148;p55"/>
          <p:cNvGrpSpPr/>
          <p:nvPr/>
        </p:nvGrpSpPr>
        <p:grpSpPr>
          <a:xfrm>
            <a:off x="1095363" y="3883578"/>
            <a:ext cx="336332" cy="337178"/>
            <a:chOff x="-57959425" y="3982600"/>
            <a:chExt cx="318225" cy="319025"/>
          </a:xfrm>
        </p:grpSpPr>
        <p:sp>
          <p:nvSpPr>
            <p:cNvPr id="7149" name="Google Shape;7149;p5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55"/>
          <p:cNvGrpSpPr/>
          <p:nvPr/>
        </p:nvGrpSpPr>
        <p:grpSpPr>
          <a:xfrm>
            <a:off x="3154845" y="3055312"/>
            <a:ext cx="335513" cy="335513"/>
            <a:chOff x="-55987225" y="3198925"/>
            <a:chExt cx="317450" cy="317450"/>
          </a:xfrm>
        </p:grpSpPr>
        <p:sp>
          <p:nvSpPr>
            <p:cNvPr id="7154" name="Google Shape;7154;p5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8" name="Google Shape;7158;p55"/>
          <p:cNvGrpSpPr/>
          <p:nvPr/>
        </p:nvGrpSpPr>
        <p:grpSpPr>
          <a:xfrm>
            <a:off x="3154845" y="3469722"/>
            <a:ext cx="335513" cy="335645"/>
            <a:chOff x="-55987225" y="3591025"/>
            <a:chExt cx="317450" cy="317575"/>
          </a:xfrm>
        </p:grpSpPr>
        <p:sp>
          <p:nvSpPr>
            <p:cNvPr id="7159" name="Google Shape;7159;p5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55"/>
          <p:cNvGrpSpPr/>
          <p:nvPr/>
        </p:nvGrpSpPr>
        <p:grpSpPr>
          <a:xfrm>
            <a:off x="3154013" y="3883578"/>
            <a:ext cx="337178" cy="337178"/>
            <a:chOff x="-55988800" y="3982600"/>
            <a:chExt cx="319025" cy="319025"/>
          </a:xfrm>
        </p:grpSpPr>
        <p:sp>
          <p:nvSpPr>
            <p:cNvPr id="7165" name="Google Shape;7165;p5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55"/>
          <p:cNvGrpSpPr/>
          <p:nvPr/>
        </p:nvGrpSpPr>
        <p:grpSpPr>
          <a:xfrm>
            <a:off x="5232305" y="3048653"/>
            <a:ext cx="334667" cy="337151"/>
            <a:chOff x="-54026025" y="3192625"/>
            <a:chExt cx="316650" cy="319000"/>
          </a:xfrm>
        </p:grpSpPr>
        <p:sp>
          <p:nvSpPr>
            <p:cNvPr id="7171" name="Google Shape;7171;p5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55"/>
          <p:cNvGrpSpPr/>
          <p:nvPr/>
        </p:nvGrpSpPr>
        <p:grpSpPr>
          <a:xfrm>
            <a:off x="5251039" y="3463196"/>
            <a:ext cx="297200" cy="336332"/>
            <a:chOff x="-54007925" y="3584850"/>
            <a:chExt cx="281200" cy="318225"/>
          </a:xfrm>
        </p:grpSpPr>
        <p:sp>
          <p:nvSpPr>
            <p:cNvPr id="7180" name="Google Shape;7180;p5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55"/>
          <p:cNvGrpSpPr/>
          <p:nvPr/>
        </p:nvGrpSpPr>
        <p:grpSpPr>
          <a:xfrm>
            <a:off x="5251039" y="3876153"/>
            <a:ext cx="297200" cy="337098"/>
            <a:chOff x="-54007925" y="3975575"/>
            <a:chExt cx="281200" cy="318950"/>
          </a:xfrm>
        </p:grpSpPr>
        <p:sp>
          <p:nvSpPr>
            <p:cNvPr id="7187" name="Google Shape;7187;p5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55"/>
          <p:cNvGrpSpPr/>
          <p:nvPr/>
        </p:nvGrpSpPr>
        <p:grpSpPr>
          <a:xfrm>
            <a:off x="7350062" y="3064930"/>
            <a:ext cx="258069" cy="336702"/>
            <a:chOff x="-52005775" y="3208025"/>
            <a:chExt cx="244175" cy="318575"/>
          </a:xfrm>
        </p:grpSpPr>
        <p:sp>
          <p:nvSpPr>
            <p:cNvPr id="7192" name="Google Shape;7192;p5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55"/>
          <p:cNvGrpSpPr/>
          <p:nvPr/>
        </p:nvGrpSpPr>
        <p:grpSpPr>
          <a:xfrm>
            <a:off x="1495919" y="3055312"/>
            <a:ext cx="336332" cy="336332"/>
            <a:chOff x="-57568775" y="3198925"/>
            <a:chExt cx="318225" cy="318225"/>
          </a:xfrm>
        </p:grpSpPr>
        <p:sp>
          <p:nvSpPr>
            <p:cNvPr id="7204" name="Google Shape;7204;p5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55"/>
          <p:cNvGrpSpPr/>
          <p:nvPr/>
        </p:nvGrpSpPr>
        <p:grpSpPr>
          <a:xfrm>
            <a:off x="1516317" y="3469035"/>
            <a:ext cx="295536" cy="336332"/>
            <a:chOff x="-57549075" y="3590375"/>
            <a:chExt cx="279625" cy="318225"/>
          </a:xfrm>
        </p:grpSpPr>
        <p:sp>
          <p:nvSpPr>
            <p:cNvPr id="7211" name="Google Shape;7211;p5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55"/>
          <p:cNvGrpSpPr/>
          <p:nvPr/>
        </p:nvGrpSpPr>
        <p:grpSpPr>
          <a:xfrm>
            <a:off x="1495087" y="3883578"/>
            <a:ext cx="337997" cy="337997"/>
            <a:chOff x="-57570350" y="3982600"/>
            <a:chExt cx="319800" cy="319800"/>
          </a:xfrm>
        </p:grpSpPr>
        <p:sp>
          <p:nvSpPr>
            <p:cNvPr id="7216" name="Google Shape;7216;p5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55"/>
          <p:cNvGrpSpPr/>
          <p:nvPr/>
        </p:nvGrpSpPr>
        <p:grpSpPr>
          <a:xfrm>
            <a:off x="3589389" y="3054466"/>
            <a:ext cx="295536" cy="337178"/>
            <a:chOff x="-55576850" y="3198125"/>
            <a:chExt cx="279625" cy="319025"/>
          </a:xfrm>
        </p:grpSpPr>
        <p:sp>
          <p:nvSpPr>
            <p:cNvPr id="7221" name="Google Shape;7221;p5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55"/>
          <p:cNvGrpSpPr/>
          <p:nvPr/>
        </p:nvGrpSpPr>
        <p:grpSpPr>
          <a:xfrm>
            <a:off x="3568159" y="3468824"/>
            <a:ext cx="337997" cy="336543"/>
            <a:chOff x="-55596550" y="3590175"/>
            <a:chExt cx="319800" cy="318425"/>
          </a:xfrm>
        </p:grpSpPr>
        <p:sp>
          <p:nvSpPr>
            <p:cNvPr id="7226" name="Google Shape;7226;p5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55"/>
          <p:cNvGrpSpPr/>
          <p:nvPr/>
        </p:nvGrpSpPr>
        <p:grpSpPr>
          <a:xfrm>
            <a:off x="3568568" y="3883340"/>
            <a:ext cx="337178" cy="337415"/>
            <a:chOff x="-55595775" y="3982375"/>
            <a:chExt cx="319025" cy="319250"/>
          </a:xfrm>
        </p:grpSpPr>
        <p:sp>
          <p:nvSpPr>
            <p:cNvPr id="7231" name="Google Shape;7231;p5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55"/>
          <p:cNvGrpSpPr/>
          <p:nvPr/>
        </p:nvGrpSpPr>
        <p:grpSpPr>
          <a:xfrm>
            <a:off x="5645606" y="3048653"/>
            <a:ext cx="337178" cy="336332"/>
            <a:chOff x="-53635375" y="3192625"/>
            <a:chExt cx="319025" cy="318225"/>
          </a:xfrm>
        </p:grpSpPr>
        <p:sp>
          <p:nvSpPr>
            <p:cNvPr id="7238" name="Google Shape;7238;p5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5"/>
          <p:cNvGrpSpPr/>
          <p:nvPr/>
        </p:nvGrpSpPr>
        <p:grpSpPr>
          <a:xfrm>
            <a:off x="5666427" y="3463196"/>
            <a:ext cx="295536" cy="337178"/>
            <a:chOff x="-53615675" y="3584850"/>
            <a:chExt cx="279625" cy="319025"/>
          </a:xfrm>
        </p:grpSpPr>
        <p:sp>
          <p:nvSpPr>
            <p:cNvPr id="7242" name="Google Shape;7242;p5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55"/>
          <p:cNvGrpSpPr/>
          <p:nvPr/>
        </p:nvGrpSpPr>
        <p:grpSpPr>
          <a:xfrm>
            <a:off x="5645619" y="3877131"/>
            <a:ext cx="337151" cy="336121"/>
            <a:chOff x="-53634575" y="3976500"/>
            <a:chExt cx="319000" cy="318025"/>
          </a:xfrm>
        </p:grpSpPr>
        <p:sp>
          <p:nvSpPr>
            <p:cNvPr id="7246" name="Google Shape;7246;p5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55"/>
          <p:cNvGrpSpPr/>
          <p:nvPr/>
        </p:nvGrpSpPr>
        <p:grpSpPr>
          <a:xfrm>
            <a:off x="7331328" y="3468718"/>
            <a:ext cx="295536" cy="336649"/>
            <a:chOff x="-52023900" y="3590075"/>
            <a:chExt cx="279625" cy="318525"/>
          </a:xfrm>
        </p:grpSpPr>
        <p:sp>
          <p:nvSpPr>
            <p:cNvPr id="7255" name="Google Shape;7255;p5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55"/>
          <p:cNvGrpSpPr/>
          <p:nvPr/>
        </p:nvGrpSpPr>
        <p:grpSpPr>
          <a:xfrm>
            <a:off x="1906197" y="3055312"/>
            <a:ext cx="337151" cy="337151"/>
            <a:chOff x="-57173375" y="3198925"/>
            <a:chExt cx="319000" cy="319000"/>
          </a:xfrm>
        </p:grpSpPr>
        <p:sp>
          <p:nvSpPr>
            <p:cNvPr id="7263" name="Google Shape;7263;p5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55"/>
          <p:cNvGrpSpPr/>
          <p:nvPr/>
        </p:nvGrpSpPr>
        <p:grpSpPr>
          <a:xfrm>
            <a:off x="1907029" y="3489830"/>
            <a:ext cx="335486" cy="295562"/>
            <a:chOff x="-57176525" y="3610050"/>
            <a:chExt cx="317425" cy="279650"/>
          </a:xfrm>
        </p:grpSpPr>
        <p:sp>
          <p:nvSpPr>
            <p:cNvPr id="7268" name="Google Shape;7268;p5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55"/>
          <p:cNvGrpSpPr/>
          <p:nvPr/>
        </p:nvGrpSpPr>
        <p:grpSpPr>
          <a:xfrm>
            <a:off x="1922843" y="3882944"/>
            <a:ext cx="303859" cy="336966"/>
            <a:chOff x="-57162350" y="3982000"/>
            <a:chExt cx="287500" cy="318825"/>
          </a:xfrm>
        </p:grpSpPr>
        <p:sp>
          <p:nvSpPr>
            <p:cNvPr id="7274" name="Google Shape;7274;p5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55"/>
          <p:cNvGrpSpPr/>
          <p:nvPr/>
        </p:nvGrpSpPr>
        <p:grpSpPr>
          <a:xfrm>
            <a:off x="3983124" y="3055312"/>
            <a:ext cx="336332" cy="334667"/>
            <a:chOff x="-55202750" y="3198925"/>
            <a:chExt cx="318225" cy="316650"/>
          </a:xfrm>
        </p:grpSpPr>
        <p:sp>
          <p:nvSpPr>
            <p:cNvPr id="7283" name="Google Shape;7283;p5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55"/>
          <p:cNvGrpSpPr/>
          <p:nvPr/>
        </p:nvGrpSpPr>
        <p:grpSpPr>
          <a:xfrm>
            <a:off x="3993112" y="3469035"/>
            <a:ext cx="316357" cy="336332"/>
            <a:chOff x="-55194875" y="3590375"/>
            <a:chExt cx="299325" cy="318225"/>
          </a:xfrm>
        </p:grpSpPr>
        <p:sp>
          <p:nvSpPr>
            <p:cNvPr id="7286" name="Google Shape;7286;p5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55"/>
          <p:cNvGrpSpPr/>
          <p:nvPr/>
        </p:nvGrpSpPr>
        <p:grpSpPr>
          <a:xfrm>
            <a:off x="3983547" y="3884424"/>
            <a:ext cx="335486" cy="335486"/>
            <a:chOff x="-55203525" y="3983400"/>
            <a:chExt cx="317425" cy="317425"/>
          </a:xfrm>
        </p:grpSpPr>
        <p:sp>
          <p:nvSpPr>
            <p:cNvPr id="7292" name="Google Shape;7292;p5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55"/>
          <p:cNvGrpSpPr/>
          <p:nvPr/>
        </p:nvGrpSpPr>
        <p:grpSpPr>
          <a:xfrm>
            <a:off x="6069317" y="3048653"/>
            <a:ext cx="315511" cy="337151"/>
            <a:chOff x="-53232900" y="3192625"/>
            <a:chExt cx="298525" cy="319000"/>
          </a:xfrm>
        </p:grpSpPr>
        <p:sp>
          <p:nvSpPr>
            <p:cNvPr id="7296" name="Google Shape;7296;p5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55"/>
          <p:cNvGrpSpPr/>
          <p:nvPr/>
        </p:nvGrpSpPr>
        <p:grpSpPr>
          <a:xfrm>
            <a:off x="6059330" y="3463196"/>
            <a:ext cx="335486" cy="334667"/>
            <a:chOff x="-53242350" y="3584850"/>
            <a:chExt cx="317425" cy="316650"/>
          </a:xfrm>
        </p:grpSpPr>
        <p:sp>
          <p:nvSpPr>
            <p:cNvPr id="7305" name="Google Shape;7305;p5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55"/>
          <p:cNvGrpSpPr/>
          <p:nvPr/>
        </p:nvGrpSpPr>
        <p:grpSpPr>
          <a:xfrm>
            <a:off x="6079305" y="3876920"/>
            <a:ext cx="295536" cy="337178"/>
            <a:chOff x="-53224225" y="3976300"/>
            <a:chExt cx="279625" cy="319025"/>
          </a:xfrm>
        </p:grpSpPr>
        <p:sp>
          <p:nvSpPr>
            <p:cNvPr id="7311" name="Google Shape;7311;p5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55"/>
          <p:cNvGrpSpPr/>
          <p:nvPr/>
        </p:nvGrpSpPr>
        <p:grpSpPr>
          <a:xfrm>
            <a:off x="7310521" y="3884133"/>
            <a:ext cx="337151" cy="336623"/>
            <a:chOff x="-52043575" y="3983125"/>
            <a:chExt cx="319000" cy="318500"/>
          </a:xfrm>
        </p:grpSpPr>
        <p:sp>
          <p:nvSpPr>
            <p:cNvPr id="7319" name="Google Shape;7319;p5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8" name="Google Shape;7328;p55"/>
          <p:cNvGrpSpPr/>
          <p:nvPr/>
        </p:nvGrpSpPr>
        <p:grpSpPr>
          <a:xfrm>
            <a:off x="2346261" y="3055312"/>
            <a:ext cx="295536" cy="337151"/>
            <a:chOff x="-56766175" y="3198925"/>
            <a:chExt cx="279625" cy="319000"/>
          </a:xfrm>
        </p:grpSpPr>
        <p:sp>
          <p:nvSpPr>
            <p:cNvPr id="7329" name="Google Shape;7329;p5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55"/>
          <p:cNvGrpSpPr/>
          <p:nvPr/>
        </p:nvGrpSpPr>
        <p:grpSpPr>
          <a:xfrm>
            <a:off x="2345429" y="3469035"/>
            <a:ext cx="297200" cy="336332"/>
            <a:chOff x="-56766175" y="3590375"/>
            <a:chExt cx="281200" cy="318225"/>
          </a:xfrm>
        </p:grpSpPr>
        <p:sp>
          <p:nvSpPr>
            <p:cNvPr id="7337" name="Google Shape;7337;p5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1" name="Google Shape;7341;p55"/>
          <p:cNvGrpSpPr/>
          <p:nvPr/>
        </p:nvGrpSpPr>
        <p:grpSpPr>
          <a:xfrm>
            <a:off x="2366237" y="3883578"/>
            <a:ext cx="255585" cy="336332"/>
            <a:chOff x="-56747275" y="3982600"/>
            <a:chExt cx="241825" cy="318225"/>
          </a:xfrm>
        </p:grpSpPr>
        <p:sp>
          <p:nvSpPr>
            <p:cNvPr id="7342" name="Google Shape;7342;p5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55"/>
          <p:cNvGrpSpPr/>
          <p:nvPr/>
        </p:nvGrpSpPr>
        <p:grpSpPr>
          <a:xfrm>
            <a:off x="4417669" y="3055312"/>
            <a:ext cx="295536" cy="337151"/>
            <a:chOff x="-54793175" y="3198925"/>
            <a:chExt cx="279625" cy="319000"/>
          </a:xfrm>
        </p:grpSpPr>
        <p:sp>
          <p:nvSpPr>
            <p:cNvPr id="7350" name="Google Shape;7350;p5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55"/>
          <p:cNvGrpSpPr/>
          <p:nvPr/>
        </p:nvGrpSpPr>
        <p:grpSpPr>
          <a:xfrm>
            <a:off x="4396848" y="3475694"/>
            <a:ext cx="337178" cy="322143"/>
            <a:chOff x="-54812875" y="3596675"/>
            <a:chExt cx="319025" cy="304800"/>
          </a:xfrm>
        </p:grpSpPr>
        <p:sp>
          <p:nvSpPr>
            <p:cNvPr id="7358" name="Google Shape;7358;p5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5" name="Google Shape;7365;p55"/>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7" name="Google Shape;7367;p55"/>
          <p:cNvGrpSpPr/>
          <p:nvPr/>
        </p:nvGrpSpPr>
        <p:grpSpPr>
          <a:xfrm>
            <a:off x="4417669" y="3883578"/>
            <a:ext cx="295536" cy="336332"/>
            <a:chOff x="-54793175" y="3982600"/>
            <a:chExt cx="279625" cy="318225"/>
          </a:xfrm>
        </p:grpSpPr>
        <p:sp>
          <p:nvSpPr>
            <p:cNvPr id="7368" name="Google Shape;7368;p5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55"/>
          <p:cNvGrpSpPr/>
          <p:nvPr/>
        </p:nvGrpSpPr>
        <p:grpSpPr>
          <a:xfrm>
            <a:off x="6494706" y="3048653"/>
            <a:ext cx="295536" cy="336332"/>
            <a:chOff x="-52832000" y="3192625"/>
            <a:chExt cx="279625" cy="318225"/>
          </a:xfrm>
        </p:grpSpPr>
        <p:sp>
          <p:nvSpPr>
            <p:cNvPr id="7376" name="Google Shape;7376;p5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4" name="Google Shape;7384;p55"/>
          <p:cNvGrpSpPr/>
          <p:nvPr/>
        </p:nvGrpSpPr>
        <p:grpSpPr>
          <a:xfrm>
            <a:off x="6473899" y="3464042"/>
            <a:ext cx="337151" cy="335486"/>
            <a:chOff x="-52851675" y="3585650"/>
            <a:chExt cx="319000" cy="317425"/>
          </a:xfrm>
        </p:grpSpPr>
        <p:sp>
          <p:nvSpPr>
            <p:cNvPr id="7385" name="Google Shape;7385;p5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55"/>
          <p:cNvGrpSpPr/>
          <p:nvPr/>
        </p:nvGrpSpPr>
        <p:grpSpPr>
          <a:xfrm>
            <a:off x="6494706" y="3876920"/>
            <a:ext cx="295536" cy="337178"/>
            <a:chOff x="-52832000" y="3976300"/>
            <a:chExt cx="279625" cy="319025"/>
          </a:xfrm>
        </p:grpSpPr>
        <p:sp>
          <p:nvSpPr>
            <p:cNvPr id="7392" name="Google Shape;7392;p5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55"/>
          <p:cNvGrpSpPr/>
          <p:nvPr/>
        </p:nvGrpSpPr>
        <p:grpSpPr>
          <a:xfrm>
            <a:off x="7742405" y="3055312"/>
            <a:ext cx="297200" cy="336332"/>
            <a:chOff x="-51633225" y="3198925"/>
            <a:chExt cx="281200" cy="318225"/>
          </a:xfrm>
        </p:grpSpPr>
        <p:sp>
          <p:nvSpPr>
            <p:cNvPr id="7398" name="Google Shape;7398;p5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55"/>
          <p:cNvGrpSpPr/>
          <p:nvPr/>
        </p:nvGrpSpPr>
        <p:grpSpPr>
          <a:xfrm>
            <a:off x="2734606" y="3056131"/>
            <a:ext cx="342990" cy="335513"/>
            <a:chOff x="-56396775" y="3199700"/>
            <a:chExt cx="324525" cy="317450"/>
          </a:xfrm>
        </p:grpSpPr>
        <p:sp>
          <p:nvSpPr>
            <p:cNvPr id="7406" name="Google Shape;7406;p5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55"/>
          <p:cNvGrpSpPr/>
          <p:nvPr/>
        </p:nvGrpSpPr>
        <p:grpSpPr>
          <a:xfrm>
            <a:off x="2737513" y="3479842"/>
            <a:ext cx="337178" cy="315537"/>
            <a:chOff x="-56394425" y="3600600"/>
            <a:chExt cx="319025" cy="298550"/>
          </a:xfrm>
        </p:grpSpPr>
        <p:sp>
          <p:nvSpPr>
            <p:cNvPr id="7413" name="Google Shape;7413;p5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55"/>
          <p:cNvGrpSpPr/>
          <p:nvPr/>
        </p:nvGrpSpPr>
        <p:grpSpPr>
          <a:xfrm>
            <a:off x="2752507" y="3884424"/>
            <a:ext cx="307188" cy="335486"/>
            <a:chOff x="-56379450" y="3983400"/>
            <a:chExt cx="290650" cy="317425"/>
          </a:xfrm>
        </p:grpSpPr>
        <p:sp>
          <p:nvSpPr>
            <p:cNvPr id="7417" name="Google Shape;7417;p5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5" name="Google Shape;7425;p55"/>
          <p:cNvGrpSpPr/>
          <p:nvPr/>
        </p:nvGrpSpPr>
        <p:grpSpPr>
          <a:xfrm>
            <a:off x="4835670" y="3055312"/>
            <a:ext cx="297200" cy="337151"/>
            <a:chOff x="-54401725" y="3198925"/>
            <a:chExt cx="281200" cy="319000"/>
          </a:xfrm>
        </p:grpSpPr>
        <p:sp>
          <p:nvSpPr>
            <p:cNvPr id="7426" name="Google Shape;7426;p5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55"/>
          <p:cNvGrpSpPr/>
          <p:nvPr/>
        </p:nvGrpSpPr>
        <p:grpSpPr>
          <a:xfrm>
            <a:off x="4836503" y="3469035"/>
            <a:ext cx="295536" cy="336332"/>
            <a:chOff x="-54401725" y="3590375"/>
            <a:chExt cx="279625" cy="318225"/>
          </a:xfrm>
        </p:grpSpPr>
        <p:sp>
          <p:nvSpPr>
            <p:cNvPr id="7438" name="Google Shape;7438;p5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55"/>
          <p:cNvGrpSpPr/>
          <p:nvPr/>
        </p:nvGrpSpPr>
        <p:grpSpPr>
          <a:xfrm>
            <a:off x="4834429" y="3883578"/>
            <a:ext cx="299684" cy="336332"/>
            <a:chOff x="-54403300" y="3982600"/>
            <a:chExt cx="283550" cy="318225"/>
          </a:xfrm>
        </p:grpSpPr>
        <p:sp>
          <p:nvSpPr>
            <p:cNvPr id="7445" name="Google Shape;7445;p5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55"/>
          <p:cNvGrpSpPr/>
          <p:nvPr/>
        </p:nvGrpSpPr>
        <p:grpSpPr>
          <a:xfrm>
            <a:off x="6888864" y="3050529"/>
            <a:ext cx="334641" cy="335275"/>
            <a:chOff x="-52458650" y="3194400"/>
            <a:chExt cx="316625" cy="317225"/>
          </a:xfrm>
        </p:grpSpPr>
        <p:sp>
          <p:nvSpPr>
            <p:cNvPr id="7451" name="Google Shape;7451;p5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9" name="Google Shape;7459;p55"/>
          <p:cNvGrpSpPr/>
          <p:nvPr/>
        </p:nvGrpSpPr>
        <p:grpSpPr>
          <a:xfrm>
            <a:off x="6897597" y="3463196"/>
            <a:ext cx="317176" cy="336094"/>
            <a:chOff x="-52450000" y="3584850"/>
            <a:chExt cx="300100" cy="318000"/>
          </a:xfrm>
        </p:grpSpPr>
        <p:sp>
          <p:nvSpPr>
            <p:cNvPr id="7460" name="Google Shape;7460;p5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55"/>
          <p:cNvGrpSpPr/>
          <p:nvPr/>
        </p:nvGrpSpPr>
        <p:grpSpPr>
          <a:xfrm>
            <a:off x="6908417" y="3878584"/>
            <a:ext cx="295536" cy="335513"/>
            <a:chOff x="-52440550" y="3977875"/>
            <a:chExt cx="279625" cy="317450"/>
          </a:xfrm>
        </p:grpSpPr>
        <p:sp>
          <p:nvSpPr>
            <p:cNvPr id="7468" name="Google Shape;7468;p5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55"/>
          <p:cNvGrpSpPr/>
          <p:nvPr/>
        </p:nvGrpSpPr>
        <p:grpSpPr>
          <a:xfrm>
            <a:off x="7743238" y="3463196"/>
            <a:ext cx="295536" cy="337178"/>
            <a:chOff x="-51623775" y="3584850"/>
            <a:chExt cx="279625" cy="319025"/>
          </a:xfrm>
        </p:grpSpPr>
        <p:sp>
          <p:nvSpPr>
            <p:cNvPr id="7477" name="Google Shape;7477;p5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55"/>
          <p:cNvGrpSpPr/>
          <p:nvPr/>
        </p:nvGrpSpPr>
        <p:grpSpPr>
          <a:xfrm>
            <a:off x="3589004" y="1687377"/>
            <a:ext cx="297204" cy="337241"/>
            <a:chOff x="1044400" y="2917425"/>
            <a:chExt cx="248125" cy="281550"/>
          </a:xfrm>
        </p:grpSpPr>
        <p:sp>
          <p:nvSpPr>
            <p:cNvPr id="7487" name="Google Shape;7487;p55"/>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5"/>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5"/>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7492" name="Google Shape;7492;p55"/>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7493" name="Google Shape;7493;p55"/>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7494" name="Google Shape;7494;p55"/>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6" name="Google Shape;7496;p55"/>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7500" name="Shape 7500"/>
        <p:cNvGrpSpPr/>
        <p:nvPr/>
      </p:nvGrpSpPr>
      <p:grpSpPr>
        <a:xfrm>
          <a:off x="0" y="0"/>
          <a:ext cx="0" cy="0"/>
          <a:chOff x="0" y="0"/>
          <a:chExt cx="0" cy="0"/>
        </a:xfrm>
      </p:grpSpPr>
      <p:sp>
        <p:nvSpPr>
          <p:cNvPr id="7501" name="Google Shape;7501;p5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Creative Process Icons</a:t>
            </a:r>
            <a:endParaRPr>
              <a:solidFill>
                <a:srgbClr val="FFFFFF"/>
              </a:solidFill>
              <a:latin typeface="Proxima Nova Semibold"/>
              <a:ea typeface="Proxima Nova Semibold"/>
              <a:cs typeface="Proxima Nova Semibold"/>
              <a:sym typeface="Proxima Nova Semibold"/>
            </a:endParaRPr>
          </a:p>
        </p:txBody>
      </p:sp>
      <p:grpSp>
        <p:nvGrpSpPr>
          <p:cNvPr id="7502" name="Google Shape;7502;p56"/>
          <p:cNvGrpSpPr/>
          <p:nvPr/>
        </p:nvGrpSpPr>
        <p:grpSpPr>
          <a:xfrm>
            <a:off x="1133421" y="1688547"/>
            <a:ext cx="257794" cy="330743"/>
            <a:chOff x="-50489600" y="1947400"/>
            <a:chExt cx="233150" cy="299125"/>
          </a:xfrm>
        </p:grpSpPr>
        <p:sp>
          <p:nvSpPr>
            <p:cNvPr id="7503" name="Google Shape;7503;p56"/>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56"/>
          <p:cNvGrpSpPr/>
          <p:nvPr/>
        </p:nvGrpSpPr>
        <p:grpSpPr>
          <a:xfrm>
            <a:off x="1096836" y="2096108"/>
            <a:ext cx="330964" cy="331821"/>
            <a:chOff x="-50523475" y="2316000"/>
            <a:chExt cx="299325" cy="300100"/>
          </a:xfrm>
        </p:grpSpPr>
        <p:sp>
          <p:nvSpPr>
            <p:cNvPr id="7506" name="Google Shape;7506;p56"/>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56"/>
          <p:cNvGrpSpPr/>
          <p:nvPr/>
        </p:nvGrpSpPr>
        <p:grpSpPr>
          <a:xfrm>
            <a:off x="1095537" y="2505383"/>
            <a:ext cx="333562" cy="330991"/>
            <a:chOff x="-50524250" y="2686150"/>
            <a:chExt cx="301675" cy="299350"/>
          </a:xfrm>
        </p:grpSpPr>
        <p:sp>
          <p:nvSpPr>
            <p:cNvPr id="7509" name="Google Shape;7509;p56"/>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6"/>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56"/>
          <p:cNvGrpSpPr/>
          <p:nvPr/>
        </p:nvGrpSpPr>
        <p:grpSpPr>
          <a:xfrm>
            <a:off x="3154610" y="1716411"/>
            <a:ext cx="331821" cy="332705"/>
            <a:chOff x="-48633950" y="1972600"/>
            <a:chExt cx="300100" cy="300900"/>
          </a:xfrm>
        </p:grpSpPr>
        <p:sp>
          <p:nvSpPr>
            <p:cNvPr id="7516" name="Google Shape;7516;p56"/>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56"/>
          <p:cNvGrpSpPr/>
          <p:nvPr/>
        </p:nvGrpSpPr>
        <p:grpSpPr>
          <a:xfrm>
            <a:off x="3154167" y="2124856"/>
            <a:ext cx="332705" cy="334419"/>
            <a:chOff x="-48634750" y="2342000"/>
            <a:chExt cx="300900" cy="302450"/>
          </a:xfrm>
        </p:grpSpPr>
        <p:sp>
          <p:nvSpPr>
            <p:cNvPr id="7519" name="Google Shape;7519;p56"/>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6"/>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56"/>
          <p:cNvGrpSpPr/>
          <p:nvPr/>
        </p:nvGrpSpPr>
        <p:grpSpPr>
          <a:xfrm>
            <a:off x="3155038" y="2533274"/>
            <a:ext cx="330964" cy="330964"/>
            <a:chOff x="-48633175" y="2711375"/>
            <a:chExt cx="299325" cy="299325"/>
          </a:xfrm>
        </p:grpSpPr>
        <p:sp>
          <p:nvSpPr>
            <p:cNvPr id="7528" name="Google Shape;7528;p56"/>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6"/>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56"/>
          <p:cNvGrpSpPr/>
          <p:nvPr/>
        </p:nvGrpSpPr>
        <p:grpSpPr>
          <a:xfrm>
            <a:off x="5238891" y="1708560"/>
            <a:ext cx="290882" cy="331848"/>
            <a:chOff x="-46753100" y="1965500"/>
            <a:chExt cx="263075" cy="300125"/>
          </a:xfrm>
        </p:grpSpPr>
        <p:sp>
          <p:nvSpPr>
            <p:cNvPr id="7531" name="Google Shape;7531;p56"/>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3" name="Google Shape;7533;p56"/>
          <p:cNvGrpSpPr/>
          <p:nvPr/>
        </p:nvGrpSpPr>
        <p:grpSpPr>
          <a:xfrm>
            <a:off x="5217979" y="2134421"/>
            <a:ext cx="332705" cy="292651"/>
            <a:chOff x="-46772025" y="2350650"/>
            <a:chExt cx="300900" cy="264675"/>
          </a:xfrm>
        </p:grpSpPr>
        <p:sp>
          <p:nvSpPr>
            <p:cNvPr id="7534" name="Google Shape;7534;p56"/>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6"/>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56"/>
          <p:cNvGrpSpPr/>
          <p:nvPr/>
        </p:nvGrpSpPr>
        <p:grpSpPr>
          <a:xfrm>
            <a:off x="5217979" y="2522825"/>
            <a:ext cx="332705" cy="332705"/>
            <a:chOff x="-46772025" y="2701925"/>
            <a:chExt cx="300900" cy="300900"/>
          </a:xfrm>
        </p:grpSpPr>
        <p:sp>
          <p:nvSpPr>
            <p:cNvPr id="7537" name="Google Shape;7537;p56"/>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6"/>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9" name="Google Shape;7539;p56"/>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0" name="Google Shape;7540;p56"/>
          <p:cNvGrpSpPr/>
          <p:nvPr/>
        </p:nvGrpSpPr>
        <p:grpSpPr>
          <a:xfrm>
            <a:off x="1507602" y="1689404"/>
            <a:ext cx="331821" cy="332705"/>
            <a:chOff x="-50154075" y="1948175"/>
            <a:chExt cx="300100" cy="300900"/>
          </a:xfrm>
        </p:grpSpPr>
        <p:sp>
          <p:nvSpPr>
            <p:cNvPr id="7541" name="Google Shape;7541;p56"/>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56"/>
          <p:cNvGrpSpPr/>
          <p:nvPr/>
        </p:nvGrpSpPr>
        <p:grpSpPr>
          <a:xfrm>
            <a:off x="1507602" y="2096965"/>
            <a:ext cx="331821" cy="331848"/>
            <a:chOff x="-50154850" y="2316775"/>
            <a:chExt cx="300100" cy="300125"/>
          </a:xfrm>
        </p:grpSpPr>
        <p:sp>
          <p:nvSpPr>
            <p:cNvPr id="7544" name="Google Shape;7544;p56"/>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6"/>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56"/>
          <p:cNvGrpSpPr/>
          <p:nvPr/>
        </p:nvGrpSpPr>
        <p:grpSpPr>
          <a:xfrm>
            <a:off x="1503690" y="2504112"/>
            <a:ext cx="339643" cy="330300"/>
            <a:chOff x="-50158000" y="2685000"/>
            <a:chExt cx="307175" cy="298725"/>
          </a:xfrm>
        </p:grpSpPr>
        <p:sp>
          <p:nvSpPr>
            <p:cNvPr id="7547" name="Google Shape;7547;p56"/>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56"/>
          <p:cNvGrpSpPr/>
          <p:nvPr/>
        </p:nvGrpSpPr>
        <p:grpSpPr>
          <a:xfrm>
            <a:off x="3572048" y="1717268"/>
            <a:ext cx="334419" cy="331848"/>
            <a:chOff x="-48266125" y="1973375"/>
            <a:chExt cx="302450" cy="300125"/>
          </a:xfrm>
        </p:grpSpPr>
        <p:sp>
          <p:nvSpPr>
            <p:cNvPr id="7550" name="Google Shape;7550;p56"/>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6"/>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6"/>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6"/>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6"/>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56"/>
          <p:cNvGrpSpPr/>
          <p:nvPr/>
        </p:nvGrpSpPr>
        <p:grpSpPr>
          <a:xfrm>
            <a:off x="3597286" y="2125575"/>
            <a:ext cx="283944" cy="331959"/>
            <a:chOff x="-48237000" y="2342650"/>
            <a:chExt cx="256800" cy="300225"/>
          </a:xfrm>
        </p:grpSpPr>
        <p:sp>
          <p:nvSpPr>
            <p:cNvPr id="7557" name="Google Shape;7557;p56"/>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0" name="Google Shape;7560;p56"/>
          <p:cNvGrpSpPr/>
          <p:nvPr/>
        </p:nvGrpSpPr>
        <p:grpSpPr>
          <a:xfrm>
            <a:off x="5630194" y="1709224"/>
            <a:ext cx="334447" cy="329443"/>
            <a:chOff x="-46404975" y="1966100"/>
            <a:chExt cx="302475" cy="297950"/>
          </a:xfrm>
        </p:grpSpPr>
        <p:sp>
          <p:nvSpPr>
            <p:cNvPr id="7561" name="Google Shape;7561;p56"/>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6"/>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6"/>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56"/>
          <p:cNvGrpSpPr/>
          <p:nvPr/>
        </p:nvGrpSpPr>
        <p:grpSpPr>
          <a:xfrm>
            <a:off x="5631493" y="2115264"/>
            <a:ext cx="331848" cy="331821"/>
            <a:chOff x="-46401050" y="2333325"/>
            <a:chExt cx="300125" cy="300100"/>
          </a:xfrm>
        </p:grpSpPr>
        <p:sp>
          <p:nvSpPr>
            <p:cNvPr id="7566" name="Google Shape;7566;p56"/>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6"/>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6"/>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0" name="Google Shape;7570;p56"/>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1" name="Google Shape;7571;p56"/>
          <p:cNvGrpSpPr/>
          <p:nvPr/>
        </p:nvGrpSpPr>
        <p:grpSpPr>
          <a:xfrm>
            <a:off x="7280492" y="2124856"/>
            <a:ext cx="332705" cy="332677"/>
            <a:chOff x="-44914800" y="2342000"/>
            <a:chExt cx="300900" cy="300875"/>
          </a:xfrm>
        </p:grpSpPr>
        <p:sp>
          <p:nvSpPr>
            <p:cNvPr id="7572" name="Google Shape;7572;p56"/>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6"/>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5" name="Google Shape;7575;p56"/>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6" name="Google Shape;7576;p56"/>
          <p:cNvGrpSpPr/>
          <p:nvPr/>
        </p:nvGrpSpPr>
        <p:grpSpPr>
          <a:xfrm>
            <a:off x="1917775" y="2096827"/>
            <a:ext cx="332705" cy="331102"/>
            <a:chOff x="-49786250" y="2316650"/>
            <a:chExt cx="300900" cy="299450"/>
          </a:xfrm>
        </p:grpSpPr>
        <p:sp>
          <p:nvSpPr>
            <p:cNvPr id="7577" name="Google Shape;7577;p56"/>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6"/>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6"/>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6"/>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4" name="Google Shape;7584;p56"/>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6"/>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56"/>
          <p:cNvGrpSpPr/>
          <p:nvPr/>
        </p:nvGrpSpPr>
        <p:grpSpPr>
          <a:xfrm>
            <a:off x="4045921" y="2124856"/>
            <a:ext cx="213400" cy="332677"/>
            <a:chOff x="-47842400" y="2342000"/>
            <a:chExt cx="193000" cy="300875"/>
          </a:xfrm>
        </p:grpSpPr>
        <p:sp>
          <p:nvSpPr>
            <p:cNvPr id="7587" name="Google Shape;7587;p56"/>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6"/>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6"/>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56"/>
          <p:cNvGrpSpPr/>
          <p:nvPr/>
        </p:nvGrpSpPr>
        <p:grpSpPr>
          <a:xfrm>
            <a:off x="3986697" y="2532417"/>
            <a:ext cx="331848" cy="332705"/>
            <a:chOff x="-47896750" y="2710600"/>
            <a:chExt cx="300125" cy="300900"/>
          </a:xfrm>
        </p:grpSpPr>
        <p:sp>
          <p:nvSpPr>
            <p:cNvPr id="7591" name="Google Shape;7591;p56"/>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6"/>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6"/>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5" name="Google Shape;7595;p56"/>
          <p:cNvGrpSpPr/>
          <p:nvPr/>
        </p:nvGrpSpPr>
        <p:grpSpPr>
          <a:xfrm>
            <a:off x="6041972" y="1727717"/>
            <a:ext cx="332705" cy="291794"/>
            <a:chOff x="-46033225" y="1982825"/>
            <a:chExt cx="300900" cy="263900"/>
          </a:xfrm>
        </p:grpSpPr>
        <p:sp>
          <p:nvSpPr>
            <p:cNvPr id="7596" name="Google Shape;7596;p56"/>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56"/>
          <p:cNvGrpSpPr/>
          <p:nvPr/>
        </p:nvGrpSpPr>
        <p:grpSpPr>
          <a:xfrm>
            <a:off x="6038932" y="2116564"/>
            <a:ext cx="338786" cy="302133"/>
            <a:chOff x="-46034000" y="2334500"/>
            <a:chExt cx="306400" cy="273250"/>
          </a:xfrm>
        </p:grpSpPr>
        <p:sp>
          <p:nvSpPr>
            <p:cNvPr id="7600" name="Google Shape;7600;p56"/>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56"/>
          <p:cNvGrpSpPr/>
          <p:nvPr/>
        </p:nvGrpSpPr>
        <p:grpSpPr>
          <a:xfrm>
            <a:off x="6081598" y="2523599"/>
            <a:ext cx="253454" cy="330190"/>
            <a:chOff x="-45998575" y="2702625"/>
            <a:chExt cx="229225" cy="298625"/>
          </a:xfrm>
        </p:grpSpPr>
        <p:sp>
          <p:nvSpPr>
            <p:cNvPr id="7604" name="Google Shape;7604;p56"/>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6"/>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6"/>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6"/>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1" name="Google Shape;7611;p56"/>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6" name="Google Shape;7616;p56"/>
          <p:cNvGrpSpPr/>
          <p:nvPr/>
        </p:nvGrpSpPr>
        <p:grpSpPr>
          <a:xfrm>
            <a:off x="2350737" y="2503669"/>
            <a:ext cx="291767" cy="334447"/>
            <a:chOff x="-49398750" y="2684600"/>
            <a:chExt cx="263875" cy="302475"/>
          </a:xfrm>
        </p:grpSpPr>
        <p:sp>
          <p:nvSpPr>
            <p:cNvPr id="7617" name="Google Shape;7617;p56"/>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56"/>
          <p:cNvGrpSpPr/>
          <p:nvPr/>
        </p:nvGrpSpPr>
        <p:grpSpPr>
          <a:xfrm>
            <a:off x="4419244" y="1718152"/>
            <a:ext cx="290882" cy="332705"/>
            <a:chOff x="-47509225" y="1974175"/>
            <a:chExt cx="263075" cy="300900"/>
          </a:xfrm>
        </p:grpSpPr>
        <p:sp>
          <p:nvSpPr>
            <p:cNvPr id="7621" name="Google Shape;7621;p56"/>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6"/>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6"/>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56"/>
          <p:cNvGrpSpPr/>
          <p:nvPr/>
        </p:nvGrpSpPr>
        <p:grpSpPr>
          <a:xfrm>
            <a:off x="4397476" y="2124856"/>
            <a:ext cx="334419" cy="331599"/>
            <a:chOff x="-47529700" y="2342000"/>
            <a:chExt cx="302450" cy="299900"/>
          </a:xfrm>
        </p:grpSpPr>
        <p:sp>
          <p:nvSpPr>
            <p:cNvPr id="7627" name="Google Shape;7627;p56"/>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56"/>
          <p:cNvGrpSpPr/>
          <p:nvPr/>
        </p:nvGrpSpPr>
        <p:grpSpPr>
          <a:xfrm>
            <a:off x="4398775" y="2573356"/>
            <a:ext cx="331821" cy="252570"/>
            <a:chOff x="-47527350" y="2747625"/>
            <a:chExt cx="300100" cy="228425"/>
          </a:xfrm>
        </p:grpSpPr>
        <p:sp>
          <p:nvSpPr>
            <p:cNvPr id="7630" name="Google Shape;7630;p56"/>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6" name="Google Shape;7636;p56"/>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7" name="Google Shape;7637;p56"/>
          <p:cNvGrpSpPr/>
          <p:nvPr/>
        </p:nvGrpSpPr>
        <p:grpSpPr>
          <a:xfrm>
            <a:off x="6457973" y="2136162"/>
            <a:ext cx="331848" cy="291767"/>
            <a:chOff x="-45664625" y="2352225"/>
            <a:chExt cx="300125" cy="263875"/>
          </a:xfrm>
        </p:grpSpPr>
        <p:sp>
          <p:nvSpPr>
            <p:cNvPr id="7638" name="Google Shape;7638;p56"/>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6"/>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6"/>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56"/>
          <p:cNvGrpSpPr/>
          <p:nvPr/>
        </p:nvGrpSpPr>
        <p:grpSpPr>
          <a:xfrm>
            <a:off x="6457213" y="2524291"/>
            <a:ext cx="333369" cy="331240"/>
            <a:chOff x="-45665400" y="2703250"/>
            <a:chExt cx="301500" cy="299575"/>
          </a:xfrm>
        </p:grpSpPr>
        <p:sp>
          <p:nvSpPr>
            <p:cNvPr id="7646" name="Google Shape;7646;p56"/>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56"/>
          <p:cNvGrpSpPr/>
          <p:nvPr/>
        </p:nvGrpSpPr>
        <p:grpSpPr>
          <a:xfrm>
            <a:off x="7727678" y="1727717"/>
            <a:ext cx="332705" cy="333590"/>
            <a:chOff x="-44528075" y="1982825"/>
            <a:chExt cx="300900" cy="301700"/>
          </a:xfrm>
        </p:grpSpPr>
        <p:sp>
          <p:nvSpPr>
            <p:cNvPr id="7651" name="Google Shape;7651;p56"/>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6"/>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6"/>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8" name="Google Shape;7658;p56"/>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9" name="Google Shape;7659;p56"/>
          <p:cNvGrpSpPr/>
          <p:nvPr/>
        </p:nvGrpSpPr>
        <p:grpSpPr>
          <a:xfrm>
            <a:off x="2742332" y="2096965"/>
            <a:ext cx="331821" cy="331848"/>
            <a:chOff x="-49048250" y="2316775"/>
            <a:chExt cx="300100" cy="300125"/>
          </a:xfrm>
        </p:grpSpPr>
        <p:sp>
          <p:nvSpPr>
            <p:cNvPr id="7660" name="Google Shape;7660;p56"/>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4" name="Google Shape;7664;p56"/>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5" name="Google Shape;7665;p56"/>
          <p:cNvGrpSpPr/>
          <p:nvPr/>
        </p:nvGrpSpPr>
        <p:grpSpPr>
          <a:xfrm>
            <a:off x="4805880" y="1718152"/>
            <a:ext cx="333590" cy="331821"/>
            <a:chOff x="-47160325" y="1974175"/>
            <a:chExt cx="301700" cy="300100"/>
          </a:xfrm>
        </p:grpSpPr>
        <p:sp>
          <p:nvSpPr>
            <p:cNvPr id="7666" name="Google Shape;7666;p56"/>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56"/>
          <p:cNvGrpSpPr/>
          <p:nvPr/>
        </p:nvGrpSpPr>
        <p:grpSpPr>
          <a:xfrm>
            <a:off x="4806322" y="2124856"/>
            <a:ext cx="332705" cy="332677"/>
            <a:chOff x="-47159525" y="2342000"/>
            <a:chExt cx="300900" cy="300875"/>
          </a:xfrm>
        </p:grpSpPr>
        <p:sp>
          <p:nvSpPr>
            <p:cNvPr id="7669" name="Google Shape;7669;p56"/>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6"/>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6"/>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56"/>
          <p:cNvGrpSpPr/>
          <p:nvPr/>
        </p:nvGrpSpPr>
        <p:grpSpPr>
          <a:xfrm>
            <a:off x="4806765" y="2534159"/>
            <a:ext cx="331821" cy="332705"/>
            <a:chOff x="-47157950" y="2712175"/>
            <a:chExt cx="300100" cy="300900"/>
          </a:xfrm>
        </p:grpSpPr>
        <p:sp>
          <p:nvSpPr>
            <p:cNvPr id="7675" name="Google Shape;7675;p56"/>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6"/>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6"/>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2" name="Google Shape;7682;p56"/>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3" name="Google Shape;7683;p56"/>
          <p:cNvGrpSpPr/>
          <p:nvPr/>
        </p:nvGrpSpPr>
        <p:grpSpPr>
          <a:xfrm>
            <a:off x="6885257" y="2115264"/>
            <a:ext cx="292624" cy="331821"/>
            <a:chOff x="-45278675" y="2333325"/>
            <a:chExt cx="264650" cy="300100"/>
          </a:xfrm>
        </p:grpSpPr>
        <p:sp>
          <p:nvSpPr>
            <p:cNvPr id="7684" name="Google Shape;7684;p56"/>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6"/>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56"/>
          <p:cNvGrpSpPr/>
          <p:nvPr/>
        </p:nvGrpSpPr>
        <p:grpSpPr>
          <a:xfrm>
            <a:off x="6894821" y="2522825"/>
            <a:ext cx="273495" cy="331848"/>
            <a:chOff x="-45270025" y="2701925"/>
            <a:chExt cx="247350" cy="300125"/>
          </a:xfrm>
        </p:grpSpPr>
        <p:sp>
          <p:nvSpPr>
            <p:cNvPr id="7689" name="Google Shape;7689;p56"/>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3" name="Google Shape;7693;p56"/>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4" name="Google Shape;7694;p56"/>
          <p:cNvGrpSpPr/>
          <p:nvPr/>
        </p:nvGrpSpPr>
        <p:grpSpPr>
          <a:xfrm>
            <a:off x="1133422" y="3054944"/>
            <a:ext cx="257794" cy="333728"/>
            <a:chOff x="-50469125" y="3183175"/>
            <a:chExt cx="233150" cy="301825"/>
          </a:xfrm>
        </p:grpSpPr>
        <p:sp>
          <p:nvSpPr>
            <p:cNvPr id="7695" name="Google Shape;7695;p5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56"/>
          <p:cNvGrpSpPr/>
          <p:nvPr/>
        </p:nvGrpSpPr>
        <p:grpSpPr>
          <a:xfrm>
            <a:off x="1095967" y="3461620"/>
            <a:ext cx="332705" cy="331848"/>
            <a:chOff x="-50504575" y="3550975"/>
            <a:chExt cx="300900" cy="300125"/>
          </a:xfrm>
        </p:grpSpPr>
        <p:sp>
          <p:nvSpPr>
            <p:cNvPr id="7699" name="Google Shape;7699;p5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56"/>
          <p:cNvGrpSpPr/>
          <p:nvPr/>
        </p:nvGrpSpPr>
        <p:grpSpPr>
          <a:xfrm>
            <a:off x="1095967" y="3870950"/>
            <a:ext cx="332705" cy="330964"/>
            <a:chOff x="-50503000" y="3921175"/>
            <a:chExt cx="300900" cy="299325"/>
          </a:xfrm>
        </p:grpSpPr>
        <p:sp>
          <p:nvSpPr>
            <p:cNvPr id="7704" name="Google Shape;7704;p5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56"/>
          <p:cNvGrpSpPr/>
          <p:nvPr/>
        </p:nvGrpSpPr>
        <p:grpSpPr>
          <a:xfrm>
            <a:off x="3154610" y="3073215"/>
            <a:ext cx="331821" cy="332705"/>
            <a:chOff x="-48630025" y="3199700"/>
            <a:chExt cx="300100" cy="300900"/>
          </a:xfrm>
        </p:grpSpPr>
        <p:sp>
          <p:nvSpPr>
            <p:cNvPr id="7710" name="Google Shape;7710;p5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56"/>
          <p:cNvGrpSpPr/>
          <p:nvPr/>
        </p:nvGrpSpPr>
        <p:grpSpPr>
          <a:xfrm>
            <a:off x="3154610" y="3481661"/>
            <a:ext cx="331821" cy="331821"/>
            <a:chOff x="-48630025" y="3569100"/>
            <a:chExt cx="300100" cy="300100"/>
          </a:xfrm>
        </p:grpSpPr>
        <p:sp>
          <p:nvSpPr>
            <p:cNvPr id="7714" name="Google Shape;7714;p5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56"/>
          <p:cNvGrpSpPr/>
          <p:nvPr/>
        </p:nvGrpSpPr>
        <p:grpSpPr>
          <a:xfrm>
            <a:off x="3155052" y="3890106"/>
            <a:ext cx="330936" cy="330079"/>
            <a:chOff x="-48629225" y="3938500"/>
            <a:chExt cx="299300" cy="298525"/>
          </a:xfrm>
        </p:grpSpPr>
        <p:sp>
          <p:nvSpPr>
            <p:cNvPr id="7725" name="Google Shape;7725;p5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56"/>
          <p:cNvGrpSpPr/>
          <p:nvPr/>
        </p:nvGrpSpPr>
        <p:grpSpPr>
          <a:xfrm>
            <a:off x="5238877" y="3074100"/>
            <a:ext cx="290910" cy="330964"/>
            <a:chOff x="-46762575" y="3200500"/>
            <a:chExt cx="263100" cy="299325"/>
          </a:xfrm>
        </p:grpSpPr>
        <p:sp>
          <p:nvSpPr>
            <p:cNvPr id="7730" name="Google Shape;7730;p5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56"/>
          <p:cNvGrpSpPr/>
          <p:nvPr/>
        </p:nvGrpSpPr>
        <p:grpSpPr>
          <a:xfrm>
            <a:off x="5218408" y="3502559"/>
            <a:ext cx="331848" cy="291767"/>
            <a:chOff x="-46779900" y="3588000"/>
            <a:chExt cx="300125" cy="263875"/>
          </a:xfrm>
        </p:grpSpPr>
        <p:sp>
          <p:nvSpPr>
            <p:cNvPr id="7736" name="Google Shape;7736;p5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56"/>
          <p:cNvGrpSpPr/>
          <p:nvPr/>
        </p:nvGrpSpPr>
        <p:grpSpPr>
          <a:xfrm>
            <a:off x="5218850" y="3890106"/>
            <a:ext cx="330964" cy="330079"/>
            <a:chOff x="-46779100" y="3938500"/>
            <a:chExt cx="299325" cy="298525"/>
          </a:xfrm>
        </p:grpSpPr>
        <p:sp>
          <p:nvSpPr>
            <p:cNvPr id="7741" name="Google Shape;7741;p5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56"/>
          <p:cNvGrpSpPr/>
          <p:nvPr/>
        </p:nvGrpSpPr>
        <p:grpSpPr>
          <a:xfrm>
            <a:off x="7280934" y="3080181"/>
            <a:ext cx="331821" cy="331848"/>
            <a:chOff x="-44924250" y="3206000"/>
            <a:chExt cx="300100" cy="300125"/>
          </a:xfrm>
        </p:grpSpPr>
        <p:sp>
          <p:nvSpPr>
            <p:cNvPr id="7744" name="Google Shape;7744;p5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56"/>
          <p:cNvGrpSpPr/>
          <p:nvPr/>
        </p:nvGrpSpPr>
        <p:grpSpPr>
          <a:xfrm>
            <a:off x="1507603" y="3054944"/>
            <a:ext cx="331821" cy="331821"/>
            <a:chOff x="-50134375" y="3183175"/>
            <a:chExt cx="300100" cy="300100"/>
          </a:xfrm>
        </p:grpSpPr>
        <p:sp>
          <p:nvSpPr>
            <p:cNvPr id="7750" name="Google Shape;7750;p5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56"/>
          <p:cNvGrpSpPr/>
          <p:nvPr/>
        </p:nvGrpSpPr>
        <p:grpSpPr>
          <a:xfrm>
            <a:off x="1507603" y="3461620"/>
            <a:ext cx="331821" cy="331848"/>
            <a:chOff x="-50134375" y="3550975"/>
            <a:chExt cx="300100" cy="300125"/>
          </a:xfrm>
        </p:grpSpPr>
        <p:sp>
          <p:nvSpPr>
            <p:cNvPr id="7761" name="Google Shape;7761;p5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56"/>
          <p:cNvGrpSpPr/>
          <p:nvPr/>
        </p:nvGrpSpPr>
        <p:grpSpPr>
          <a:xfrm>
            <a:off x="1507603" y="3870287"/>
            <a:ext cx="331821" cy="331627"/>
            <a:chOff x="-50134375" y="3920575"/>
            <a:chExt cx="300100" cy="299925"/>
          </a:xfrm>
        </p:grpSpPr>
        <p:sp>
          <p:nvSpPr>
            <p:cNvPr id="7764" name="Google Shape;7764;p5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56"/>
          <p:cNvGrpSpPr/>
          <p:nvPr/>
        </p:nvGrpSpPr>
        <p:grpSpPr>
          <a:xfrm>
            <a:off x="3572477" y="3074100"/>
            <a:ext cx="333562" cy="331821"/>
            <a:chOff x="-48262200" y="3200500"/>
            <a:chExt cx="301675" cy="300100"/>
          </a:xfrm>
        </p:grpSpPr>
        <p:sp>
          <p:nvSpPr>
            <p:cNvPr id="7768" name="Google Shape;7768;p5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56"/>
          <p:cNvGrpSpPr/>
          <p:nvPr/>
        </p:nvGrpSpPr>
        <p:grpSpPr>
          <a:xfrm>
            <a:off x="3599912" y="3482352"/>
            <a:ext cx="278692" cy="331130"/>
            <a:chOff x="-48233050" y="3569725"/>
            <a:chExt cx="252050" cy="299475"/>
          </a:xfrm>
        </p:grpSpPr>
        <p:sp>
          <p:nvSpPr>
            <p:cNvPr id="7778" name="Google Shape;7778;p5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56"/>
          <p:cNvGrpSpPr/>
          <p:nvPr/>
        </p:nvGrpSpPr>
        <p:grpSpPr>
          <a:xfrm>
            <a:off x="3622109" y="3887480"/>
            <a:ext cx="234298" cy="334447"/>
            <a:chOff x="-48216525" y="3936125"/>
            <a:chExt cx="211900" cy="302475"/>
          </a:xfrm>
        </p:grpSpPr>
        <p:sp>
          <p:nvSpPr>
            <p:cNvPr id="7782" name="Google Shape;7782;p5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56"/>
          <p:cNvGrpSpPr/>
          <p:nvPr/>
        </p:nvGrpSpPr>
        <p:grpSpPr>
          <a:xfrm>
            <a:off x="5631506" y="3074957"/>
            <a:ext cx="331821" cy="331848"/>
            <a:chOff x="-46410500" y="3201275"/>
            <a:chExt cx="300100" cy="300125"/>
          </a:xfrm>
        </p:grpSpPr>
        <p:sp>
          <p:nvSpPr>
            <p:cNvPr id="7787" name="Google Shape;7787;p5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56"/>
          <p:cNvGrpSpPr/>
          <p:nvPr/>
        </p:nvGrpSpPr>
        <p:grpSpPr>
          <a:xfrm>
            <a:off x="5631506" y="3481661"/>
            <a:ext cx="331821" cy="332705"/>
            <a:chOff x="-46409700" y="3569100"/>
            <a:chExt cx="300100" cy="300900"/>
          </a:xfrm>
        </p:grpSpPr>
        <p:sp>
          <p:nvSpPr>
            <p:cNvPr id="7793" name="Google Shape;7793;p5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56"/>
          <p:cNvGrpSpPr/>
          <p:nvPr/>
        </p:nvGrpSpPr>
        <p:grpSpPr>
          <a:xfrm>
            <a:off x="5620187" y="3888365"/>
            <a:ext cx="354460" cy="334447"/>
            <a:chOff x="-46422300" y="3936925"/>
            <a:chExt cx="320575" cy="302475"/>
          </a:xfrm>
        </p:grpSpPr>
        <p:sp>
          <p:nvSpPr>
            <p:cNvPr id="7799" name="Google Shape;7799;p5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56"/>
          <p:cNvGrpSpPr/>
          <p:nvPr/>
        </p:nvGrpSpPr>
        <p:grpSpPr>
          <a:xfrm>
            <a:off x="7280492" y="3472097"/>
            <a:ext cx="332705" cy="331821"/>
            <a:chOff x="-44914800" y="3560450"/>
            <a:chExt cx="300900" cy="300100"/>
          </a:xfrm>
        </p:grpSpPr>
        <p:sp>
          <p:nvSpPr>
            <p:cNvPr id="7802" name="Google Shape;7802;p5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56"/>
          <p:cNvGrpSpPr/>
          <p:nvPr/>
        </p:nvGrpSpPr>
        <p:grpSpPr>
          <a:xfrm>
            <a:off x="1918660" y="3055165"/>
            <a:ext cx="330936" cy="330743"/>
            <a:chOff x="-49764975" y="3183375"/>
            <a:chExt cx="299300" cy="299125"/>
          </a:xfrm>
        </p:grpSpPr>
        <p:sp>
          <p:nvSpPr>
            <p:cNvPr id="7808" name="Google Shape;7808;p5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56"/>
          <p:cNvGrpSpPr/>
          <p:nvPr/>
        </p:nvGrpSpPr>
        <p:grpSpPr>
          <a:xfrm>
            <a:off x="1918660" y="3461897"/>
            <a:ext cx="330936" cy="332429"/>
            <a:chOff x="-49764975" y="3551225"/>
            <a:chExt cx="299300" cy="300650"/>
          </a:xfrm>
        </p:grpSpPr>
        <p:sp>
          <p:nvSpPr>
            <p:cNvPr id="7818" name="Google Shape;7818;p5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56"/>
          <p:cNvGrpSpPr/>
          <p:nvPr/>
        </p:nvGrpSpPr>
        <p:grpSpPr>
          <a:xfrm>
            <a:off x="1916477" y="3869845"/>
            <a:ext cx="335304" cy="332069"/>
            <a:chOff x="-49766550" y="3920175"/>
            <a:chExt cx="303250" cy="300325"/>
          </a:xfrm>
        </p:grpSpPr>
        <p:sp>
          <p:nvSpPr>
            <p:cNvPr id="7830" name="Google Shape;7830;p5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56"/>
          <p:cNvGrpSpPr/>
          <p:nvPr/>
        </p:nvGrpSpPr>
        <p:grpSpPr>
          <a:xfrm>
            <a:off x="3985840" y="3074100"/>
            <a:ext cx="333562" cy="330964"/>
            <a:chOff x="-47892800" y="3200500"/>
            <a:chExt cx="301675" cy="299325"/>
          </a:xfrm>
        </p:grpSpPr>
        <p:sp>
          <p:nvSpPr>
            <p:cNvPr id="7835" name="Google Shape;7835;p5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6"/>
          <p:cNvGrpSpPr/>
          <p:nvPr/>
        </p:nvGrpSpPr>
        <p:grpSpPr>
          <a:xfrm>
            <a:off x="4045493" y="3481661"/>
            <a:ext cx="214257" cy="331821"/>
            <a:chOff x="-47839250" y="3569100"/>
            <a:chExt cx="193775" cy="300100"/>
          </a:xfrm>
        </p:grpSpPr>
        <p:sp>
          <p:nvSpPr>
            <p:cNvPr id="7842" name="Google Shape;7842;p5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56"/>
          <p:cNvGrpSpPr/>
          <p:nvPr/>
        </p:nvGrpSpPr>
        <p:grpSpPr>
          <a:xfrm>
            <a:off x="3986711" y="3889222"/>
            <a:ext cx="331821" cy="332705"/>
            <a:chOff x="-47892800" y="3937700"/>
            <a:chExt cx="300100" cy="300900"/>
          </a:xfrm>
        </p:grpSpPr>
        <p:sp>
          <p:nvSpPr>
            <p:cNvPr id="7849" name="Google Shape;7849;p5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56"/>
          <p:cNvGrpSpPr/>
          <p:nvPr/>
        </p:nvGrpSpPr>
        <p:grpSpPr>
          <a:xfrm>
            <a:off x="6042414" y="3094113"/>
            <a:ext cx="331821" cy="290910"/>
            <a:chOff x="-46042675" y="3218600"/>
            <a:chExt cx="300100" cy="263100"/>
          </a:xfrm>
        </p:grpSpPr>
        <p:sp>
          <p:nvSpPr>
            <p:cNvPr id="7858" name="Google Shape;7858;p5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4" name="Google Shape;7864;p56"/>
          <p:cNvGrpSpPr/>
          <p:nvPr/>
        </p:nvGrpSpPr>
        <p:grpSpPr>
          <a:xfrm>
            <a:off x="6042414" y="3481219"/>
            <a:ext cx="331821" cy="301801"/>
            <a:chOff x="-46042675" y="3568700"/>
            <a:chExt cx="300100" cy="272950"/>
          </a:xfrm>
        </p:grpSpPr>
        <p:sp>
          <p:nvSpPr>
            <p:cNvPr id="7865" name="Google Shape;7865;p5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56"/>
          <p:cNvGrpSpPr/>
          <p:nvPr/>
        </p:nvGrpSpPr>
        <p:grpSpPr>
          <a:xfrm>
            <a:off x="6081597" y="3889360"/>
            <a:ext cx="253454" cy="332567"/>
            <a:chOff x="-46007225" y="3937825"/>
            <a:chExt cx="229225" cy="300775"/>
          </a:xfrm>
        </p:grpSpPr>
        <p:sp>
          <p:nvSpPr>
            <p:cNvPr id="7870" name="Google Shape;7870;p5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56"/>
          <p:cNvGrpSpPr/>
          <p:nvPr/>
        </p:nvGrpSpPr>
        <p:grpSpPr>
          <a:xfrm>
            <a:off x="7300961" y="3880100"/>
            <a:ext cx="291767" cy="334004"/>
            <a:chOff x="-44895900" y="3929450"/>
            <a:chExt cx="263875" cy="302075"/>
          </a:xfrm>
        </p:grpSpPr>
        <p:sp>
          <p:nvSpPr>
            <p:cNvPr id="7881" name="Google Shape;7881;p5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56"/>
          <p:cNvGrpSpPr/>
          <p:nvPr/>
        </p:nvGrpSpPr>
        <p:grpSpPr>
          <a:xfrm>
            <a:off x="2330269" y="3065392"/>
            <a:ext cx="332705" cy="310923"/>
            <a:chOff x="-49397175" y="3192625"/>
            <a:chExt cx="300900" cy="281200"/>
          </a:xfrm>
        </p:grpSpPr>
        <p:sp>
          <p:nvSpPr>
            <p:cNvPr id="7888" name="Google Shape;7888;p5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6"/>
          <p:cNvGrpSpPr/>
          <p:nvPr/>
        </p:nvGrpSpPr>
        <p:grpSpPr>
          <a:xfrm>
            <a:off x="2354649" y="3461620"/>
            <a:ext cx="283944" cy="332705"/>
            <a:chOff x="-49375900" y="3550975"/>
            <a:chExt cx="256800" cy="300900"/>
          </a:xfrm>
        </p:grpSpPr>
        <p:sp>
          <p:nvSpPr>
            <p:cNvPr id="7896" name="Google Shape;7896;p5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6"/>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56"/>
          <p:cNvGrpSpPr/>
          <p:nvPr/>
        </p:nvGrpSpPr>
        <p:grpSpPr>
          <a:xfrm>
            <a:off x="2350309" y="3870066"/>
            <a:ext cx="292624" cy="332705"/>
            <a:chOff x="-49378250" y="3920375"/>
            <a:chExt cx="264650" cy="300900"/>
          </a:xfrm>
        </p:grpSpPr>
        <p:sp>
          <p:nvSpPr>
            <p:cNvPr id="7908" name="Google Shape;7908;p5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56"/>
          <p:cNvGrpSpPr/>
          <p:nvPr/>
        </p:nvGrpSpPr>
        <p:grpSpPr>
          <a:xfrm>
            <a:off x="4418802" y="3074100"/>
            <a:ext cx="291767" cy="333562"/>
            <a:chOff x="-47505300" y="3200500"/>
            <a:chExt cx="263875" cy="301675"/>
          </a:xfrm>
        </p:grpSpPr>
        <p:sp>
          <p:nvSpPr>
            <p:cNvPr id="7916" name="Google Shape;7916;p5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6"/>
          <p:cNvGrpSpPr/>
          <p:nvPr/>
        </p:nvGrpSpPr>
        <p:grpSpPr>
          <a:xfrm>
            <a:off x="4398347" y="3481661"/>
            <a:ext cx="332677" cy="331627"/>
            <a:chOff x="-47524975" y="3569100"/>
            <a:chExt cx="300875" cy="299925"/>
          </a:xfrm>
        </p:grpSpPr>
        <p:sp>
          <p:nvSpPr>
            <p:cNvPr id="7930" name="Google Shape;7930;p5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56"/>
          <p:cNvGrpSpPr/>
          <p:nvPr/>
        </p:nvGrpSpPr>
        <p:grpSpPr>
          <a:xfrm>
            <a:off x="4398775" y="3929304"/>
            <a:ext cx="331821" cy="252570"/>
            <a:chOff x="-47523400" y="3973950"/>
            <a:chExt cx="300100" cy="228425"/>
          </a:xfrm>
        </p:grpSpPr>
        <p:sp>
          <p:nvSpPr>
            <p:cNvPr id="7936" name="Google Shape;7936;p5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56"/>
          <p:cNvGrpSpPr/>
          <p:nvPr/>
        </p:nvGrpSpPr>
        <p:grpSpPr>
          <a:xfrm>
            <a:off x="6458415" y="3072801"/>
            <a:ext cx="330964" cy="334004"/>
            <a:chOff x="-45673275" y="3199325"/>
            <a:chExt cx="299325" cy="302075"/>
          </a:xfrm>
        </p:grpSpPr>
        <p:sp>
          <p:nvSpPr>
            <p:cNvPr id="7942" name="Google Shape;7942;p5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56"/>
          <p:cNvGrpSpPr/>
          <p:nvPr/>
        </p:nvGrpSpPr>
        <p:grpSpPr>
          <a:xfrm>
            <a:off x="6457544" y="3500817"/>
            <a:ext cx="332705" cy="293508"/>
            <a:chOff x="-45674075" y="3586425"/>
            <a:chExt cx="300900" cy="265450"/>
          </a:xfrm>
        </p:grpSpPr>
        <p:sp>
          <p:nvSpPr>
            <p:cNvPr id="7946" name="Google Shape;7946;p5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6"/>
          <p:cNvGrpSpPr/>
          <p:nvPr/>
        </p:nvGrpSpPr>
        <p:grpSpPr>
          <a:xfrm>
            <a:off x="6458415" y="3889222"/>
            <a:ext cx="330964" cy="332705"/>
            <a:chOff x="-45673275" y="3937700"/>
            <a:chExt cx="299325" cy="300900"/>
          </a:xfrm>
        </p:grpSpPr>
        <p:sp>
          <p:nvSpPr>
            <p:cNvPr id="7949" name="Google Shape;7949;p5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56"/>
          <p:cNvGrpSpPr/>
          <p:nvPr/>
        </p:nvGrpSpPr>
        <p:grpSpPr>
          <a:xfrm>
            <a:off x="7727679" y="3047093"/>
            <a:ext cx="332705" cy="332705"/>
            <a:chOff x="-44512325" y="3176075"/>
            <a:chExt cx="300900" cy="300900"/>
          </a:xfrm>
        </p:grpSpPr>
        <p:sp>
          <p:nvSpPr>
            <p:cNvPr id="7956" name="Google Shape;7956;p5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56"/>
          <p:cNvGrpSpPr/>
          <p:nvPr/>
        </p:nvGrpSpPr>
        <p:grpSpPr>
          <a:xfrm>
            <a:off x="2742761" y="3054944"/>
            <a:ext cx="330964" cy="330964"/>
            <a:chOff x="-49027775" y="3183175"/>
            <a:chExt cx="299325" cy="299325"/>
          </a:xfrm>
        </p:grpSpPr>
        <p:sp>
          <p:nvSpPr>
            <p:cNvPr id="7960" name="Google Shape;7960;p5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56"/>
          <p:cNvGrpSpPr/>
          <p:nvPr/>
        </p:nvGrpSpPr>
        <p:grpSpPr>
          <a:xfrm>
            <a:off x="2742333" y="3461620"/>
            <a:ext cx="331821" cy="333590"/>
            <a:chOff x="-49027775" y="3550975"/>
            <a:chExt cx="300100" cy="301700"/>
          </a:xfrm>
        </p:grpSpPr>
        <p:sp>
          <p:nvSpPr>
            <p:cNvPr id="7965" name="Google Shape;7965;p5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56"/>
          <p:cNvGrpSpPr/>
          <p:nvPr/>
        </p:nvGrpSpPr>
        <p:grpSpPr>
          <a:xfrm>
            <a:off x="2740536" y="3869845"/>
            <a:ext cx="335414" cy="332069"/>
            <a:chOff x="-49031025" y="3920175"/>
            <a:chExt cx="303350" cy="300325"/>
          </a:xfrm>
        </p:grpSpPr>
        <p:sp>
          <p:nvSpPr>
            <p:cNvPr id="7976" name="Google Shape;7976;p5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56"/>
          <p:cNvGrpSpPr/>
          <p:nvPr/>
        </p:nvGrpSpPr>
        <p:grpSpPr>
          <a:xfrm>
            <a:off x="4806336" y="3074100"/>
            <a:ext cx="332677" cy="330964"/>
            <a:chOff x="-47155575" y="3200500"/>
            <a:chExt cx="300875" cy="299325"/>
          </a:xfrm>
        </p:grpSpPr>
        <p:sp>
          <p:nvSpPr>
            <p:cNvPr id="7983" name="Google Shape;7983;p5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56"/>
          <p:cNvGrpSpPr/>
          <p:nvPr/>
        </p:nvGrpSpPr>
        <p:grpSpPr>
          <a:xfrm>
            <a:off x="4806765" y="3481661"/>
            <a:ext cx="331821" cy="331821"/>
            <a:chOff x="-47154800" y="3569100"/>
            <a:chExt cx="300100" cy="300100"/>
          </a:xfrm>
        </p:grpSpPr>
        <p:sp>
          <p:nvSpPr>
            <p:cNvPr id="7990" name="Google Shape;7990;p5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56"/>
          <p:cNvGrpSpPr/>
          <p:nvPr/>
        </p:nvGrpSpPr>
        <p:grpSpPr>
          <a:xfrm>
            <a:off x="4807207" y="3890963"/>
            <a:ext cx="330936" cy="330107"/>
            <a:chOff x="-47154000" y="3939275"/>
            <a:chExt cx="299300" cy="298550"/>
          </a:xfrm>
        </p:grpSpPr>
        <p:sp>
          <p:nvSpPr>
            <p:cNvPr id="7997" name="Google Shape;7997;p5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56"/>
          <p:cNvGrpSpPr/>
          <p:nvPr/>
        </p:nvGrpSpPr>
        <p:grpSpPr>
          <a:xfrm>
            <a:off x="6885685" y="3074100"/>
            <a:ext cx="291767" cy="330964"/>
            <a:chOff x="-45286550" y="3200500"/>
            <a:chExt cx="263875" cy="299325"/>
          </a:xfrm>
        </p:grpSpPr>
        <p:sp>
          <p:nvSpPr>
            <p:cNvPr id="8002" name="Google Shape;8002;p5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56"/>
          <p:cNvGrpSpPr/>
          <p:nvPr/>
        </p:nvGrpSpPr>
        <p:grpSpPr>
          <a:xfrm>
            <a:off x="6885685" y="3482545"/>
            <a:ext cx="291767" cy="330936"/>
            <a:chOff x="-45286550" y="3569900"/>
            <a:chExt cx="263875" cy="299300"/>
          </a:xfrm>
        </p:grpSpPr>
        <p:sp>
          <p:nvSpPr>
            <p:cNvPr id="8006" name="Google Shape;8006;p5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56"/>
          <p:cNvGrpSpPr/>
          <p:nvPr/>
        </p:nvGrpSpPr>
        <p:grpSpPr>
          <a:xfrm>
            <a:off x="6896134" y="3890106"/>
            <a:ext cx="270869" cy="331821"/>
            <a:chOff x="-45277900" y="3938500"/>
            <a:chExt cx="244975" cy="300100"/>
          </a:xfrm>
        </p:grpSpPr>
        <p:sp>
          <p:nvSpPr>
            <p:cNvPr id="8013" name="Google Shape;8013;p5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56"/>
          <p:cNvGrpSpPr/>
          <p:nvPr/>
        </p:nvGrpSpPr>
        <p:grpSpPr>
          <a:xfrm>
            <a:off x="7728121" y="3490368"/>
            <a:ext cx="331821" cy="331821"/>
            <a:chOff x="-44502875" y="3576975"/>
            <a:chExt cx="300100" cy="300100"/>
          </a:xfrm>
        </p:grpSpPr>
        <p:sp>
          <p:nvSpPr>
            <p:cNvPr id="8018" name="Google Shape;8018;p5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56"/>
          <p:cNvGrpSpPr/>
          <p:nvPr/>
        </p:nvGrpSpPr>
        <p:grpSpPr>
          <a:xfrm>
            <a:off x="2356364" y="2181064"/>
            <a:ext cx="284806" cy="241434"/>
            <a:chOff x="1636184" y="2959225"/>
            <a:chExt cx="232666" cy="197250"/>
          </a:xfrm>
        </p:grpSpPr>
        <p:sp>
          <p:nvSpPr>
            <p:cNvPr id="8022" name="Google Shape;8022;p56"/>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6"/>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6"/>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8025" name="Google Shape;8025;p56"/>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8026" name="Google Shape;8026;p56"/>
          <p:cNvGrpSpPr/>
          <p:nvPr/>
        </p:nvGrpSpPr>
        <p:grpSpPr>
          <a:xfrm>
            <a:off x="3623760" y="2531111"/>
            <a:ext cx="239502" cy="338262"/>
            <a:chOff x="-47300587" y="123275"/>
            <a:chExt cx="190975" cy="269725"/>
          </a:xfrm>
        </p:grpSpPr>
        <p:sp>
          <p:nvSpPr>
            <p:cNvPr id="8027" name="Google Shape;8027;p56"/>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6"/>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6"/>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6"/>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6"/>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8035" name="Shape 8035"/>
        <p:cNvGrpSpPr/>
        <p:nvPr/>
      </p:nvGrpSpPr>
      <p:grpSpPr>
        <a:xfrm>
          <a:off x="0" y="0"/>
          <a:ext cx="0" cy="0"/>
          <a:chOff x="0" y="0"/>
          <a:chExt cx="0" cy="0"/>
        </a:xfrm>
      </p:grpSpPr>
      <p:sp>
        <p:nvSpPr>
          <p:cNvPr id="8036" name="Google Shape;8036;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Educational Process </a:t>
            </a:r>
            <a:r>
              <a:rPr lang="es"/>
              <a:t>Icons</a:t>
            </a:r>
            <a:endParaRPr>
              <a:solidFill>
                <a:srgbClr val="FFFFFF"/>
              </a:solidFill>
              <a:latin typeface="Proxima Nova Semibold"/>
              <a:ea typeface="Proxima Nova Semibold"/>
              <a:cs typeface="Proxima Nova Semibold"/>
              <a:sym typeface="Proxima Nova Semibold"/>
            </a:endParaRPr>
          </a:p>
        </p:txBody>
      </p:sp>
      <p:sp>
        <p:nvSpPr>
          <p:cNvPr id="8037" name="Google Shape;8037;p57"/>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7"/>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7"/>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0" name="Google Shape;8040;p57"/>
          <p:cNvGrpSpPr/>
          <p:nvPr/>
        </p:nvGrpSpPr>
        <p:grpSpPr>
          <a:xfrm>
            <a:off x="3151213" y="1709564"/>
            <a:ext cx="342129" cy="343862"/>
            <a:chOff x="-41270450" y="1973375"/>
            <a:chExt cx="315850" cy="317450"/>
          </a:xfrm>
        </p:grpSpPr>
        <p:sp>
          <p:nvSpPr>
            <p:cNvPr id="8041" name="Google Shape;8041;p57"/>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7"/>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7"/>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57"/>
          <p:cNvGrpSpPr/>
          <p:nvPr/>
        </p:nvGrpSpPr>
        <p:grpSpPr>
          <a:xfrm>
            <a:off x="3140177" y="2105636"/>
            <a:ext cx="364199" cy="342318"/>
            <a:chOff x="-41291625" y="2339025"/>
            <a:chExt cx="336225" cy="316025"/>
          </a:xfrm>
        </p:grpSpPr>
        <p:sp>
          <p:nvSpPr>
            <p:cNvPr id="8046" name="Google Shape;8046;p57"/>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7"/>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8" name="Google Shape;8048;p57"/>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7"/>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7"/>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7"/>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7"/>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4" name="Google Shape;8054;p57"/>
          <p:cNvGrpSpPr/>
          <p:nvPr/>
        </p:nvGrpSpPr>
        <p:grpSpPr>
          <a:xfrm>
            <a:off x="1533687" y="1683811"/>
            <a:ext cx="365174" cy="343293"/>
            <a:chOff x="-42804750" y="1949600"/>
            <a:chExt cx="337125" cy="316925"/>
          </a:xfrm>
        </p:grpSpPr>
        <p:sp>
          <p:nvSpPr>
            <p:cNvPr id="8055" name="Google Shape;8055;p57"/>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7"/>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7"/>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57"/>
          <p:cNvGrpSpPr/>
          <p:nvPr/>
        </p:nvGrpSpPr>
        <p:grpSpPr>
          <a:xfrm>
            <a:off x="1564049" y="2085164"/>
            <a:ext cx="308847" cy="335115"/>
            <a:chOff x="-42778750" y="2320125"/>
            <a:chExt cx="285125" cy="309375"/>
          </a:xfrm>
        </p:grpSpPr>
        <p:sp>
          <p:nvSpPr>
            <p:cNvPr id="8059" name="Google Shape;8059;p57"/>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57"/>
          <p:cNvGrpSpPr/>
          <p:nvPr/>
        </p:nvGrpSpPr>
        <p:grpSpPr>
          <a:xfrm>
            <a:off x="1543503" y="2475712"/>
            <a:ext cx="345541" cy="344701"/>
            <a:chOff x="-42796875" y="2680675"/>
            <a:chExt cx="319000" cy="318225"/>
          </a:xfrm>
        </p:grpSpPr>
        <p:sp>
          <p:nvSpPr>
            <p:cNvPr id="8062" name="Google Shape;8062;p57"/>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7"/>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7"/>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7"/>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7"/>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7" name="Google Shape;8067;p57"/>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7"/>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7"/>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2" name="Google Shape;8072;p57"/>
          <p:cNvGrpSpPr/>
          <p:nvPr/>
        </p:nvGrpSpPr>
        <p:grpSpPr>
          <a:xfrm>
            <a:off x="5583876" y="2080668"/>
            <a:ext cx="359189" cy="340016"/>
            <a:chOff x="-39055650" y="2315975"/>
            <a:chExt cx="331600" cy="313900"/>
          </a:xfrm>
        </p:grpSpPr>
        <p:sp>
          <p:nvSpPr>
            <p:cNvPr id="8073" name="Google Shape;8073;p57"/>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7"/>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5" name="Google Shape;8075;p57"/>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7"/>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7" name="Google Shape;8077;p57"/>
          <p:cNvGrpSpPr/>
          <p:nvPr/>
        </p:nvGrpSpPr>
        <p:grpSpPr>
          <a:xfrm>
            <a:off x="1929543" y="1683974"/>
            <a:ext cx="349819" cy="342047"/>
            <a:chOff x="-42430625" y="1949750"/>
            <a:chExt cx="322950" cy="315775"/>
          </a:xfrm>
        </p:grpSpPr>
        <p:sp>
          <p:nvSpPr>
            <p:cNvPr id="8078" name="Google Shape;8078;p57"/>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7"/>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7"/>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7"/>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2" name="Google Shape;8082;p57"/>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7"/>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7"/>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7"/>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7"/>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7"/>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8" name="Google Shape;8088;p57"/>
          <p:cNvGrpSpPr/>
          <p:nvPr/>
        </p:nvGrpSpPr>
        <p:grpSpPr>
          <a:xfrm>
            <a:off x="6002652" y="2078962"/>
            <a:ext cx="342995" cy="342291"/>
            <a:chOff x="-38686275" y="2314400"/>
            <a:chExt cx="316650" cy="316000"/>
          </a:xfrm>
        </p:grpSpPr>
        <p:sp>
          <p:nvSpPr>
            <p:cNvPr id="8089" name="Google Shape;8089;p57"/>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7"/>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57"/>
          <p:cNvGrpSpPr/>
          <p:nvPr/>
        </p:nvGrpSpPr>
        <p:grpSpPr>
          <a:xfrm>
            <a:off x="6001366" y="2477418"/>
            <a:ext cx="345568" cy="343835"/>
            <a:chOff x="-38686275" y="2682250"/>
            <a:chExt cx="319025" cy="317425"/>
          </a:xfrm>
        </p:grpSpPr>
        <p:sp>
          <p:nvSpPr>
            <p:cNvPr id="8092" name="Google Shape;8092;p57"/>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7"/>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57"/>
          <p:cNvGrpSpPr/>
          <p:nvPr/>
        </p:nvGrpSpPr>
        <p:grpSpPr>
          <a:xfrm>
            <a:off x="7214268" y="2462063"/>
            <a:ext cx="360056" cy="346516"/>
            <a:chOff x="-37534750" y="2668075"/>
            <a:chExt cx="332400" cy="319900"/>
          </a:xfrm>
        </p:grpSpPr>
        <p:sp>
          <p:nvSpPr>
            <p:cNvPr id="8095" name="Google Shape;8095;p57"/>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7"/>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7" name="Google Shape;8097;p57"/>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8" name="Google Shape;8098;p57"/>
          <p:cNvGrpSpPr/>
          <p:nvPr/>
        </p:nvGrpSpPr>
        <p:grpSpPr>
          <a:xfrm>
            <a:off x="2336367" y="2080696"/>
            <a:ext cx="345541" cy="344133"/>
            <a:chOff x="-42062025" y="2316000"/>
            <a:chExt cx="319000" cy="317700"/>
          </a:xfrm>
        </p:grpSpPr>
        <p:sp>
          <p:nvSpPr>
            <p:cNvPr id="8099" name="Google Shape;8099;p57"/>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7"/>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1" name="Google Shape;8101;p57"/>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2" name="Google Shape;8102;p57"/>
          <p:cNvGrpSpPr/>
          <p:nvPr/>
        </p:nvGrpSpPr>
        <p:grpSpPr>
          <a:xfrm>
            <a:off x="4395630" y="1713843"/>
            <a:ext cx="303729" cy="338717"/>
            <a:chOff x="-40150450" y="1977325"/>
            <a:chExt cx="280400" cy="312700"/>
          </a:xfrm>
        </p:grpSpPr>
        <p:sp>
          <p:nvSpPr>
            <p:cNvPr id="8103" name="Google Shape;8103;p57"/>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7"/>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7"/>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57"/>
          <p:cNvGrpSpPr/>
          <p:nvPr/>
        </p:nvGrpSpPr>
        <p:grpSpPr>
          <a:xfrm>
            <a:off x="4390079" y="2106286"/>
            <a:ext cx="314832" cy="342995"/>
            <a:chOff x="-40160700" y="2339625"/>
            <a:chExt cx="290650" cy="316650"/>
          </a:xfrm>
        </p:grpSpPr>
        <p:sp>
          <p:nvSpPr>
            <p:cNvPr id="8108" name="Google Shape;8108;p57"/>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7"/>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7"/>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57"/>
          <p:cNvGrpSpPr/>
          <p:nvPr/>
        </p:nvGrpSpPr>
        <p:grpSpPr>
          <a:xfrm>
            <a:off x="4373357" y="2503008"/>
            <a:ext cx="345541" cy="342995"/>
            <a:chOff x="-40171725" y="2705875"/>
            <a:chExt cx="319000" cy="316650"/>
          </a:xfrm>
        </p:grpSpPr>
        <p:sp>
          <p:nvSpPr>
            <p:cNvPr id="8113" name="Google Shape;8113;p57"/>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57"/>
          <p:cNvGrpSpPr/>
          <p:nvPr/>
        </p:nvGrpSpPr>
        <p:grpSpPr>
          <a:xfrm>
            <a:off x="6450332" y="1680561"/>
            <a:ext cx="250869" cy="343862"/>
            <a:chOff x="-38275925" y="1946600"/>
            <a:chExt cx="231600" cy="317450"/>
          </a:xfrm>
        </p:grpSpPr>
        <p:sp>
          <p:nvSpPr>
            <p:cNvPr id="8116" name="Google Shape;8116;p57"/>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8" name="Google Shape;8118;p57"/>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7"/>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0" name="Google Shape;8120;p57"/>
          <p:cNvGrpSpPr/>
          <p:nvPr/>
        </p:nvGrpSpPr>
        <p:grpSpPr>
          <a:xfrm>
            <a:off x="7635833" y="1685680"/>
            <a:ext cx="351525" cy="342156"/>
            <a:chOff x="-37190575" y="1951325"/>
            <a:chExt cx="324525" cy="315875"/>
          </a:xfrm>
        </p:grpSpPr>
        <p:sp>
          <p:nvSpPr>
            <p:cNvPr id="8121" name="Google Shape;8121;p57"/>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7"/>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7"/>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7"/>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6" name="Google Shape;8126;p57"/>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7" name="Google Shape;8127;p57"/>
          <p:cNvGrpSpPr/>
          <p:nvPr/>
        </p:nvGrpSpPr>
        <p:grpSpPr>
          <a:xfrm>
            <a:off x="2743418" y="2153216"/>
            <a:ext cx="343835" cy="269608"/>
            <a:chOff x="-41694200" y="2382950"/>
            <a:chExt cx="317425" cy="248900"/>
          </a:xfrm>
        </p:grpSpPr>
        <p:sp>
          <p:nvSpPr>
            <p:cNvPr id="8128" name="Google Shape;8128;p57"/>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7"/>
          <p:cNvGrpSpPr/>
          <p:nvPr/>
        </p:nvGrpSpPr>
        <p:grpSpPr>
          <a:xfrm>
            <a:off x="2740496" y="2478257"/>
            <a:ext cx="345541" cy="343862"/>
            <a:chOff x="-41695775" y="2683025"/>
            <a:chExt cx="319000" cy="317450"/>
          </a:xfrm>
        </p:grpSpPr>
        <p:sp>
          <p:nvSpPr>
            <p:cNvPr id="8131" name="Google Shape;8131;p57"/>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7"/>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57"/>
          <p:cNvGrpSpPr/>
          <p:nvPr/>
        </p:nvGrpSpPr>
        <p:grpSpPr>
          <a:xfrm>
            <a:off x="4797389" y="1707858"/>
            <a:ext cx="314832" cy="345568"/>
            <a:chOff x="-39792875" y="1971800"/>
            <a:chExt cx="290650" cy="319025"/>
          </a:xfrm>
        </p:grpSpPr>
        <p:sp>
          <p:nvSpPr>
            <p:cNvPr id="8135" name="Google Shape;8135;p57"/>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57"/>
          <p:cNvGrpSpPr/>
          <p:nvPr/>
        </p:nvGrpSpPr>
        <p:grpSpPr>
          <a:xfrm>
            <a:off x="4805486" y="2104445"/>
            <a:ext cx="298638" cy="344837"/>
            <a:chOff x="-39783425" y="2337925"/>
            <a:chExt cx="275700" cy="318350"/>
          </a:xfrm>
        </p:grpSpPr>
        <p:sp>
          <p:nvSpPr>
            <p:cNvPr id="8138" name="Google Shape;8138;p57"/>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7"/>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0" name="Google Shape;8140;p57"/>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1" name="Google Shape;8141;p57"/>
          <p:cNvGrpSpPr/>
          <p:nvPr/>
        </p:nvGrpSpPr>
        <p:grpSpPr>
          <a:xfrm>
            <a:off x="6800271" y="1682268"/>
            <a:ext cx="353232" cy="342806"/>
            <a:chOff x="-37956150" y="1948175"/>
            <a:chExt cx="326100" cy="316475"/>
          </a:xfrm>
        </p:grpSpPr>
        <p:sp>
          <p:nvSpPr>
            <p:cNvPr id="8142" name="Google Shape;8142;p57"/>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7"/>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7"/>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57"/>
          <p:cNvGrpSpPr/>
          <p:nvPr/>
        </p:nvGrpSpPr>
        <p:grpSpPr>
          <a:xfrm>
            <a:off x="6807188" y="2148937"/>
            <a:ext cx="345568" cy="223572"/>
            <a:chOff x="-37953000" y="2379000"/>
            <a:chExt cx="319025" cy="206400"/>
          </a:xfrm>
        </p:grpSpPr>
        <p:sp>
          <p:nvSpPr>
            <p:cNvPr id="8146" name="Google Shape;8146;p57"/>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7"/>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1" name="Google Shape;8151;p57"/>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3" name="Google Shape;8153;p57"/>
          <p:cNvGrpSpPr/>
          <p:nvPr/>
        </p:nvGrpSpPr>
        <p:grpSpPr>
          <a:xfrm>
            <a:off x="1177056" y="3057552"/>
            <a:ext cx="298611" cy="343510"/>
            <a:chOff x="-42971725" y="3217825"/>
            <a:chExt cx="275675" cy="317125"/>
          </a:xfrm>
        </p:grpSpPr>
        <p:sp>
          <p:nvSpPr>
            <p:cNvPr id="8154" name="Google Shape;8154;p57"/>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57"/>
          <p:cNvGrpSpPr/>
          <p:nvPr/>
        </p:nvGrpSpPr>
        <p:grpSpPr>
          <a:xfrm>
            <a:off x="1151019" y="3485173"/>
            <a:ext cx="350686" cy="312936"/>
            <a:chOff x="-42996150" y="3612600"/>
            <a:chExt cx="323750" cy="288900"/>
          </a:xfrm>
        </p:grpSpPr>
        <p:sp>
          <p:nvSpPr>
            <p:cNvPr id="8158" name="Google Shape;8158;p57"/>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7"/>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7"/>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57"/>
          <p:cNvGrpSpPr/>
          <p:nvPr/>
        </p:nvGrpSpPr>
        <p:grpSpPr>
          <a:xfrm>
            <a:off x="1153578" y="3850969"/>
            <a:ext cx="345568" cy="343862"/>
            <a:chOff x="-42994575" y="3950300"/>
            <a:chExt cx="319025" cy="317450"/>
          </a:xfrm>
        </p:grpSpPr>
        <p:sp>
          <p:nvSpPr>
            <p:cNvPr id="8162" name="Google Shape;8162;p57"/>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7"/>
          <p:cNvGrpSpPr/>
          <p:nvPr/>
        </p:nvGrpSpPr>
        <p:grpSpPr>
          <a:xfrm>
            <a:off x="3149945" y="3080597"/>
            <a:ext cx="344674" cy="343835"/>
            <a:chOff x="-41111350" y="3239100"/>
            <a:chExt cx="318200" cy="317425"/>
          </a:xfrm>
        </p:grpSpPr>
        <p:sp>
          <p:nvSpPr>
            <p:cNvPr id="8166" name="Google Shape;8166;p57"/>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7"/>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7"/>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7"/>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57"/>
          <p:cNvGrpSpPr/>
          <p:nvPr/>
        </p:nvGrpSpPr>
        <p:grpSpPr>
          <a:xfrm>
            <a:off x="3146533" y="3477509"/>
            <a:ext cx="351498" cy="343916"/>
            <a:chOff x="-41117650" y="3605525"/>
            <a:chExt cx="324500" cy="317500"/>
          </a:xfrm>
        </p:grpSpPr>
        <p:sp>
          <p:nvSpPr>
            <p:cNvPr id="8171" name="Google Shape;8171;p57"/>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7"/>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7"/>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4" name="Google Shape;8174;p57"/>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5" name="Google Shape;8175;p57"/>
          <p:cNvGrpSpPr/>
          <p:nvPr/>
        </p:nvGrpSpPr>
        <p:grpSpPr>
          <a:xfrm>
            <a:off x="5257001" y="3060098"/>
            <a:ext cx="200500" cy="344701"/>
            <a:chOff x="-39205300" y="3220175"/>
            <a:chExt cx="185100" cy="318225"/>
          </a:xfrm>
        </p:grpSpPr>
        <p:sp>
          <p:nvSpPr>
            <p:cNvPr id="8176" name="Google Shape;8176;p57"/>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7"/>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57"/>
          <p:cNvGrpSpPr/>
          <p:nvPr/>
        </p:nvGrpSpPr>
        <p:grpSpPr>
          <a:xfrm>
            <a:off x="5218181" y="3459176"/>
            <a:ext cx="278139" cy="342345"/>
            <a:chOff x="-39248625" y="3588600"/>
            <a:chExt cx="256775" cy="316050"/>
          </a:xfrm>
        </p:grpSpPr>
        <p:sp>
          <p:nvSpPr>
            <p:cNvPr id="8179" name="Google Shape;8179;p57"/>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7"/>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1" name="Google Shape;8181;p57"/>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7"/>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3" name="Google Shape;8183;p57"/>
          <p:cNvGrpSpPr/>
          <p:nvPr/>
        </p:nvGrpSpPr>
        <p:grpSpPr>
          <a:xfrm>
            <a:off x="1517188" y="3057552"/>
            <a:ext cx="398184" cy="343835"/>
            <a:chOff x="-42651700" y="3217825"/>
            <a:chExt cx="367600" cy="317425"/>
          </a:xfrm>
        </p:grpSpPr>
        <p:sp>
          <p:nvSpPr>
            <p:cNvPr id="8184" name="Google Shape;8184;p57"/>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7"/>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7"/>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7"/>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57"/>
          <p:cNvGrpSpPr/>
          <p:nvPr/>
        </p:nvGrpSpPr>
        <p:grpSpPr>
          <a:xfrm>
            <a:off x="1550036" y="3458282"/>
            <a:ext cx="332488" cy="336740"/>
            <a:chOff x="-42617300" y="3587775"/>
            <a:chExt cx="306950" cy="310875"/>
          </a:xfrm>
        </p:grpSpPr>
        <p:sp>
          <p:nvSpPr>
            <p:cNvPr id="8189" name="Google Shape;8189;p57"/>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7"/>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1" name="Google Shape;8191;p57"/>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2" name="Google Shape;8192;p57"/>
          <p:cNvGrpSpPr/>
          <p:nvPr/>
        </p:nvGrpSpPr>
        <p:grpSpPr>
          <a:xfrm>
            <a:off x="3563493" y="3080164"/>
            <a:ext cx="349440" cy="343320"/>
            <a:chOff x="-40748275" y="3238700"/>
            <a:chExt cx="322600" cy="316950"/>
          </a:xfrm>
        </p:grpSpPr>
        <p:sp>
          <p:nvSpPr>
            <p:cNvPr id="8193" name="Google Shape;8193;p57"/>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7"/>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7"/>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7"/>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7"/>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7"/>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57"/>
          <p:cNvGrpSpPr/>
          <p:nvPr/>
        </p:nvGrpSpPr>
        <p:grpSpPr>
          <a:xfrm>
            <a:off x="3565862" y="3507162"/>
            <a:ext cx="344701" cy="313993"/>
            <a:chOff x="-40745125" y="3632900"/>
            <a:chExt cx="318225" cy="289875"/>
          </a:xfrm>
        </p:grpSpPr>
        <p:sp>
          <p:nvSpPr>
            <p:cNvPr id="8200" name="Google Shape;8200;p57"/>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7"/>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7"/>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7"/>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7"/>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7"/>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7"/>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57"/>
          <p:cNvGrpSpPr/>
          <p:nvPr/>
        </p:nvGrpSpPr>
        <p:grpSpPr>
          <a:xfrm>
            <a:off x="3569708" y="3874664"/>
            <a:ext cx="337011" cy="343185"/>
            <a:chOff x="-40742750" y="3972175"/>
            <a:chExt cx="311125" cy="316825"/>
          </a:xfrm>
        </p:grpSpPr>
        <p:sp>
          <p:nvSpPr>
            <p:cNvPr id="8208" name="Google Shape;8208;p57"/>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57"/>
          <p:cNvGrpSpPr/>
          <p:nvPr/>
        </p:nvGrpSpPr>
        <p:grpSpPr>
          <a:xfrm>
            <a:off x="5639761" y="3061804"/>
            <a:ext cx="247430" cy="342995"/>
            <a:chOff x="-38860325" y="3221750"/>
            <a:chExt cx="228425" cy="316650"/>
          </a:xfrm>
        </p:grpSpPr>
        <p:sp>
          <p:nvSpPr>
            <p:cNvPr id="8211" name="Google Shape;8211;p57"/>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7"/>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7"/>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7"/>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57"/>
          <p:cNvGrpSpPr/>
          <p:nvPr/>
        </p:nvGrpSpPr>
        <p:grpSpPr>
          <a:xfrm>
            <a:off x="5587293" y="3462723"/>
            <a:ext cx="352365" cy="340341"/>
            <a:chOff x="-38905225" y="3591875"/>
            <a:chExt cx="325300" cy="314200"/>
          </a:xfrm>
        </p:grpSpPr>
        <p:sp>
          <p:nvSpPr>
            <p:cNvPr id="8216" name="Google Shape;8216;p57"/>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7"/>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9" name="Google Shape;8219;p57"/>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0" name="Google Shape;8220;p57"/>
          <p:cNvGrpSpPr/>
          <p:nvPr/>
        </p:nvGrpSpPr>
        <p:grpSpPr>
          <a:xfrm>
            <a:off x="7262295" y="3419504"/>
            <a:ext cx="269608" cy="342779"/>
            <a:chOff x="-37370925" y="3551975"/>
            <a:chExt cx="248900" cy="316450"/>
          </a:xfrm>
        </p:grpSpPr>
        <p:sp>
          <p:nvSpPr>
            <p:cNvPr id="8221" name="Google Shape;8221;p57"/>
            <p:cNvSpPr/>
            <p:nvPr/>
          </p:nvSpPr>
          <p:spPr>
            <a:xfrm>
              <a:off x="-37268550" y="364392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7"/>
            <p:cNvSpPr/>
            <p:nvPr/>
          </p:nvSpPr>
          <p:spPr>
            <a:xfrm>
              <a:off x="-37370925" y="355197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3" name="Google Shape;8223;p57"/>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7"/>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5" name="Google Shape;8225;p57"/>
          <p:cNvGrpSpPr/>
          <p:nvPr/>
        </p:nvGrpSpPr>
        <p:grpSpPr>
          <a:xfrm>
            <a:off x="1932108" y="3851836"/>
            <a:ext cx="344701" cy="342995"/>
            <a:chOff x="-42259725" y="3951100"/>
            <a:chExt cx="318225" cy="316650"/>
          </a:xfrm>
        </p:grpSpPr>
        <p:sp>
          <p:nvSpPr>
            <p:cNvPr id="8226" name="Google Shape;8226;p57"/>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7"/>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57"/>
          <p:cNvGrpSpPr/>
          <p:nvPr/>
        </p:nvGrpSpPr>
        <p:grpSpPr>
          <a:xfrm>
            <a:off x="3970164" y="3111306"/>
            <a:ext cx="343835" cy="313126"/>
            <a:chOff x="-40378075" y="3267450"/>
            <a:chExt cx="317425" cy="289075"/>
          </a:xfrm>
        </p:grpSpPr>
        <p:sp>
          <p:nvSpPr>
            <p:cNvPr id="8229" name="Google Shape;8229;p57"/>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7"/>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7"/>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57"/>
          <p:cNvGrpSpPr/>
          <p:nvPr/>
        </p:nvGrpSpPr>
        <p:grpSpPr>
          <a:xfrm>
            <a:off x="3973563" y="3476453"/>
            <a:ext cx="337038" cy="342995"/>
            <a:chOff x="-40372575" y="3604550"/>
            <a:chExt cx="311150" cy="316650"/>
          </a:xfrm>
        </p:grpSpPr>
        <p:sp>
          <p:nvSpPr>
            <p:cNvPr id="8234" name="Google Shape;8234;p57"/>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7"/>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7"/>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7" name="Google Shape;8237;p57"/>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8" name="Google Shape;8238;p57"/>
          <p:cNvGrpSpPr/>
          <p:nvPr/>
        </p:nvGrpSpPr>
        <p:grpSpPr>
          <a:xfrm>
            <a:off x="5989185" y="3060098"/>
            <a:ext cx="369940" cy="345026"/>
            <a:chOff x="-38542250" y="3220175"/>
            <a:chExt cx="341525" cy="318525"/>
          </a:xfrm>
        </p:grpSpPr>
        <p:sp>
          <p:nvSpPr>
            <p:cNvPr id="8239" name="Google Shape;8239;p57"/>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7"/>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7"/>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57"/>
          <p:cNvGrpSpPr/>
          <p:nvPr/>
        </p:nvGrpSpPr>
        <p:grpSpPr>
          <a:xfrm>
            <a:off x="6002657" y="3458526"/>
            <a:ext cx="342995" cy="342156"/>
            <a:chOff x="-38537400" y="3588000"/>
            <a:chExt cx="316650" cy="315875"/>
          </a:xfrm>
        </p:grpSpPr>
        <p:sp>
          <p:nvSpPr>
            <p:cNvPr id="8243" name="Google Shape;8243;p57"/>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7"/>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7"/>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7"/>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57"/>
          <p:cNvGrpSpPr/>
          <p:nvPr/>
        </p:nvGrpSpPr>
        <p:grpSpPr>
          <a:xfrm>
            <a:off x="6001804" y="3855248"/>
            <a:ext cx="344701" cy="342995"/>
            <a:chOff x="-38538975" y="3954250"/>
            <a:chExt cx="318225" cy="316650"/>
          </a:xfrm>
        </p:grpSpPr>
        <p:sp>
          <p:nvSpPr>
            <p:cNvPr id="8248" name="Google Shape;8248;p57"/>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7"/>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57"/>
          <p:cNvGrpSpPr/>
          <p:nvPr/>
        </p:nvGrpSpPr>
        <p:grpSpPr>
          <a:xfrm>
            <a:off x="7223057" y="3794670"/>
            <a:ext cx="348086" cy="344701"/>
            <a:chOff x="-37385100" y="3898325"/>
            <a:chExt cx="321350" cy="318225"/>
          </a:xfrm>
        </p:grpSpPr>
        <p:sp>
          <p:nvSpPr>
            <p:cNvPr id="8251" name="Google Shape;8251;p57"/>
            <p:cNvSpPr/>
            <p:nvPr/>
          </p:nvSpPr>
          <p:spPr>
            <a:xfrm>
              <a:off x="-37190575" y="4093650"/>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7"/>
            <p:cNvSpPr/>
            <p:nvPr/>
          </p:nvSpPr>
          <p:spPr>
            <a:xfrm>
              <a:off x="-37385100" y="3898325"/>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57"/>
          <p:cNvGrpSpPr/>
          <p:nvPr/>
        </p:nvGrpSpPr>
        <p:grpSpPr>
          <a:xfrm>
            <a:off x="2339986" y="3056902"/>
            <a:ext cx="343862" cy="343645"/>
            <a:chOff x="-41895050" y="3217225"/>
            <a:chExt cx="317450" cy="317250"/>
          </a:xfrm>
        </p:grpSpPr>
        <p:sp>
          <p:nvSpPr>
            <p:cNvPr id="8254" name="Google Shape;8254;p57"/>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7"/>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7"/>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7"/>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7"/>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57"/>
          <p:cNvGrpSpPr/>
          <p:nvPr/>
        </p:nvGrpSpPr>
        <p:grpSpPr>
          <a:xfrm>
            <a:off x="2339567" y="3455114"/>
            <a:ext cx="344701" cy="342995"/>
            <a:chOff x="-41893475" y="3584850"/>
            <a:chExt cx="318225" cy="316650"/>
          </a:xfrm>
        </p:grpSpPr>
        <p:sp>
          <p:nvSpPr>
            <p:cNvPr id="8260" name="Google Shape;8260;p57"/>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7"/>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7"/>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7"/>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4" name="Google Shape;8264;p57"/>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7"/>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6" name="Google Shape;8266;p57"/>
          <p:cNvGrpSpPr/>
          <p:nvPr/>
        </p:nvGrpSpPr>
        <p:grpSpPr>
          <a:xfrm>
            <a:off x="4391046" y="3477292"/>
            <a:ext cx="312909" cy="343862"/>
            <a:chOff x="-39998250" y="3605325"/>
            <a:chExt cx="288875" cy="317450"/>
          </a:xfrm>
        </p:grpSpPr>
        <p:sp>
          <p:nvSpPr>
            <p:cNvPr id="8267" name="Google Shape;8267;p57"/>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7"/>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57"/>
          <p:cNvGrpSpPr/>
          <p:nvPr/>
        </p:nvGrpSpPr>
        <p:grpSpPr>
          <a:xfrm>
            <a:off x="4376003" y="3874881"/>
            <a:ext cx="342995" cy="342968"/>
            <a:chOff x="-40011050" y="3972375"/>
            <a:chExt cx="316650" cy="316625"/>
          </a:xfrm>
        </p:grpSpPr>
        <p:sp>
          <p:nvSpPr>
            <p:cNvPr id="8270" name="Google Shape;8270;p57"/>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7"/>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57"/>
          <p:cNvGrpSpPr/>
          <p:nvPr/>
        </p:nvGrpSpPr>
        <p:grpSpPr>
          <a:xfrm>
            <a:off x="6452043" y="3062671"/>
            <a:ext cx="247457" cy="342129"/>
            <a:chOff x="-38129425" y="3222550"/>
            <a:chExt cx="228450" cy="315850"/>
          </a:xfrm>
        </p:grpSpPr>
        <p:sp>
          <p:nvSpPr>
            <p:cNvPr id="8273" name="Google Shape;8273;p57"/>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7"/>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57"/>
          <p:cNvGrpSpPr/>
          <p:nvPr/>
        </p:nvGrpSpPr>
        <p:grpSpPr>
          <a:xfrm>
            <a:off x="6403434" y="3458526"/>
            <a:ext cx="344674" cy="342995"/>
            <a:chOff x="-38172725" y="3588000"/>
            <a:chExt cx="318200" cy="316650"/>
          </a:xfrm>
        </p:grpSpPr>
        <p:sp>
          <p:nvSpPr>
            <p:cNvPr id="8276" name="Google Shape;8276;p57"/>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7"/>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7"/>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7"/>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7"/>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7"/>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7"/>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7"/>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57"/>
          <p:cNvGrpSpPr/>
          <p:nvPr/>
        </p:nvGrpSpPr>
        <p:grpSpPr>
          <a:xfrm>
            <a:off x="6473802" y="3856087"/>
            <a:ext cx="203939" cy="342995"/>
            <a:chOff x="-38109725" y="3955025"/>
            <a:chExt cx="188275" cy="316650"/>
          </a:xfrm>
        </p:grpSpPr>
        <p:sp>
          <p:nvSpPr>
            <p:cNvPr id="8285" name="Google Shape;8285;p57"/>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7"/>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7" name="Google Shape;8287;p57"/>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8" name="Google Shape;8288;p57"/>
          <p:cNvGrpSpPr/>
          <p:nvPr/>
        </p:nvGrpSpPr>
        <p:grpSpPr>
          <a:xfrm>
            <a:off x="2740068" y="3058609"/>
            <a:ext cx="346407" cy="342156"/>
            <a:chOff x="-41530375" y="3218800"/>
            <a:chExt cx="319800" cy="315875"/>
          </a:xfrm>
        </p:grpSpPr>
        <p:sp>
          <p:nvSpPr>
            <p:cNvPr id="8289" name="Google Shape;8289;p57"/>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7"/>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57"/>
          <p:cNvGrpSpPr/>
          <p:nvPr/>
        </p:nvGrpSpPr>
        <p:grpSpPr>
          <a:xfrm>
            <a:off x="2742194" y="3529340"/>
            <a:ext cx="342156" cy="267930"/>
            <a:chOff x="-41526450" y="3653375"/>
            <a:chExt cx="315875" cy="247350"/>
          </a:xfrm>
        </p:grpSpPr>
        <p:sp>
          <p:nvSpPr>
            <p:cNvPr id="8292" name="Google Shape;8292;p57"/>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7"/>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57"/>
          <p:cNvGrpSpPr/>
          <p:nvPr/>
        </p:nvGrpSpPr>
        <p:grpSpPr>
          <a:xfrm>
            <a:off x="2743480" y="3851836"/>
            <a:ext cx="339583" cy="342995"/>
            <a:chOff x="-41526450" y="3951100"/>
            <a:chExt cx="313500" cy="316650"/>
          </a:xfrm>
        </p:grpSpPr>
        <p:sp>
          <p:nvSpPr>
            <p:cNvPr id="8295" name="Google Shape;8295;p57"/>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7"/>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7"/>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57"/>
          <p:cNvGrpSpPr/>
          <p:nvPr/>
        </p:nvGrpSpPr>
        <p:grpSpPr>
          <a:xfrm>
            <a:off x="4797395" y="3079731"/>
            <a:ext cx="314832" cy="344701"/>
            <a:chOff x="-39625900" y="3238300"/>
            <a:chExt cx="290650" cy="318225"/>
          </a:xfrm>
        </p:grpSpPr>
        <p:sp>
          <p:nvSpPr>
            <p:cNvPr id="8299" name="Google Shape;8299;p57"/>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7"/>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1" name="Google Shape;8301;p57"/>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2" name="Google Shape;8302;p57"/>
          <p:cNvGrpSpPr/>
          <p:nvPr/>
        </p:nvGrpSpPr>
        <p:grpSpPr>
          <a:xfrm>
            <a:off x="4785019" y="3874475"/>
            <a:ext cx="339583" cy="343429"/>
            <a:chOff x="-39647175" y="3972000"/>
            <a:chExt cx="313500" cy="317050"/>
          </a:xfrm>
        </p:grpSpPr>
        <p:sp>
          <p:nvSpPr>
            <p:cNvPr id="8303" name="Google Shape;8303;p57"/>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7"/>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7"/>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57"/>
          <p:cNvGrpSpPr/>
          <p:nvPr/>
        </p:nvGrpSpPr>
        <p:grpSpPr>
          <a:xfrm>
            <a:off x="6802835" y="3061614"/>
            <a:ext cx="348113" cy="343835"/>
            <a:chOff x="-37808850" y="3221575"/>
            <a:chExt cx="321375" cy="317425"/>
          </a:xfrm>
        </p:grpSpPr>
        <p:sp>
          <p:nvSpPr>
            <p:cNvPr id="8307" name="Google Shape;8307;p57"/>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7"/>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57"/>
          <p:cNvGrpSpPr/>
          <p:nvPr/>
        </p:nvGrpSpPr>
        <p:grpSpPr>
          <a:xfrm>
            <a:off x="6804108" y="3577109"/>
            <a:ext cx="345568" cy="223572"/>
            <a:chOff x="-37806500" y="3697475"/>
            <a:chExt cx="319025" cy="206400"/>
          </a:xfrm>
        </p:grpSpPr>
        <p:sp>
          <p:nvSpPr>
            <p:cNvPr id="8310" name="Google Shape;8310;p57"/>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7"/>
            <p:cNvSpPr/>
            <p:nvPr/>
          </p:nvSpPr>
          <p:spPr>
            <a:xfrm>
              <a:off x="-37806500" y="3697475"/>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57"/>
          <p:cNvGrpSpPr/>
          <p:nvPr/>
        </p:nvGrpSpPr>
        <p:grpSpPr>
          <a:xfrm>
            <a:off x="6806247" y="3854381"/>
            <a:ext cx="341289" cy="344701"/>
            <a:chOff x="-37804925" y="3953450"/>
            <a:chExt cx="315075" cy="318225"/>
          </a:xfrm>
        </p:grpSpPr>
        <p:sp>
          <p:nvSpPr>
            <p:cNvPr id="8313" name="Google Shape;8313;p57"/>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7"/>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7"/>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6" name="Google Shape;8316;p57"/>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7" name="Google Shape;8317;p57"/>
          <p:cNvGrpSpPr/>
          <p:nvPr/>
        </p:nvGrpSpPr>
        <p:grpSpPr>
          <a:xfrm>
            <a:off x="8172275" y="677202"/>
            <a:ext cx="332705" cy="331102"/>
            <a:chOff x="-49786250" y="2316650"/>
            <a:chExt cx="300900" cy="299450"/>
          </a:xfrm>
        </p:grpSpPr>
        <p:sp>
          <p:nvSpPr>
            <p:cNvPr id="8318" name="Google Shape;8318;p57"/>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7"/>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7"/>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7"/>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7"/>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7"/>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7"/>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5" name="Google Shape;8325;p57"/>
          <p:cNvSpPr/>
          <p:nvPr/>
        </p:nvSpPr>
        <p:spPr>
          <a:xfrm>
            <a:off x="7689613" y="686196"/>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8329" name="Shape 8329"/>
        <p:cNvGrpSpPr/>
        <p:nvPr/>
      </p:nvGrpSpPr>
      <p:grpSpPr>
        <a:xfrm>
          <a:off x="0" y="0"/>
          <a:ext cx="0" cy="0"/>
          <a:chOff x="0" y="0"/>
          <a:chExt cx="0" cy="0"/>
        </a:xfrm>
      </p:grpSpPr>
      <p:sp>
        <p:nvSpPr>
          <p:cNvPr id="8330" name="Google Shape;8330;p5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Help &amp; Support Icons</a:t>
            </a:r>
            <a:endParaRPr>
              <a:solidFill>
                <a:srgbClr val="FFFFFF"/>
              </a:solidFill>
              <a:latin typeface="Proxima Nova Semibold"/>
              <a:ea typeface="Proxima Nova Semibold"/>
              <a:cs typeface="Proxima Nova Semibold"/>
              <a:sym typeface="Proxima Nova Semibold"/>
            </a:endParaRPr>
          </a:p>
        </p:txBody>
      </p:sp>
      <p:grpSp>
        <p:nvGrpSpPr>
          <p:cNvPr id="8331" name="Google Shape;8331;p58"/>
          <p:cNvGrpSpPr/>
          <p:nvPr/>
        </p:nvGrpSpPr>
        <p:grpSpPr>
          <a:xfrm>
            <a:off x="1055960" y="1681536"/>
            <a:ext cx="276267" cy="336065"/>
            <a:chOff x="-35830350" y="1912725"/>
            <a:chExt cx="241050" cy="293225"/>
          </a:xfrm>
        </p:grpSpPr>
        <p:sp>
          <p:nvSpPr>
            <p:cNvPr id="8332" name="Google Shape;8332;p58"/>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8"/>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58"/>
          <p:cNvGrpSpPr/>
          <p:nvPr/>
        </p:nvGrpSpPr>
        <p:grpSpPr>
          <a:xfrm>
            <a:off x="1026190" y="2108631"/>
            <a:ext cx="335807" cy="334031"/>
            <a:chOff x="-35854750" y="2272675"/>
            <a:chExt cx="293000" cy="291450"/>
          </a:xfrm>
        </p:grpSpPr>
        <p:sp>
          <p:nvSpPr>
            <p:cNvPr id="8335" name="Google Shape;8335;p58"/>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8"/>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8"/>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58"/>
          <p:cNvGrpSpPr/>
          <p:nvPr/>
        </p:nvGrpSpPr>
        <p:grpSpPr>
          <a:xfrm>
            <a:off x="1025731" y="2502659"/>
            <a:ext cx="336724" cy="334948"/>
            <a:chOff x="-35853975" y="2631825"/>
            <a:chExt cx="293800" cy="292250"/>
          </a:xfrm>
        </p:grpSpPr>
        <p:sp>
          <p:nvSpPr>
            <p:cNvPr id="8339" name="Google Shape;8339;p58"/>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8"/>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8"/>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8"/>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8"/>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58"/>
          <p:cNvGrpSpPr/>
          <p:nvPr/>
        </p:nvGrpSpPr>
        <p:grpSpPr>
          <a:xfrm>
            <a:off x="3140521" y="1682553"/>
            <a:ext cx="334031" cy="334031"/>
            <a:chOff x="-34032200" y="1916675"/>
            <a:chExt cx="291450" cy="291450"/>
          </a:xfrm>
        </p:grpSpPr>
        <p:sp>
          <p:nvSpPr>
            <p:cNvPr id="8345" name="Google Shape;8345;p58"/>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8"/>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8"/>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8"/>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9" name="Google Shape;8349;p58"/>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0" name="Google Shape;8350;p58"/>
          <p:cNvGrpSpPr/>
          <p:nvPr/>
        </p:nvGrpSpPr>
        <p:grpSpPr>
          <a:xfrm>
            <a:off x="3140077" y="2502659"/>
            <a:ext cx="334919" cy="334948"/>
            <a:chOff x="-34032200" y="2634975"/>
            <a:chExt cx="292225" cy="292250"/>
          </a:xfrm>
        </p:grpSpPr>
        <p:sp>
          <p:nvSpPr>
            <p:cNvPr id="8351" name="Google Shape;8351;p58"/>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8"/>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8"/>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58"/>
          <p:cNvGrpSpPr/>
          <p:nvPr/>
        </p:nvGrpSpPr>
        <p:grpSpPr>
          <a:xfrm>
            <a:off x="5239889" y="1682108"/>
            <a:ext cx="338558" cy="334919"/>
            <a:chOff x="-32245875" y="1938725"/>
            <a:chExt cx="295400" cy="292225"/>
          </a:xfrm>
        </p:grpSpPr>
        <p:sp>
          <p:nvSpPr>
            <p:cNvPr id="8355" name="Google Shape;8355;p58"/>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8"/>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8"/>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58"/>
          <p:cNvGrpSpPr/>
          <p:nvPr/>
        </p:nvGrpSpPr>
        <p:grpSpPr>
          <a:xfrm>
            <a:off x="5236737" y="2109303"/>
            <a:ext cx="344861" cy="332684"/>
            <a:chOff x="-32243500" y="2299850"/>
            <a:chExt cx="300900" cy="290275"/>
          </a:xfrm>
        </p:grpSpPr>
        <p:sp>
          <p:nvSpPr>
            <p:cNvPr id="8359" name="Google Shape;8359;p58"/>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8"/>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1" name="Google Shape;8361;p58"/>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2" name="Google Shape;8362;p58"/>
          <p:cNvGrpSpPr/>
          <p:nvPr/>
        </p:nvGrpSpPr>
        <p:grpSpPr>
          <a:xfrm>
            <a:off x="1449401" y="1681651"/>
            <a:ext cx="334919" cy="335836"/>
            <a:chOff x="-35495600" y="1912725"/>
            <a:chExt cx="292225" cy="293025"/>
          </a:xfrm>
        </p:grpSpPr>
        <p:sp>
          <p:nvSpPr>
            <p:cNvPr id="8363" name="Google Shape;8363;p58"/>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8"/>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8"/>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6" name="Google Shape;8366;p58"/>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7" name="Google Shape;8367;p58"/>
          <p:cNvGrpSpPr/>
          <p:nvPr/>
        </p:nvGrpSpPr>
        <p:grpSpPr>
          <a:xfrm>
            <a:off x="1449401" y="2503118"/>
            <a:ext cx="334919" cy="334031"/>
            <a:chOff x="-35495600" y="2631825"/>
            <a:chExt cx="292225" cy="291450"/>
          </a:xfrm>
        </p:grpSpPr>
        <p:sp>
          <p:nvSpPr>
            <p:cNvPr id="8368" name="Google Shape;8368;p58"/>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8"/>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8"/>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8"/>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58"/>
          <p:cNvGrpSpPr/>
          <p:nvPr/>
        </p:nvGrpSpPr>
        <p:grpSpPr>
          <a:xfrm>
            <a:off x="3563288" y="1682553"/>
            <a:ext cx="334031" cy="334031"/>
            <a:chOff x="-33673825" y="1916675"/>
            <a:chExt cx="291450" cy="291450"/>
          </a:xfrm>
        </p:grpSpPr>
        <p:sp>
          <p:nvSpPr>
            <p:cNvPr id="8373" name="Google Shape;8373;p58"/>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8"/>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8"/>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8"/>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58"/>
          <p:cNvGrpSpPr/>
          <p:nvPr/>
        </p:nvGrpSpPr>
        <p:grpSpPr>
          <a:xfrm>
            <a:off x="3561039" y="2107743"/>
            <a:ext cx="338529" cy="335807"/>
            <a:chOff x="-33676975" y="2275050"/>
            <a:chExt cx="295375" cy="293000"/>
          </a:xfrm>
        </p:grpSpPr>
        <p:sp>
          <p:nvSpPr>
            <p:cNvPr id="8378" name="Google Shape;8378;p58"/>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8"/>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8"/>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58"/>
          <p:cNvGrpSpPr/>
          <p:nvPr/>
        </p:nvGrpSpPr>
        <p:grpSpPr>
          <a:xfrm>
            <a:off x="3563288" y="2502444"/>
            <a:ext cx="334031" cy="335378"/>
            <a:chOff x="-33673825" y="2634975"/>
            <a:chExt cx="291450" cy="292625"/>
          </a:xfrm>
        </p:grpSpPr>
        <p:sp>
          <p:nvSpPr>
            <p:cNvPr id="8382" name="Google Shape;8382;p58"/>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8"/>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58"/>
          <p:cNvGrpSpPr/>
          <p:nvPr/>
        </p:nvGrpSpPr>
        <p:grpSpPr>
          <a:xfrm>
            <a:off x="5679739" y="1682524"/>
            <a:ext cx="311453" cy="334088"/>
            <a:chOff x="-31874100" y="1939525"/>
            <a:chExt cx="271750" cy="291500"/>
          </a:xfrm>
        </p:grpSpPr>
        <p:sp>
          <p:nvSpPr>
            <p:cNvPr id="8385" name="Google Shape;8385;p58"/>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8"/>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7" name="Google Shape;8387;p58"/>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8" name="Google Shape;8388;p58"/>
          <p:cNvGrpSpPr/>
          <p:nvPr/>
        </p:nvGrpSpPr>
        <p:grpSpPr>
          <a:xfrm>
            <a:off x="5662132" y="2503504"/>
            <a:ext cx="346667" cy="333257"/>
            <a:chOff x="-31889075" y="2658950"/>
            <a:chExt cx="302475" cy="290775"/>
          </a:xfrm>
        </p:grpSpPr>
        <p:sp>
          <p:nvSpPr>
            <p:cNvPr id="8389" name="Google Shape;8389;p58"/>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8"/>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1" name="Google Shape;8391;p58"/>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2" name="Google Shape;8392;p58"/>
          <p:cNvGrpSpPr/>
          <p:nvPr/>
        </p:nvGrpSpPr>
        <p:grpSpPr>
          <a:xfrm>
            <a:off x="1872611" y="1681651"/>
            <a:ext cx="334919" cy="335836"/>
            <a:chOff x="-35136450" y="1912725"/>
            <a:chExt cx="292225" cy="293025"/>
          </a:xfrm>
        </p:grpSpPr>
        <p:sp>
          <p:nvSpPr>
            <p:cNvPr id="8393" name="Google Shape;8393;p58"/>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8"/>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8"/>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58"/>
          <p:cNvGrpSpPr/>
          <p:nvPr/>
        </p:nvGrpSpPr>
        <p:grpSpPr>
          <a:xfrm>
            <a:off x="1873055" y="2108387"/>
            <a:ext cx="334031" cy="334518"/>
            <a:chOff x="-35134875" y="2272675"/>
            <a:chExt cx="291450" cy="291875"/>
          </a:xfrm>
        </p:grpSpPr>
        <p:sp>
          <p:nvSpPr>
            <p:cNvPr id="8397" name="Google Shape;8397;p58"/>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8"/>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8"/>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58"/>
          <p:cNvGrpSpPr/>
          <p:nvPr/>
        </p:nvGrpSpPr>
        <p:grpSpPr>
          <a:xfrm>
            <a:off x="1912324" y="2503118"/>
            <a:ext cx="255494" cy="334031"/>
            <a:chOff x="-35101800" y="2631050"/>
            <a:chExt cx="222925" cy="291450"/>
          </a:xfrm>
        </p:grpSpPr>
        <p:sp>
          <p:nvSpPr>
            <p:cNvPr id="8402" name="Google Shape;8402;p58"/>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8"/>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6" name="Google Shape;8406;p58"/>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7" name="Google Shape;8407;p58"/>
          <p:cNvGrpSpPr/>
          <p:nvPr/>
        </p:nvGrpSpPr>
        <p:grpSpPr>
          <a:xfrm>
            <a:off x="3979357" y="2107743"/>
            <a:ext cx="334031" cy="335807"/>
            <a:chOff x="-33314675" y="2275050"/>
            <a:chExt cx="291450" cy="293000"/>
          </a:xfrm>
        </p:grpSpPr>
        <p:sp>
          <p:nvSpPr>
            <p:cNvPr id="8408" name="Google Shape;8408;p58"/>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8"/>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8"/>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1" name="Google Shape;8411;p58"/>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2" name="Google Shape;8412;p58"/>
          <p:cNvGrpSpPr/>
          <p:nvPr/>
        </p:nvGrpSpPr>
        <p:grpSpPr>
          <a:xfrm>
            <a:off x="6090314" y="1682567"/>
            <a:ext cx="334031" cy="334002"/>
            <a:chOff x="-31523625" y="1939525"/>
            <a:chExt cx="291450" cy="291425"/>
          </a:xfrm>
        </p:grpSpPr>
        <p:sp>
          <p:nvSpPr>
            <p:cNvPr id="8413" name="Google Shape;8413;p58"/>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8"/>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8"/>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8"/>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8"/>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8"/>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8"/>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58"/>
          <p:cNvGrpSpPr/>
          <p:nvPr/>
        </p:nvGrpSpPr>
        <p:grpSpPr>
          <a:xfrm>
            <a:off x="6089411" y="2108630"/>
            <a:ext cx="335836" cy="334031"/>
            <a:chOff x="-31523625" y="2298675"/>
            <a:chExt cx="293025" cy="291450"/>
          </a:xfrm>
        </p:grpSpPr>
        <p:sp>
          <p:nvSpPr>
            <p:cNvPr id="8425" name="Google Shape;8425;p58"/>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8"/>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8" name="Google Shape;8428;p58"/>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0" name="Google Shape;8430;p58"/>
          <p:cNvGrpSpPr/>
          <p:nvPr/>
        </p:nvGrpSpPr>
        <p:grpSpPr>
          <a:xfrm>
            <a:off x="2305764" y="1682568"/>
            <a:ext cx="313258" cy="334002"/>
            <a:chOff x="-34767825" y="1914325"/>
            <a:chExt cx="273325" cy="291425"/>
          </a:xfrm>
        </p:grpSpPr>
        <p:sp>
          <p:nvSpPr>
            <p:cNvPr id="8431" name="Google Shape;8431;p58"/>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8"/>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58"/>
          <p:cNvGrpSpPr/>
          <p:nvPr/>
        </p:nvGrpSpPr>
        <p:grpSpPr>
          <a:xfrm>
            <a:off x="2294031" y="2107728"/>
            <a:ext cx="336724" cy="335836"/>
            <a:chOff x="-34778075" y="2272675"/>
            <a:chExt cx="293800" cy="293025"/>
          </a:xfrm>
        </p:grpSpPr>
        <p:sp>
          <p:nvSpPr>
            <p:cNvPr id="8435" name="Google Shape;8435;p58"/>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8"/>
          <p:cNvGrpSpPr/>
          <p:nvPr/>
        </p:nvGrpSpPr>
        <p:grpSpPr>
          <a:xfrm>
            <a:off x="2295378" y="2503118"/>
            <a:ext cx="334031" cy="334031"/>
            <a:chOff x="-34776500" y="2631825"/>
            <a:chExt cx="291450" cy="291450"/>
          </a:xfrm>
        </p:grpSpPr>
        <p:sp>
          <p:nvSpPr>
            <p:cNvPr id="8439" name="Google Shape;8439;p58"/>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8"/>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58"/>
          <p:cNvGrpSpPr/>
          <p:nvPr/>
        </p:nvGrpSpPr>
        <p:grpSpPr>
          <a:xfrm>
            <a:off x="4403027" y="1680304"/>
            <a:ext cx="334919" cy="338529"/>
            <a:chOff x="-32956300" y="1915900"/>
            <a:chExt cx="292225" cy="295375"/>
          </a:xfrm>
        </p:grpSpPr>
        <p:sp>
          <p:nvSpPr>
            <p:cNvPr id="8443" name="Google Shape;8443;p58"/>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8"/>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5" name="Google Shape;8445;p58"/>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8"/>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7" name="Google Shape;8447;p58"/>
          <p:cNvGrpSpPr/>
          <p:nvPr/>
        </p:nvGrpSpPr>
        <p:grpSpPr>
          <a:xfrm>
            <a:off x="6507301" y="1682567"/>
            <a:ext cx="336724" cy="334002"/>
            <a:chOff x="-31166825" y="1939525"/>
            <a:chExt cx="293800" cy="291425"/>
          </a:xfrm>
        </p:grpSpPr>
        <p:sp>
          <p:nvSpPr>
            <p:cNvPr id="8448" name="Google Shape;8448;p58"/>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8"/>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8"/>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8"/>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8"/>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8"/>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8"/>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8"/>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8"/>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58"/>
          <p:cNvGrpSpPr/>
          <p:nvPr/>
        </p:nvGrpSpPr>
        <p:grpSpPr>
          <a:xfrm>
            <a:off x="6508203" y="2108372"/>
            <a:ext cx="334919" cy="334547"/>
            <a:chOff x="-31165250" y="2298675"/>
            <a:chExt cx="292225" cy="291900"/>
          </a:xfrm>
        </p:grpSpPr>
        <p:sp>
          <p:nvSpPr>
            <p:cNvPr id="8460" name="Google Shape;8460;p58"/>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8"/>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58"/>
          <p:cNvGrpSpPr/>
          <p:nvPr/>
        </p:nvGrpSpPr>
        <p:grpSpPr>
          <a:xfrm>
            <a:off x="6508662" y="2503131"/>
            <a:ext cx="334002" cy="334002"/>
            <a:chOff x="-31164450" y="2657050"/>
            <a:chExt cx="291425" cy="291425"/>
          </a:xfrm>
        </p:grpSpPr>
        <p:sp>
          <p:nvSpPr>
            <p:cNvPr id="8464" name="Google Shape;8464;p58"/>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8"/>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8"/>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8" name="Google Shape;8468;p58"/>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9" name="Google Shape;8469;p58"/>
          <p:cNvGrpSpPr/>
          <p:nvPr/>
        </p:nvGrpSpPr>
        <p:grpSpPr>
          <a:xfrm>
            <a:off x="2709198" y="1682224"/>
            <a:ext cx="338529" cy="334690"/>
            <a:chOff x="-34421275" y="1912725"/>
            <a:chExt cx="295375" cy="292025"/>
          </a:xfrm>
        </p:grpSpPr>
        <p:sp>
          <p:nvSpPr>
            <p:cNvPr id="8470" name="Google Shape;8470;p58"/>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8"/>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58"/>
          <p:cNvGrpSpPr/>
          <p:nvPr/>
        </p:nvGrpSpPr>
        <p:grpSpPr>
          <a:xfrm>
            <a:off x="2708296" y="2107728"/>
            <a:ext cx="340334" cy="335836"/>
            <a:chOff x="-34418125" y="2271100"/>
            <a:chExt cx="296950" cy="293025"/>
          </a:xfrm>
        </p:grpSpPr>
        <p:sp>
          <p:nvSpPr>
            <p:cNvPr id="8473" name="Google Shape;8473;p58"/>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8"/>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8"/>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8"/>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58"/>
          <p:cNvGrpSpPr/>
          <p:nvPr/>
        </p:nvGrpSpPr>
        <p:grpSpPr>
          <a:xfrm>
            <a:off x="2709198" y="2503118"/>
            <a:ext cx="338529" cy="334031"/>
            <a:chOff x="-34421275" y="2631050"/>
            <a:chExt cx="295375" cy="291450"/>
          </a:xfrm>
        </p:grpSpPr>
        <p:sp>
          <p:nvSpPr>
            <p:cNvPr id="8479" name="Google Shape;8479;p58"/>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8"/>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8"/>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8"/>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3" name="Google Shape;8483;p58"/>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8"/>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6" name="Google Shape;8486;p58"/>
          <p:cNvGrpSpPr/>
          <p:nvPr/>
        </p:nvGrpSpPr>
        <p:grpSpPr>
          <a:xfrm>
            <a:off x="6938569" y="1683011"/>
            <a:ext cx="334031" cy="333114"/>
            <a:chOff x="-30805300" y="1938725"/>
            <a:chExt cx="291450" cy="290650"/>
          </a:xfrm>
        </p:grpSpPr>
        <p:sp>
          <p:nvSpPr>
            <p:cNvPr id="8487" name="Google Shape;8487;p58"/>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58"/>
          <p:cNvGrpSpPr/>
          <p:nvPr/>
        </p:nvGrpSpPr>
        <p:grpSpPr>
          <a:xfrm>
            <a:off x="6939028" y="2108816"/>
            <a:ext cx="333114" cy="333658"/>
            <a:chOff x="-30805300" y="2298675"/>
            <a:chExt cx="290650" cy="291125"/>
          </a:xfrm>
        </p:grpSpPr>
        <p:sp>
          <p:nvSpPr>
            <p:cNvPr id="8490" name="Google Shape;8490;p58"/>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8"/>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8"/>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8"/>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58"/>
          <p:cNvGrpSpPr/>
          <p:nvPr/>
        </p:nvGrpSpPr>
        <p:grpSpPr>
          <a:xfrm>
            <a:off x="6938584" y="2503131"/>
            <a:ext cx="334002" cy="334002"/>
            <a:chOff x="-30806075" y="2657050"/>
            <a:chExt cx="291425" cy="291425"/>
          </a:xfrm>
        </p:grpSpPr>
        <p:sp>
          <p:nvSpPr>
            <p:cNvPr id="8495" name="Google Shape;8495;p58"/>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58"/>
          <p:cNvGrpSpPr/>
          <p:nvPr/>
        </p:nvGrpSpPr>
        <p:grpSpPr>
          <a:xfrm>
            <a:off x="7780406" y="2108643"/>
            <a:ext cx="334002" cy="334002"/>
            <a:chOff x="-30064925" y="2332550"/>
            <a:chExt cx="291425" cy="291425"/>
          </a:xfrm>
        </p:grpSpPr>
        <p:sp>
          <p:nvSpPr>
            <p:cNvPr id="8499" name="Google Shape;8499;p58"/>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8"/>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8"/>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58"/>
          <p:cNvGrpSpPr/>
          <p:nvPr/>
        </p:nvGrpSpPr>
        <p:grpSpPr>
          <a:xfrm>
            <a:off x="1055057" y="3057139"/>
            <a:ext cx="278073" cy="334031"/>
            <a:chOff x="-35814600" y="3202075"/>
            <a:chExt cx="242625" cy="291450"/>
          </a:xfrm>
        </p:grpSpPr>
        <p:sp>
          <p:nvSpPr>
            <p:cNvPr id="8503" name="Google Shape;8503;p58"/>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8"/>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8"/>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8"/>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8"/>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8"/>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58"/>
          <p:cNvGrpSpPr/>
          <p:nvPr/>
        </p:nvGrpSpPr>
        <p:grpSpPr>
          <a:xfrm>
            <a:off x="1027077" y="3473603"/>
            <a:ext cx="334031" cy="334260"/>
            <a:chOff x="-35839800" y="3561025"/>
            <a:chExt cx="291450" cy="291650"/>
          </a:xfrm>
        </p:grpSpPr>
        <p:sp>
          <p:nvSpPr>
            <p:cNvPr id="8511" name="Google Shape;8511;p58"/>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8"/>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8"/>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8"/>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8" name="Google Shape;8518;p58"/>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9" name="Google Shape;8519;p58"/>
          <p:cNvGrpSpPr/>
          <p:nvPr/>
        </p:nvGrpSpPr>
        <p:grpSpPr>
          <a:xfrm>
            <a:off x="3140520" y="3057138"/>
            <a:ext cx="334031" cy="334031"/>
            <a:chOff x="-34003850" y="3227275"/>
            <a:chExt cx="291450" cy="291450"/>
          </a:xfrm>
        </p:grpSpPr>
        <p:sp>
          <p:nvSpPr>
            <p:cNvPr id="8520" name="Google Shape;8520;p58"/>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58"/>
          <p:cNvGrpSpPr/>
          <p:nvPr/>
        </p:nvGrpSpPr>
        <p:grpSpPr>
          <a:xfrm>
            <a:off x="3140076" y="3473387"/>
            <a:ext cx="334919" cy="334690"/>
            <a:chOff x="-34004625" y="3585850"/>
            <a:chExt cx="292225" cy="292025"/>
          </a:xfrm>
        </p:grpSpPr>
        <p:sp>
          <p:nvSpPr>
            <p:cNvPr id="8526" name="Google Shape;8526;p58"/>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8"/>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58"/>
          <p:cNvGrpSpPr/>
          <p:nvPr/>
        </p:nvGrpSpPr>
        <p:grpSpPr>
          <a:xfrm>
            <a:off x="3139617" y="3884450"/>
            <a:ext cx="335836" cy="334948"/>
            <a:chOff x="-34005425" y="3945575"/>
            <a:chExt cx="293025" cy="292250"/>
          </a:xfrm>
        </p:grpSpPr>
        <p:sp>
          <p:nvSpPr>
            <p:cNvPr id="8532" name="Google Shape;8532;p58"/>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8"/>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8"/>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58"/>
          <p:cNvGrpSpPr/>
          <p:nvPr/>
        </p:nvGrpSpPr>
        <p:grpSpPr>
          <a:xfrm>
            <a:off x="5239900" y="3056237"/>
            <a:ext cx="338529" cy="335836"/>
            <a:chOff x="-32174975" y="3192625"/>
            <a:chExt cx="295375" cy="293025"/>
          </a:xfrm>
        </p:grpSpPr>
        <p:sp>
          <p:nvSpPr>
            <p:cNvPr id="8536" name="Google Shape;8536;p58"/>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8"/>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8"/>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0" name="Google Shape;8540;p58"/>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8"/>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2" name="Google Shape;8542;p58"/>
          <p:cNvGrpSpPr/>
          <p:nvPr/>
        </p:nvGrpSpPr>
        <p:grpSpPr>
          <a:xfrm>
            <a:off x="7354858" y="3057140"/>
            <a:ext cx="334919" cy="334031"/>
            <a:chOff x="-30345325" y="3184750"/>
            <a:chExt cx="292225" cy="291450"/>
          </a:xfrm>
        </p:grpSpPr>
        <p:sp>
          <p:nvSpPr>
            <p:cNvPr id="8543" name="Google Shape;8543;p58"/>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8"/>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8"/>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8"/>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58"/>
          <p:cNvGrpSpPr/>
          <p:nvPr/>
        </p:nvGrpSpPr>
        <p:grpSpPr>
          <a:xfrm>
            <a:off x="1449844" y="3057139"/>
            <a:ext cx="334031" cy="334031"/>
            <a:chOff x="-35481425" y="3202075"/>
            <a:chExt cx="291450" cy="291450"/>
          </a:xfrm>
        </p:grpSpPr>
        <p:sp>
          <p:nvSpPr>
            <p:cNvPr id="8549" name="Google Shape;8549;p58"/>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8"/>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8"/>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8"/>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8"/>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58"/>
          <p:cNvGrpSpPr/>
          <p:nvPr/>
        </p:nvGrpSpPr>
        <p:grpSpPr>
          <a:xfrm>
            <a:off x="1449400" y="3474176"/>
            <a:ext cx="334919" cy="333114"/>
            <a:chOff x="-35482200" y="3561225"/>
            <a:chExt cx="292225" cy="290650"/>
          </a:xfrm>
        </p:grpSpPr>
        <p:sp>
          <p:nvSpPr>
            <p:cNvPr id="8557" name="Google Shape;8557;p58"/>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8"/>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58"/>
          <p:cNvGrpSpPr/>
          <p:nvPr/>
        </p:nvGrpSpPr>
        <p:grpSpPr>
          <a:xfrm>
            <a:off x="1449844" y="3884924"/>
            <a:ext cx="334031" cy="334002"/>
            <a:chOff x="-35481425" y="3919600"/>
            <a:chExt cx="291450" cy="291425"/>
          </a:xfrm>
        </p:grpSpPr>
        <p:sp>
          <p:nvSpPr>
            <p:cNvPr id="8561" name="Google Shape;8561;p58"/>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8"/>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8"/>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8"/>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8"/>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8"/>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8"/>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58"/>
          <p:cNvGrpSpPr/>
          <p:nvPr/>
        </p:nvGrpSpPr>
        <p:grpSpPr>
          <a:xfrm>
            <a:off x="3561481" y="3057596"/>
            <a:ext cx="337641" cy="333114"/>
            <a:chOff x="-33645475" y="3228075"/>
            <a:chExt cx="294600" cy="290650"/>
          </a:xfrm>
        </p:grpSpPr>
        <p:sp>
          <p:nvSpPr>
            <p:cNvPr id="8570" name="Google Shape;8570;p58"/>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8"/>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8"/>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8"/>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8"/>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8"/>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8"/>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58"/>
          <p:cNvGrpSpPr/>
          <p:nvPr/>
        </p:nvGrpSpPr>
        <p:grpSpPr>
          <a:xfrm>
            <a:off x="3562398" y="3473272"/>
            <a:ext cx="335807" cy="334919"/>
            <a:chOff x="-33646250" y="3586425"/>
            <a:chExt cx="293000" cy="292225"/>
          </a:xfrm>
        </p:grpSpPr>
        <p:sp>
          <p:nvSpPr>
            <p:cNvPr id="8578" name="Google Shape;8578;p58"/>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58"/>
          <p:cNvGrpSpPr/>
          <p:nvPr/>
        </p:nvGrpSpPr>
        <p:grpSpPr>
          <a:xfrm>
            <a:off x="3562842" y="3884006"/>
            <a:ext cx="334919" cy="335836"/>
            <a:chOff x="-33645475" y="3944800"/>
            <a:chExt cx="292225" cy="293025"/>
          </a:xfrm>
        </p:grpSpPr>
        <p:sp>
          <p:nvSpPr>
            <p:cNvPr id="8581" name="Google Shape;8581;p58"/>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8"/>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8"/>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8"/>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8"/>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58"/>
          <p:cNvGrpSpPr/>
          <p:nvPr/>
        </p:nvGrpSpPr>
        <p:grpSpPr>
          <a:xfrm>
            <a:off x="5668905" y="3056323"/>
            <a:ext cx="333114" cy="335664"/>
            <a:chOff x="-31809525" y="3192625"/>
            <a:chExt cx="290650" cy="292875"/>
          </a:xfrm>
        </p:grpSpPr>
        <p:sp>
          <p:nvSpPr>
            <p:cNvPr id="8592" name="Google Shape;8592;p58"/>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8"/>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8"/>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58"/>
          <p:cNvGrpSpPr/>
          <p:nvPr/>
        </p:nvGrpSpPr>
        <p:grpSpPr>
          <a:xfrm>
            <a:off x="5668446" y="3472816"/>
            <a:ext cx="334031" cy="335836"/>
            <a:chOff x="-31811100" y="3550975"/>
            <a:chExt cx="291450" cy="293025"/>
          </a:xfrm>
        </p:grpSpPr>
        <p:sp>
          <p:nvSpPr>
            <p:cNvPr id="8597" name="Google Shape;8597;p58"/>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8"/>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8"/>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58"/>
          <p:cNvGrpSpPr/>
          <p:nvPr/>
        </p:nvGrpSpPr>
        <p:grpSpPr>
          <a:xfrm>
            <a:off x="5662587" y="3883406"/>
            <a:ext cx="345750" cy="337039"/>
            <a:chOff x="-31817400" y="3910025"/>
            <a:chExt cx="301675" cy="294075"/>
          </a:xfrm>
        </p:grpSpPr>
        <p:sp>
          <p:nvSpPr>
            <p:cNvPr id="8605" name="Google Shape;8605;p58"/>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8"/>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58"/>
          <p:cNvGrpSpPr/>
          <p:nvPr/>
        </p:nvGrpSpPr>
        <p:grpSpPr>
          <a:xfrm>
            <a:off x="7354844" y="3473273"/>
            <a:ext cx="334948" cy="334919"/>
            <a:chOff x="-30354000" y="3569100"/>
            <a:chExt cx="292250" cy="292225"/>
          </a:xfrm>
        </p:grpSpPr>
        <p:sp>
          <p:nvSpPr>
            <p:cNvPr id="8609" name="Google Shape;8609;p58"/>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8"/>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8"/>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8"/>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58"/>
          <p:cNvGrpSpPr/>
          <p:nvPr/>
        </p:nvGrpSpPr>
        <p:grpSpPr>
          <a:xfrm>
            <a:off x="1878484" y="3057139"/>
            <a:ext cx="323172" cy="334031"/>
            <a:chOff x="-35118325" y="3202075"/>
            <a:chExt cx="281975" cy="291450"/>
          </a:xfrm>
        </p:grpSpPr>
        <p:sp>
          <p:nvSpPr>
            <p:cNvPr id="8616" name="Google Shape;8616;p58"/>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8"/>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8"/>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58"/>
          <p:cNvGrpSpPr/>
          <p:nvPr/>
        </p:nvGrpSpPr>
        <p:grpSpPr>
          <a:xfrm>
            <a:off x="1872611" y="3473918"/>
            <a:ext cx="334919" cy="333630"/>
            <a:chOff x="-35123050" y="3561225"/>
            <a:chExt cx="292225" cy="291100"/>
          </a:xfrm>
        </p:grpSpPr>
        <p:sp>
          <p:nvSpPr>
            <p:cNvPr id="8621" name="Google Shape;8621;p58"/>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58"/>
          <p:cNvGrpSpPr/>
          <p:nvPr/>
        </p:nvGrpSpPr>
        <p:grpSpPr>
          <a:xfrm>
            <a:off x="1912337" y="3884924"/>
            <a:ext cx="255466" cy="334002"/>
            <a:chOff x="-35089175" y="3919600"/>
            <a:chExt cx="222900" cy="291425"/>
          </a:xfrm>
        </p:grpSpPr>
        <p:sp>
          <p:nvSpPr>
            <p:cNvPr id="8624" name="Google Shape;8624;p58"/>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8"/>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58"/>
          <p:cNvGrpSpPr/>
          <p:nvPr/>
        </p:nvGrpSpPr>
        <p:grpSpPr>
          <a:xfrm>
            <a:off x="3987479" y="3056908"/>
            <a:ext cx="317785" cy="334489"/>
            <a:chOff x="-33277650" y="3226875"/>
            <a:chExt cx="277275" cy="291850"/>
          </a:xfrm>
        </p:grpSpPr>
        <p:sp>
          <p:nvSpPr>
            <p:cNvPr id="8627" name="Google Shape;8627;p58"/>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8"/>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8"/>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8"/>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8"/>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8"/>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58"/>
          <p:cNvGrpSpPr/>
          <p:nvPr/>
        </p:nvGrpSpPr>
        <p:grpSpPr>
          <a:xfrm>
            <a:off x="3979356" y="3473717"/>
            <a:ext cx="334031" cy="334031"/>
            <a:chOff x="-33286325" y="3586425"/>
            <a:chExt cx="291450" cy="291450"/>
          </a:xfrm>
        </p:grpSpPr>
        <p:sp>
          <p:nvSpPr>
            <p:cNvPr id="8635" name="Google Shape;8635;p58"/>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8"/>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8"/>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8"/>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58"/>
          <p:cNvGrpSpPr/>
          <p:nvPr/>
        </p:nvGrpSpPr>
        <p:grpSpPr>
          <a:xfrm>
            <a:off x="3979356" y="3884006"/>
            <a:ext cx="334031" cy="335836"/>
            <a:chOff x="-33286325" y="3944800"/>
            <a:chExt cx="291450" cy="293025"/>
          </a:xfrm>
        </p:grpSpPr>
        <p:sp>
          <p:nvSpPr>
            <p:cNvPr id="8641" name="Google Shape;8641;p58"/>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8"/>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8"/>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8"/>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58"/>
          <p:cNvGrpSpPr/>
          <p:nvPr/>
        </p:nvGrpSpPr>
        <p:grpSpPr>
          <a:xfrm>
            <a:off x="6090310" y="3055778"/>
            <a:ext cx="334031" cy="336753"/>
            <a:chOff x="-31452725" y="3191825"/>
            <a:chExt cx="291450" cy="293825"/>
          </a:xfrm>
        </p:grpSpPr>
        <p:sp>
          <p:nvSpPr>
            <p:cNvPr id="8646" name="Google Shape;8646;p58"/>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8"/>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58"/>
          <p:cNvGrpSpPr/>
          <p:nvPr/>
        </p:nvGrpSpPr>
        <p:grpSpPr>
          <a:xfrm>
            <a:off x="6089866" y="3473274"/>
            <a:ext cx="334919" cy="334919"/>
            <a:chOff x="-31452725" y="3551775"/>
            <a:chExt cx="292225" cy="292225"/>
          </a:xfrm>
        </p:grpSpPr>
        <p:sp>
          <p:nvSpPr>
            <p:cNvPr id="8651" name="Google Shape;8651;p58"/>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8"/>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58"/>
          <p:cNvGrpSpPr/>
          <p:nvPr/>
        </p:nvGrpSpPr>
        <p:grpSpPr>
          <a:xfrm>
            <a:off x="6088505" y="3883563"/>
            <a:ext cx="337641" cy="336724"/>
            <a:chOff x="-31455100" y="3909350"/>
            <a:chExt cx="294600" cy="293800"/>
          </a:xfrm>
        </p:grpSpPr>
        <p:sp>
          <p:nvSpPr>
            <p:cNvPr id="8656" name="Google Shape;8656;p5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58"/>
          <p:cNvGrpSpPr/>
          <p:nvPr/>
        </p:nvGrpSpPr>
        <p:grpSpPr>
          <a:xfrm>
            <a:off x="7355302" y="3884466"/>
            <a:ext cx="334031" cy="334919"/>
            <a:chOff x="-30345325" y="3918800"/>
            <a:chExt cx="291450" cy="292225"/>
          </a:xfrm>
        </p:grpSpPr>
        <p:sp>
          <p:nvSpPr>
            <p:cNvPr id="8659" name="Google Shape;8659;p58"/>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8"/>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8"/>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58"/>
          <p:cNvGrpSpPr/>
          <p:nvPr/>
        </p:nvGrpSpPr>
        <p:grpSpPr>
          <a:xfrm>
            <a:off x="2305320" y="3057139"/>
            <a:ext cx="314146" cy="334031"/>
            <a:chOff x="-34755225" y="3202075"/>
            <a:chExt cx="274100" cy="291450"/>
          </a:xfrm>
        </p:grpSpPr>
        <p:sp>
          <p:nvSpPr>
            <p:cNvPr id="8665" name="Google Shape;8665;p58"/>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8"/>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58"/>
          <p:cNvGrpSpPr/>
          <p:nvPr/>
        </p:nvGrpSpPr>
        <p:grpSpPr>
          <a:xfrm>
            <a:off x="2295377" y="3473718"/>
            <a:ext cx="334031" cy="334031"/>
            <a:chOff x="-34763900" y="3561225"/>
            <a:chExt cx="291450" cy="291450"/>
          </a:xfrm>
        </p:grpSpPr>
        <p:sp>
          <p:nvSpPr>
            <p:cNvPr id="8673" name="Google Shape;8673;p58"/>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8"/>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6" name="Google Shape;8676;p58"/>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7" name="Google Shape;8677;p58"/>
          <p:cNvGrpSpPr/>
          <p:nvPr/>
        </p:nvGrpSpPr>
        <p:grpSpPr>
          <a:xfrm>
            <a:off x="4403025" y="3056693"/>
            <a:ext cx="334919" cy="334919"/>
            <a:chOff x="-32927950" y="3227275"/>
            <a:chExt cx="292225" cy="292225"/>
          </a:xfrm>
        </p:grpSpPr>
        <p:sp>
          <p:nvSpPr>
            <p:cNvPr id="8678" name="Google Shape;8678;p58"/>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8"/>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8"/>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8"/>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58"/>
          <p:cNvGrpSpPr/>
          <p:nvPr/>
        </p:nvGrpSpPr>
        <p:grpSpPr>
          <a:xfrm>
            <a:off x="4402567" y="3473717"/>
            <a:ext cx="335836" cy="334031"/>
            <a:chOff x="-32927950" y="3586425"/>
            <a:chExt cx="293025" cy="291450"/>
          </a:xfrm>
        </p:grpSpPr>
        <p:sp>
          <p:nvSpPr>
            <p:cNvPr id="8684" name="Google Shape;8684;p58"/>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8"/>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8"/>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58"/>
          <p:cNvGrpSpPr/>
          <p:nvPr/>
        </p:nvGrpSpPr>
        <p:grpSpPr>
          <a:xfrm>
            <a:off x="4403025" y="3884006"/>
            <a:ext cx="334919" cy="335836"/>
            <a:chOff x="-32927950" y="3944800"/>
            <a:chExt cx="292225" cy="293025"/>
          </a:xfrm>
        </p:grpSpPr>
        <p:sp>
          <p:nvSpPr>
            <p:cNvPr id="8690" name="Google Shape;8690;p58"/>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8"/>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8"/>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8"/>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8"/>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8"/>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8"/>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58"/>
          <p:cNvGrpSpPr/>
          <p:nvPr/>
        </p:nvGrpSpPr>
        <p:grpSpPr>
          <a:xfrm>
            <a:off x="6508199" y="3057025"/>
            <a:ext cx="334919" cy="334260"/>
            <a:chOff x="-31094350" y="3194000"/>
            <a:chExt cx="292225" cy="291650"/>
          </a:xfrm>
        </p:grpSpPr>
        <p:sp>
          <p:nvSpPr>
            <p:cNvPr id="8700" name="Google Shape;8700;p58"/>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8"/>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8"/>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8"/>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8"/>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8"/>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8"/>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58"/>
          <p:cNvGrpSpPr/>
          <p:nvPr/>
        </p:nvGrpSpPr>
        <p:grpSpPr>
          <a:xfrm>
            <a:off x="6508644" y="3473460"/>
            <a:ext cx="334031" cy="334547"/>
            <a:chOff x="-31093575" y="3552550"/>
            <a:chExt cx="291450" cy="291900"/>
          </a:xfrm>
        </p:grpSpPr>
        <p:sp>
          <p:nvSpPr>
            <p:cNvPr id="8709" name="Google Shape;8709;p58"/>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8"/>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8"/>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58"/>
          <p:cNvGrpSpPr/>
          <p:nvPr/>
        </p:nvGrpSpPr>
        <p:grpSpPr>
          <a:xfrm>
            <a:off x="6508644" y="3884924"/>
            <a:ext cx="334031" cy="334002"/>
            <a:chOff x="-31093575" y="3911725"/>
            <a:chExt cx="291450" cy="291425"/>
          </a:xfrm>
        </p:grpSpPr>
        <p:sp>
          <p:nvSpPr>
            <p:cNvPr id="8714" name="Google Shape;8714;p58"/>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8"/>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58"/>
          <p:cNvGrpSpPr/>
          <p:nvPr/>
        </p:nvGrpSpPr>
        <p:grpSpPr>
          <a:xfrm>
            <a:off x="7779039" y="3056695"/>
            <a:ext cx="336724" cy="334919"/>
            <a:chOff x="-29946000" y="3183175"/>
            <a:chExt cx="293800" cy="292225"/>
          </a:xfrm>
        </p:grpSpPr>
        <p:sp>
          <p:nvSpPr>
            <p:cNvPr id="8717" name="Google Shape;8717;p58"/>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8"/>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8"/>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8"/>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8"/>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58"/>
          <p:cNvGrpSpPr/>
          <p:nvPr/>
        </p:nvGrpSpPr>
        <p:grpSpPr>
          <a:xfrm>
            <a:off x="2709198" y="3056895"/>
            <a:ext cx="338529" cy="334518"/>
            <a:chOff x="-34408675" y="3202075"/>
            <a:chExt cx="295375" cy="291875"/>
          </a:xfrm>
        </p:grpSpPr>
        <p:sp>
          <p:nvSpPr>
            <p:cNvPr id="8724" name="Google Shape;8724;p58"/>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8"/>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8"/>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8"/>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58"/>
          <p:cNvGrpSpPr/>
          <p:nvPr/>
        </p:nvGrpSpPr>
        <p:grpSpPr>
          <a:xfrm>
            <a:off x="2711003" y="3472486"/>
            <a:ext cx="334919" cy="336495"/>
            <a:chOff x="-34405525" y="3558075"/>
            <a:chExt cx="292225" cy="293600"/>
          </a:xfrm>
        </p:grpSpPr>
        <p:sp>
          <p:nvSpPr>
            <p:cNvPr id="8729" name="Google Shape;8729;p58"/>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8"/>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58"/>
          <p:cNvGrpSpPr/>
          <p:nvPr/>
        </p:nvGrpSpPr>
        <p:grpSpPr>
          <a:xfrm>
            <a:off x="2710544" y="3884924"/>
            <a:ext cx="335836" cy="334002"/>
            <a:chOff x="-34406325" y="3919600"/>
            <a:chExt cx="293025" cy="291425"/>
          </a:xfrm>
        </p:grpSpPr>
        <p:sp>
          <p:nvSpPr>
            <p:cNvPr id="8733" name="Google Shape;8733;p58"/>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8"/>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8"/>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8"/>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8"/>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8"/>
          <p:cNvGrpSpPr/>
          <p:nvPr/>
        </p:nvGrpSpPr>
        <p:grpSpPr>
          <a:xfrm>
            <a:off x="4826694" y="3062553"/>
            <a:ext cx="334031" cy="323200"/>
            <a:chOff x="-32568800" y="3232000"/>
            <a:chExt cx="291450" cy="282000"/>
          </a:xfrm>
        </p:grpSpPr>
        <p:sp>
          <p:nvSpPr>
            <p:cNvPr id="8741" name="Google Shape;8741;p58"/>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58"/>
          <p:cNvGrpSpPr/>
          <p:nvPr/>
        </p:nvGrpSpPr>
        <p:grpSpPr>
          <a:xfrm>
            <a:off x="4826250" y="3473717"/>
            <a:ext cx="334919" cy="334031"/>
            <a:chOff x="-32569575" y="3586425"/>
            <a:chExt cx="292225" cy="291450"/>
          </a:xfrm>
        </p:grpSpPr>
        <p:sp>
          <p:nvSpPr>
            <p:cNvPr id="8744" name="Google Shape;8744;p58"/>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8"/>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58"/>
          <p:cNvGrpSpPr/>
          <p:nvPr/>
        </p:nvGrpSpPr>
        <p:grpSpPr>
          <a:xfrm>
            <a:off x="4817669" y="3884579"/>
            <a:ext cx="352082" cy="334690"/>
            <a:chOff x="-32576675" y="3944600"/>
            <a:chExt cx="307200" cy="292025"/>
          </a:xfrm>
        </p:grpSpPr>
        <p:sp>
          <p:nvSpPr>
            <p:cNvPr id="8747" name="Google Shape;8747;p58"/>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58"/>
          <p:cNvGrpSpPr/>
          <p:nvPr/>
        </p:nvGrpSpPr>
        <p:grpSpPr>
          <a:xfrm>
            <a:off x="6938122" y="3056695"/>
            <a:ext cx="334919" cy="334919"/>
            <a:chOff x="-30735200" y="3192625"/>
            <a:chExt cx="292225" cy="292225"/>
          </a:xfrm>
        </p:grpSpPr>
        <p:sp>
          <p:nvSpPr>
            <p:cNvPr id="8750" name="Google Shape;8750;p58"/>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8"/>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8"/>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8"/>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8"/>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8"/>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58"/>
          <p:cNvGrpSpPr/>
          <p:nvPr/>
        </p:nvGrpSpPr>
        <p:grpSpPr>
          <a:xfrm>
            <a:off x="6938122" y="3474019"/>
            <a:ext cx="334919" cy="333429"/>
            <a:chOff x="-30735200" y="3552550"/>
            <a:chExt cx="292225" cy="290925"/>
          </a:xfrm>
        </p:grpSpPr>
        <p:sp>
          <p:nvSpPr>
            <p:cNvPr id="8758" name="Google Shape;8758;p58"/>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8"/>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8"/>
          <p:cNvGrpSpPr/>
          <p:nvPr/>
        </p:nvGrpSpPr>
        <p:grpSpPr>
          <a:xfrm>
            <a:off x="6938122" y="3884910"/>
            <a:ext cx="334919" cy="334031"/>
            <a:chOff x="-30735200" y="3910925"/>
            <a:chExt cx="292225" cy="291450"/>
          </a:xfrm>
        </p:grpSpPr>
        <p:sp>
          <p:nvSpPr>
            <p:cNvPr id="8761" name="Google Shape;8761;p58"/>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3" name="Google Shape;8763;p58"/>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4" name="Google Shape;8764;p58"/>
          <p:cNvGrpSpPr/>
          <p:nvPr/>
        </p:nvGrpSpPr>
        <p:grpSpPr>
          <a:xfrm>
            <a:off x="7360282" y="1678487"/>
            <a:ext cx="329539" cy="328617"/>
            <a:chOff x="2821450" y="2957850"/>
            <a:chExt cx="259275" cy="258550"/>
          </a:xfrm>
        </p:grpSpPr>
        <p:sp>
          <p:nvSpPr>
            <p:cNvPr id="8765" name="Google Shape;8765;p58"/>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8"/>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8"/>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8771" name="Shape 8771"/>
        <p:cNvGrpSpPr/>
        <p:nvPr/>
      </p:nvGrpSpPr>
      <p:grpSpPr>
        <a:xfrm>
          <a:off x="0" y="0"/>
          <a:ext cx="0" cy="0"/>
          <a:chOff x="0" y="0"/>
          <a:chExt cx="0" cy="0"/>
        </a:xfrm>
      </p:grpSpPr>
      <p:sp>
        <p:nvSpPr>
          <p:cNvPr id="8772" name="Google Shape;8772;p5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Medical Icons</a:t>
            </a:r>
            <a:endParaRPr>
              <a:solidFill>
                <a:srgbClr val="FFFFFF"/>
              </a:solidFill>
              <a:latin typeface="Proxima Nova Semibold"/>
              <a:ea typeface="Proxima Nova Semibold"/>
              <a:cs typeface="Proxima Nova Semibold"/>
              <a:sym typeface="Proxima Nova Semibold"/>
            </a:endParaRPr>
          </a:p>
        </p:txBody>
      </p:sp>
      <p:sp>
        <p:nvSpPr>
          <p:cNvPr id="8773" name="Google Shape;8773;p59"/>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4" name="Google Shape;8774;p59"/>
          <p:cNvGrpSpPr/>
          <p:nvPr/>
        </p:nvGrpSpPr>
        <p:grpSpPr>
          <a:xfrm>
            <a:off x="1022516" y="2111640"/>
            <a:ext cx="334886" cy="335791"/>
            <a:chOff x="-28467625" y="2331750"/>
            <a:chExt cx="296150" cy="296950"/>
          </a:xfrm>
        </p:grpSpPr>
        <p:sp>
          <p:nvSpPr>
            <p:cNvPr id="8775" name="Google Shape;8775;p59"/>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9"/>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59"/>
          <p:cNvGrpSpPr/>
          <p:nvPr/>
        </p:nvGrpSpPr>
        <p:grpSpPr>
          <a:xfrm>
            <a:off x="1035873" y="2530673"/>
            <a:ext cx="308171" cy="332257"/>
            <a:chOff x="-28461325" y="2701925"/>
            <a:chExt cx="272525" cy="293825"/>
          </a:xfrm>
        </p:grpSpPr>
        <p:sp>
          <p:nvSpPr>
            <p:cNvPr id="8778" name="Google Shape;8778;p59"/>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9"/>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9"/>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59"/>
          <p:cNvGrpSpPr/>
          <p:nvPr/>
        </p:nvGrpSpPr>
        <p:grpSpPr>
          <a:xfrm>
            <a:off x="3139340" y="1749163"/>
            <a:ext cx="334886" cy="214654"/>
            <a:chOff x="-26585200" y="2025375"/>
            <a:chExt cx="296150" cy="189825"/>
          </a:xfrm>
        </p:grpSpPr>
        <p:sp>
          <p:nvSpPr>
            <p:cNvPr id="8782" name="Google Shape;8782;p59"/>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9"/>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9"/>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9"/>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9"/>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59"/>
          <p:cNvGrpSpPr/>
          <p:nvPr/>
        </p:nvGrpSpPr>
        <p:grpSpPr>
          <a:xfrm>
            <a:off x="3139779" y="2112531"/>
            <a:ext cx="334010" cy="334010"/>
            <a:chOff x="-26584425" y="2340425"/>
            <a:chExt cx="295375" cy="295375"/>
          </a:xfrm>
        </p:grpSpPr>
        <p:sp>
          <p:nvSpPr>
            <p:cNvPr id="8788" name="Google Shape;8788;p59"/>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9"/>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9"/>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9"/>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9"/>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59"/>
          <p:cNvGrpSpPr/>
          <p:nvPr/>
        </p:nvGrpSpPr>
        <p:grpSpPr>
          <a:xfrm>
            <a:off x="3134888" y="2529683"/>
            <a:ext cx="343791" cy="334236"/>
            <a:chOff x="-26585200" y="2710400"/>
            <a:chExt cx="304025" cy="295575"/>
          </a:xfrm>
        </p:grpSpPr>
        <p:sp>
          <p:nvSpPr>
            <p:cNvPr id="8794" name="Google Shape;8794;p59"/>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9"/>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9"/>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9"/>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9"/>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9"/>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9"/>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9"/>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9"/>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9"/>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9"/>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9"/>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59"/>
          <p:cNvGrpSpPr/>
          <p:nvPr/>
        </p:nvGrpSpPr>
        <p:grpSpPr>
          <a:xfrm>
            <a:off x="5239477" y="1689471"/>
            <a:ext cx="334915" cy="334038"/>
            <a:chOff x="-24709875" y="1970225"/>
            <a:chExt cx="296175" cy="295400"/>
          </a:xfrm>
        </p:grpSpPr>
        <p:sp>
          <p:nvSpPr>
            <p:cNvPr id="8807" name="Google Shape;8807;p59"/>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9"/>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59"/>
          <p:cNvGrpSpPr/>
          <p:nvPr/>
        </p:nvGrpSpPr>
        <p:grpSpPr>
          <a:xfrm>
            <a:off x="5269754" y="2112093"/>
            <a:ext cx="274360" cy="334886"/>
            <a:chOff x="-24683100" y="2340425"/>
            <a:chExt cx="242625" cy="296150"/>
          </a:xfrm>
        </p:grpSpPr>
        <p:sp>
          <p:nvSpPr>
            <p:cNvPr id="8810" name="Google Shape;8810;p59"/>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9"/>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9"/>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9"/>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4" name="Google Shape;8814;p59"/>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5" name="Google Shape;8815;p59"/>
          <p:cNvGrpSpPr/>
          <p:nvPr/>
        </p:nvGrpSpPr>
        <p:grpSpPr>
          <a:xfrm>
            <a:off x="7356246" y="1689471"/>
            <a:ext cx="341134" cy="334038"/>
            <a:chOff x="-22881800" y="1971800"/>
            <a:chExt cx="301675" cy="295400"/>
          </a:xfrm>
        </p:grpSpPr>
        <p:sp>
          <p:nvSpPr>
            <p:cNvPr id="8816" name="Google Shape;8816;p59"/>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9"/>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9"/>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9"/>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9"/>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9"/>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2" name="Google Shape;8822;p59"/>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9"/>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4" name="Google Shape;8824;p59"/>
          <p:cNvGrpSpPr/>
          <p:nvPr/>
        </p:nvGrpSpPr>
        <p:grpSpPr>
          <a:xfrm>
            <a:off x="1498540" y="2529344"/>
            <a:ext cx="215559" cy="334915"/>
            <a:chOff x="-28043900" y="2701925"/>
            <a:chExt cx="190625" cy="296175"/>
          </a:xfrm>
        </p:grpSpPr>
        <p:sp>
          <p:nvSpPr>
            <p:cNvPr id="8825" name="Google Shape;8825;p59"/>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9"/>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9"/>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9"/>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9"/>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59"/>
          <p:cNvGrpSpPr/>
          <p:nvPr/>
        </p:nvGrpSpPr>
        <p:grpSpPr>
          <a:xfrm>
            <a:off x="3553468" y="1689485"/>
            <a:ext cx="334915" cy="334010"/>
            <a:chOff x="-26215025" y="1971025"/>
            <a:chExt cx="296175" cy="295375"/>
          </a:xfrm>
        </p:grpSpPr>
        <p:sp>
          <p:nvSpPr>
            <p:cNvPr id="8831" name="Google Shape;8831;p59"/>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9"/>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9"/>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9"/>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9"/>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9"/>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9"/>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9"/>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59"/>
          <p:cNvGrpSpPr/>
          <p:nvPr/>
        </p:nvGrpSpPr>
        <p:grpSpPr>
          <a:xfrm>
            <a:off x="3553015" y="2112969"/>
            <a:ext cx="335819" cy="333134"/>
            <a:chOff x="-26215825" y="2341200"/>
            <a:chExt cx="296975" cy="294600"/>
          </a:xfrm>
        </p:grpSpPr>
        <p:sp>
          <p:nvSpPr>
            <p:cNvPr id="8840" name="Google Shape;8840;p59"/>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9"/>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59"/>
          <p:cNvGrpSpPr/>
          <p:nvPr/>
        </p:nvGrpSpPr>
        <p:grpSpPr>
          <a:xfrm>
            <a:off x="3583307" y="2529796"/>
            <a:ext cx="275237" cy="334010"/>
            <a:chOff x="-26179575" y="2710600"/>
            <a:chExt cx="243400" cy="295375"/>
          </a:xfrm>
        </p:grpSpPr>
        <p:sp>
          <p:nvSpPr>
            <p:cNvPr id="8843" name="Google Shape;8843;p59"/>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9"/>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9"/>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59"/>
          <p:cNvGrpSpPr/>
          <p:nvPr/>
        </p:nvGrpSpPr>
        <p:grpSpPr>
          <a:xfrm>
            <a:off x="5672692" y="1689485"/>
            <a:ext cx="318886" cy="334010"/>
            <a:chOff x="-24328675" y="1971025"/>
            <a:chExt cx="282000" cy="295375"/>
          </a:xfrm>
        </p:grpSpPr>
        <p:sp>
          <p:nvSpPr>
            <p:cNvPr id="8847" name="Google Shape;8847;p59"/>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9"/>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59"/>
          <p:cNvGrpSpPr/>
          <p:nvPr/>
        </p:nvGrpSpPr>
        <p:grpSpPr>
          <a:xfrm>
            <a:off x="5674926" y="2112531"/>
            <a:ext cx="314419" cy="334010"/>
            <a:chOff x="-24330250" y="2340425"/>
            <a:chExt cx="278050" cy="295375"/>
          </a:xfrm>
        </p:grpSpPr>
        <p:sp>
          <p:nvSpPr>
            <p:cNvPr id="8850" name="Google Shape;8850;p59"/>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9"/>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9"/>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9"/>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9"/>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9"/>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9"/>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59"/>
          <p:cNvGrpSpPr/>
          <p:nvPr/>
        </p:nvGrpSpPr>
        <p:grpSpPr>
          <a:xfrm>
            <a:off x="5665130" y="2529796"/>
            <a:ext cx="334010" cy="334010"/>
            <a:chOff x="-24338900" y="2710600"/>
            <a:chExt cx="295375" cy="295375"/>
          </a:xfrm>
        </p:grpSpPr>
        <p:sp>
          <p:nvSpPr>
            <p:cNvPr id="8858" name="Google Shape;8858;p59"/>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9"/>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59"/>
          <p:cNvGrpSpPr/>
          <p:nvPr/>
        </p:nvGrpSpPr>
        <p:grpSpPr>
          <a:xfrm>
            <a:off x="7358918" y="2113096"/>
            <a:ext cx="335791" cy="332879"/>
            <a:chOff x="-22859750" y="2335900"/>
            <a:chExt cx="296950" cy="294375"/>
          </a:xfrm>
        </p:grpSpPr>
        <p:sp>
          <p:nvSpPr>
            <p:cNvPr id="8861" name="Google Shape;8861;p59"/>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9"/>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9"/>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59"/>
          <p:cNvGrpSpPr/>
          <p:nvPr/>
        </p:nvGrpSpPr>
        <p:grpSpPr>
          <a:xfrm>
            <a:off x="1882340" y="1689470"/>
            <a:ext cx="294828" cy="334038"/>
            <a:chOff x="-27710725" y="1959200"/>
            <a:chExt cx="260725" cy="295400"/>
          </a:xfrm>
        </p:grpSpPr>
        <p:sp>
          <p:nvSpPr>
            <p:cNvPr id="8865" name="Google Shape;8865;p59"/>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9"/>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59"/>
          <p:cNvGrpSpPr/>
          <p:nvPr/>
        </p:nvGrpSpPr>
        <p:grpSpPr>
          <a:xfrm>
            <a:off x="1861406" y="2170414"/>
            <a:ext cx="336696" cy="218244"/>
            <a:chOff x="-27728850" y="2382950"/>
            <a:chExt cx="297750" cy="193000"/>
          </a:xfrm>
        </p:grpSpPr>
        <p:sp>
          <p:nvSpPr>
            <p:cNvPr id="8868" name="Google Shape;8868;p59"/>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9"/>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9"/>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1" name="Google Shape;8871;p59"/>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9"/>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3" name="Google Shape;8873;p59"/>
          <p:cNvGrpSpPr/>
          <p:nvPr/>
        </p:nvGrpSpPr>
        <p:grpSpPr>
          <a:xfrm>
            <a:off x="3971638" y="2121436"/>
            <a:ext cx="334915" cy="316200"/>
            <a:chOff x="-25844850" y="2357750"/>
            <a:chExt cx="296175" cy="279625"/>
          </a:xfrm>
        </p:grpSpPr>
        <p:sp>
          <p:nvSpPr>
            <p:cNvPr id="8874" name="Google Shape;8874;p59"/>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9"/>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9"/>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9"/>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9"/>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9"/>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0" name="Google Shape;8880;p59"/>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1" name="Google Shape;8881;p59"/>
          <p:cNvGrpSpPr/>
          <p:nvPr/>
        </p:nvGrpSpPr>
        <p:grpSpPr>
          <a:xfrm>
            <a:off x="6145995" y="1689471"/>
            <a:ext cx="216463" cy="334038"/>
            <a:chOff x="-23917525" y="1970225"/>
            <a:chExt cx="191425" cy="295400"/>
          </a:xfrm>
        </p:grpSpPr>
        <p:sp>
          <p:nvSpPr>
            <p:cNvPr id="8882" name="Google Shape;8882;p59"/>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9"/>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9"/>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59"/>
          <p:cNvGrpSpPr/>
          <p:nvPr/>
        </p:nvGrpSpPr>
        <p:grpSpPr>
          <a:xfrm>
            <a:off x="6103703" y="2112093"/>
            <a:ext cx="301047" cy="334886"/>
            <a:chOff x="-23952175" y="2340425"/>
            <a:chExt cx="266225" cy="296150"/>
          </a:xfrm>
        </p:grpSpPr>
        <p:sp>
          <p:nvSpPr>
            <p:cNvPr id="8886" name="Google Shape;8886;p59"/>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9"/>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8" name="Google Shape;8888;p59"/>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9" name="Google Shape;8889;p59"/>
          <p:cNvGrpSpPr/>
          <p:nvPr/>
        </p:nvGrpSpPr>
        <p:grpSpPr>
          <a:xfrm>
            <a:off x="7413691" y="2528453"/>
            <a:ext cx="226245" cy="336696"/>
            <a:chOff x="-22811700" y="2700350"/>
            <a:chExt cx="200075" cy="297750"/>
          </a:xfrm>
        </p:grpSpPr>
        <p:sp>
          <p:nvSpPr>
            <p:cNvPr id="8890" name="Google Shape;8890;p59"/>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9"/>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9"/>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59"/>
          <p:cNvGrpSpPr/>
          <p:nvPr/>
        </p:nvGrpSpPr>
        <p:grpSpPr>
          <a:xfrm>
            <a:off x="2286183" y="1689032"/>
            <a:ext cx="335791" cy="334915"/>
            <a:chOff x="-27358650" y="1961575"/>
            <a:chExt cx="296950" cy="296175"/>
          </a:xfrm>
        </p:grpSpPr>
        <p:sp>
          <p:nvSpPr>
            <p:cNvPr id="8894" name="Google Shape;8894;p59"/>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9"/>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6" name="Google Shape;8896;p59"/>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9"/>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9"/>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9" name="Google Shape;8899;p59"/>
          <p:cNvGrpSpPr/>
          <p:nvPr/>
        </p:nvGrpSpPr>
        <p:grpSpPr>
          <a:xfrm>
            <a:off x="4399008" y="2122327"/>
            <a:ext cx="337572" cy="314419"/>
            <a:chOff x="-25477800" y="2357750"/>
            <a:chExt cx="298525" cy="278050"/>
          </a:xfrm>
        </p:grpSpPr>
        <p:sp>
          <p:nvSpPr>
            <p:cNvPr id="8900" name="Google Shape;8900;p59"/>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9"/>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2" name="Google Shape;8902;p59"/>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3" name="Google Shape;8903;p59"/>
          <p:cNvGrpSpPr/>
          <p:nvPr/>
        </p:nvGrpSpPr>
        <p:grpSpPr>
          <a:xfrm>
            <a:off x="6512437" y="1689485"/>
            <a:ext cx="334915" cy="334010"/>
            <a:chOff x="-23599325" y="1971025"/>
            <a:chExt cx="296175" cy="295375"/>
          </a:xfrm>
        </p:grpSpPr>
        <p:sp>
          <p:nvSpPr>
            <p:cNvPr id="8904" name="Google Shape;8904;p59"/>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9"/>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6" name="Google Shape;8906;p59"/>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9"/>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9"/>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9" name="Google Shape;8909;p59"/>
          <p:cNvGrpSpPr/>
          <p:nvPr/>
        </p:nvGrpSpPr>
        <p:grpSpPr>
          <a:xfrm>
            <a:off x="2705151" y="1689145"/>
            <a:ext cx="341134" cy="334689"/>
            <a:chOff x="-26993200" y="1961775"/>
            <a:chExt cx="301675" cy="295975"/>
          </a:xfrm>
        </p:grpSpPr>
        <p:sp>
          <p:nvSpPr>
            <p:cNvPr id="8910" name="Google Shape;8910;p59"/>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9"/>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9"/>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59"/>
          <p:cNvGrpSpPr/>
          <p:nvPr/>
        </p:nvGrpSpPr>
        <p:grpSpPr>
          <a:xfrm>
            <a:off x="2728756" y="2112531"/>
            <a:ext cx="293923" cy="334010"/>
            <a:chOff x="-26970350" y="2332550"/>
            <a:chExt cx="259925" cy="295375"/>
          </a:xfrm>
        </p:grpSpPr>
        <p:sp>
          <p:nvSpPr>
            <p:cNvPr id="8914" name="Google Shape;8914;p59"/>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9"/>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59"/>
          <p:cNvGrpSpPr/>
          <p:nvPr/>
        </p:nvGrpSpPr>
        <p:grpSpPr>
          <a:xfrm>
            <a:off x="2709165" y="2559635"/>
            <a:ext cx="333105" cy="274332"/>
            <a:chOff x="-26986100" y="2735800"/>
            <a:chExt cx="294575" cy="242600"/>
          </a:xfrm>
        </p:grpSpPr>
        <p:sp>
          <p:nvSpPr>
            <p:cNvPr id="8917" name="Google Shape;8917;p59"/>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9"/>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9" name="Google Shape;8919;p59"/>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0" name="Google Shape;8920;p59"/>
          <p:cNvGrpSpPr/>
          <p:nvPr/>
        </p:nvGrpSpPr>
        <p:grpSpPr>
          <a:xfrm>
            <a:off x="4817616" y="2112093"/>
            <a:ext cx="334010" cy="334886"/>
            <a:chOff x="-25104475" y="2340425"/>
            <a:chExt cx="295375" cy="296150"/>
          </a:xfrm>
        </p:grpSpPr>
        <p:sp>
          <p:nvSpPr>
            <p:cNvPr id="8921" name="Google Shape;8921;p59"/>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9"/>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9"/>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9"/>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9"/>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9"/>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9"/>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9"/>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9"/>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0" name="Google Shape;8930;p59"/>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1" name="Google Shape;8931;p59"/>
          <p:cNvGrpSpPr/>
          <p:nvPr/>
        </p:nvGrpSpPr>
        <p:grpSpPr>
          <a:xfrm>
            <a:off x="6935871" y="1689032"/>
            <a:ext cx="335791" cy="334915"/>
            <a:chOff x="-23229925" y="1970225"/>
            <a:chExt cx="296950" cy="296175"/>
          </a:xfrm>
        </p:grpSpPr>
        <p:sp>
          <p:nvSpPr>
            <p:cNvPr id="8932" name="Google Shape;8932;p59"/>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9"/>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9"/>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9"/>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59"/>
          <p:cNvGrpSpPr/>
          <p:nvPr/>
        </p:nvGrpSpPr>
        <p:grpSpPr>
          <a:xfrm>
            <a:off x="6975944" y="2111641"/>
            <a:ext cx="255646" cy="335791"/>
            <a:chOff x="-23177950" y="2340425"/>
            <a:chExt cx="226075" cy="296950"/>
          </a:xfrm>
        </p:grpSpPr>
        <p:sp>
          <p:nvSpPr>
            <p:cNvPr id="8937" name="Google Shape;8937;p59"/>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9"/>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59"/>
          <p:cNvGrpSpPr/>
          <p:nvPr/>
        </p:nvGrpSpPr>
        <p:grpSpPr>
          <a:xfrm>
            <a:off x="6936309" y="2529344"/>
            <a:ext cx="334915" cy="334915"/>
            <a:chOff x="-23229150" y="2710600"/>
            <a:chExt cx="296175" cy="296175"/>
          </a:xfrm>
        </p:grpSpPr>
        <p:sp>
          <p:nvSpPr>
            <p:cNvPr id="8940" name="Google Shape;8940;p59"/>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9"/>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2" name="Google Shape;8942;p59"/>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3" name="Google Shape;8943;p59"/>
          <p:cNvGrpSpPr/>
          <p:nvPr/>
        </p:nvGrpSpPr>
        <p:grpSpPr>
          <a:xfrm>
            <a:off x="1021159" y="3058276"/>
            <a:ext cx="337600" cy="293047"/>
            <a:chOff x="-28462125" y="3199700"/>
            <a:chExt cx="298550" cy="259150"/>
          </a:xfrm>
        </p:grpSpPr>
        <p:sp>
          <p:nvSpPr>
            <p:cNvPr id="8944" name="Google Shape;8944;p5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59"/>
          <p:cNvGrpSpPr/>
          <p:nvPr/>
        </p:nvGrpSpPr>
        <p:grpSpPr>
          <a:xfrm>
            <a:off x="1022064" y="3449815"/>
            <a:ext cx="335791" cy="334915"/>
            <a:chOff x="-28461325" y="3545475"/>
            <a:chExt cx="296950" cy="296175"/>
          </a:xfrm>
        </p:grpSpPr>
        <p:sp>
          <p:nvSpPr>
            <p:cNvPr id="8948" name="Google Shape;8948;p5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59"/>
          <p:cNvGrpSpPr/>
          <p:nvPr/>
        </p:nvGrpSpPr>
        <p:grpSpPr>
          <a:xfrm>
            <a:off x="1018487" y="3884028"/>
            <a:ext cx="342943" cy="334886"/>
            <a:chOff x="-28463700" y="3914875"/>
            <a:chExt cx="303275" cy="296150"/>
          </a:xfrm>
        </p:grpSpPr>
        <p:sp>
          <p:nvSpPr>
            <p:cNvPr id="8955" name="Google Shape;8955;p5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59"/>
          <p:cNvGrpSpPr/>
          <p:nvPr/>
        </p:nvGrpSpPr>
        <p:grpSpPr>
          <a:xfrm>
            <a:off x="3139779" y="3097020"/>
            <a:ext cx="334010" cy="215559"/>
            <a:chOff x="-26573400" y="3224125"/>
            <a:chExt cx="295375" cy="190625"/>
          </a:xfrm>
        </p:grpSpPr>
        <p:sp>
          <p:nvSpPr>
            <p:cNvPr id="8958" name="Google Shape;8958;p5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59"/>
          <p:cNvGrpSpPr/>
          <p:nvPr/>
        </p:nvGrpSpPr>
        <p:grpSpPr>
          <a:xfrm>
            <a:off x="3139779" y="3450254"/>
            <a:ext cx="334010" cy="334038"/>
            <a:chOff x="-26573400" y="3546250"/>
            <a:chExt cx="295375" cy="295400"/>
          </a:xfrm>
        </p:grpSpPr>
        <p:sp>
          <p:nvSpPr>
            <p:cNvPr id="8961" name="Google Shape;8961;p5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59"/>
          <p:cNvGrpSpPr/>
          <p:nvPr/>
        </p:nvGrpSpPr>
        <p:grpSpPr>
          <a:xfrm>
            <a:off x="3128655" y="3884339"/>
            <a:ext cx="356259" cy="334264"/>
            <a:chOff x="-26583625" y="3917025"/>
            <a:chExt cx="315050" cy="295600"/>
          </a:xfrm>
        </p:grpSpPr>
        <p:sp>
          <p:nvSpPr>
            <p:cNvPr id="8967" name="Google Shape;8967;p5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1" name="Google Shape;8971;p59"/>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2" name="Google Shape;8972;p59"/>
          <p:cNvGrpSpPr/>
          <p:nvPr/>
        </p:nvGrpSpPr>
        <p:grpSpPr>
          <a:xfrm>
            <a:off x="5269754" y="3449815"/>
            <a:ext cx="274360" cy="334915"/>
            <a:chOff x="-24694925" y="3518700"/>
            <a:chExt cx="242625" cy="296175"/>
          </a:xfrm>
        </p:grpSpPr>
        <p:sp>
          <p:nvSpPr>
            <p:cNvPr id="8973" name="Google Shape;8973;p5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59"/>
          <p:cNvGrpSpPr/>
          <p:nvPr/>
        </p:nvGrpSpPr>
        <p:grpSpPr>
          <a:xfrm>
            <a:off x="5269315" y="3884014"/>
            <a:ext cx="275237" cy="334915"/>
            <a:chOff x="-24709100" y="3888875"/>
            <a:chExt cx="243400" cy="296175"/>
          </a:xfrm>
        </p:grpSpPr>
        <p:sp>
          <p:nvSpPr>
            <p:cNvPr id="8978" name="Google Shape;8978;p5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59"/>
          <p:cNvGrpSpPr/>
          <p:nvPr/>
        </p:nvGrpSpPr>
        <p:grpSpPr>
          <a:xfrm>
            <a:off x="7357589" y="3038896"/>
            <a:ext cx="338448" cy="331805"/>
            <a:chOff x="-22863675" y="3131775"/>
            <a:chExt cx="299300" cy="293425"/>
          </a:xfrm>
        </p:grpSpPr>
        <p:sp>
          <p:nvSpPr>
            <p:cNvPr id="8982" name="Google Shape;8982;p5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59"/>
          <p:cNvGrpSpPr/>
          <p:nvPr/>
        </p:nvGrpSpPr>
        <p:grpSpPr>
          <a:xfrm>
            <a:off x="1458906" y="3037356"/>
            <a:ext cx="294828" cy="334886"/>
            <a:chOff x="-28069875" y="3175300"/>
            <a:chExt cx="260725" cy="296150"/>
          </a:xfrm>
        </p:grpSpPr>
        <p:sp>
          <p:nvSpPr>
            <p:cNvPr id="8986" name="Google Shape;8986;p5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5" name="Google Shape;8995;p59"/>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6" name="Google Shape;8996;p59"/>
          <p:cNvGrpSpPr/>
          <p:nvPr/>
        </p:nvGrpSpPr>
        <p:grpSpPr>
          <a:xfrm>
            <a:off x="1498088" y="3884467"/>
            <a:ext cx="216463" cy="334010"/>
            <a:chOff x="-28032075" y="3916450"/>
            <a:chExt cx="191425" cy="295375"/>
          </a:xfrm>
        </p:grpSpPr>
        <p:sp>
          <p:nvSpPr>
            <p:cNvPr id="8997" name="Google Shape;8997;p5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59"/>
          <p:cNvGrpSpPr/>
          <p:nvPr/>
        </p:nvGrpSpPr>
        <p:grpSpPr>
          <a:xfrm>
            <a:off x="3553468" y="3037342"/>
            <a:ext cx="334915" cy="334915"/>
            <a:chOff x="-26201650" y="3176075"/>
            <a:chExt cx="296175" cy="296175"/>
          </a:xfrm>
        </p:grpSpPr>
        <p:sp>
          <p:nvSpPr>
            <p:cNvPr id="9001" name="Google Shape;9001;p5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59"/>
          <p:cNvGrpSpPr/>
          <p:nvPr/>
        </p:nvGrpSpPr>
        <p:grpSpPr>
          <a:xfrm>
            <a:off x="3553016" y="3450268"/>
            <a:ext cx="335819" cy="334010"/>
            <a:chOff x="-26204800" y="3547050"/>
            <a:chExt cx="296975" cy="295375"/>
          </a:xfrm>
        </p:grpSpPr>
        <p:sp>
          <p:nvSpPr>
            <p:cNvPr id="9004" name="Google Shape;9004;p5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6" name="Google Shape;9006;p59"/>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7" name="Google Shape;9007;p59"/>
          <p:cNvGrpSpPr/>
          <p:nvPr/>
        </p:nvGrpSpPr>
        <p:grpSpPr>
          <a:xfrm>
            <a:off x="5668240" y="3037342"/>
            <a:ext cx="327791" cy="334915"/>
            <a:chOff x="-24353875" y="3147725"/>
            <a:chExt cx="289875" cy="296175"/>
          </a:xfrm>
        </p:grpSpPr>
        <p:sp>
          <p:nvSpPr>
            <p:cNvPr id="9008" name="Google Shape;9008;p5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59"/>
          <p:cNvGrpSpPr/>
          <p:nvPr/>
        </p:nvGrpSpPr>
        <p:grpSpPr>
          <a:xfrm>
            <a:off x="5675816" y="3450253"/>
            <a:ext cx="312638" cy="334038"/>
            <a:chOff x="-24344425" y="3519475"/>
            <a:chExt cx="276475" cy="295400"/>
          </a:xfrm>
        </p:grpSpPr>
        <p:sp>
          <p:nvSpPr>
            <p:cNvPr id="9011" name="Google Shape;9011;p5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59"/>
          <p:cNvGrpSpPr/>
          <p:nvPr/>
        </p:nvGrpSpPr>
        <p:grpSpPr>
          <a:xfrm>
            <a:off x="5666020" y="3886247"/>
            <a:ext cx="332229" cy="330448"/>
            <a:chOff x="-24353075" y="3891250"/>
            <a:chExt cx="293800" cy="292225"/>
          </a:xfrm>
        </p:grpSpPr>
        <p:sp>
          <p:nvSpPr>
            <p:cNvPr id="9014" name="Google Shape;9014;p5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59"/>
          <p:cNvGrpSpPr/>
          <p:nvPr/>
        </p:nvGrpSpPr>
        <p:grpSpPr>
          <a:xfrm>
            <a:off x="7358918" y="3450465"/>
            <a:ext cx="335791" cy="333614"/>
            <a:chOff x="-22845575" y="3504075"/>
            <a:chExt cx="296950" cy="295025"/>
          </a:xfrm>
        </p:grpSpPr>
        <p:sp>
          <p:nvSpPr>
            <p:cNvPr id="9017" name="Google Shape;9017;p5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59"/>
          <p:cNvGrpSpPr/>
          <p:nvPr/>
        </p:nvGrpSpPr>
        <p:grpSpPr>
          <a:xfrm>
            <a:off x="1887683" y="3037794"/>
            <a:ext cx="284142" cy="334010"/>
            <a:chOff x="-27691025" y="3175300"/>
            <a:chExt cx="251275" cy="295375"/>
          </a:xfrm>
        </p:grpSpPr>
        <p:sp>
          <p:nvSpPr>
            <p:cNvPr id="9020" name="Google Shape;9020;p5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59"/>
          <p:cNvGrpSpPr/>
          <p:nvPr/>
        </p:nvGrpSpPr>
        <p:grpSpPr>
          <a:xfrm>
            <a:off x="1861406" y="3509055"/>
            <a:ext cx="336696" cy="216435"/>
            <a:chOff x="-27721750" y="3598250"/>
            <a:chExt cx="297750" cy="191400"/>
          </a:xfrm>
        </p:grpSpPr>
        <p:sp>
          <p:nvSpPr>
            <p:cNvPr id="9025" name="Google Shape;9025;p5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59"/>
          <p:cNvGrpSpPr/>
          <p:nvPr/>
        </p:nvGrpSpPr>
        <p:grpSpPr>
          <a:xfrm>
            <a:off x="1862735" y="3889640"/>
            <a:ext cx="334038" cy="323663"/>
            <a:chOff x="-27719400" y="3925600"/>
            <a:chExt cx="295400" cy="286225"/>
          </a:xfrm>
        </p:grpSpPr>
        <p:sp>
          <p:nvSpPr>
            <p:cNvPr id="9028" name="Google Shape;9028;p5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59"/>
          <p:cNvGrpSpPr/>
          <p:nvPr/>
        </p:nvGrpSpPr>
        <p:grpSpPr>
          <a:xfrm>
            <a:off x="3971200" y="3036904"/>
            <a:ext cx="335791" cy="335791"/>
            <a:chOff x="-25834600" y="3176875"/>
            <a:chExt cx="296950" cy="296950"/>
          </a:xfrm>
        </p:grpSpPr>
        <p:sp>
          <p:nvSpPr>
            <p:cNvPr id="9031" name="Google Shape;9031;p5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59"/>
          <p:cNvGrpSpPr/>
          <p:nvPr/>
        </p:nvGrpSpPr>
        <p:grpSpPr>
          <a:xfrm>
            <a:off x="3971200" y="3460064"/>
            <a:ext cx="335791" cy="314419"/>
            <a:chOff x="-25834600" y="3564375"/>
            <a:chExt cx="296950" cy="278050"/>
          </a:xfrm>
        </p:grpSpPr>
        <p:sp>
          <p:nvSpPr>
            <p:cNvPr id="9037" name="Google Shape;9037;p5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59"/>
          <p:cNvGrpSpPr/>
          <p:nvPr/>
        </p:nvGrpSpPr>
        <p:grpSpPr>
          <a:xfrm>
            <a:off x="3969419" y="3884127"/>
            <a:ext cx="339353" cy="334689"/>
            <a:chOff x="-25834600" y="3915850"/>
            <a:chExt cx="300100" cy="295975"/>
          </a:xfrm>
        </p:grpSpPr>
        <p:sp>
          <p:nvSpPr>
            <p:cNvPr id="9046" name="Google Shape;9046;p5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59"/>
          <p:cNvGrpSpPr/>
          <p:nvPr/>
        </p:nvGrpSpPr>
        <p:grpSpPr>
          <a:xfrm>
            <a:off x="6145557" y="3038218"/>
            <a:ext cx="217340" cy="333162"/>
            <a:chOff x="-23930925" y="3149300"/>
            <a:chExt cx="192200" cy="294625"/>
          </a:xfrm>
        </p:grpSpPr>
        <p:sp>
          <p:nvSpPr>
            <p:cNvPr id="9050" name="Google Shape;9050;p5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59"/>
          <p:cNvGrpSpPr/>
          <p:nvPr/>
        </p:nvGrpSpPr>
        <p:grpSpPr>
          <a:xfrm>
            <a:off x="6104579" y="3450253"/>
            <a:ext cx="299294" cy="334038"/>
            <a:chOff x="-23962425" y="3519475"/>
            <a:chExt cx="264675" cy="295400"/>
          </a:xfrm>
        </p:grpSpPr>
        <p:sp>
          <p:nvSpPr>
            <p:cNvPr id="9055" name="Google Shape;9055;p5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7" name="Google Shape;9057;p59"/>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8" name="Google Shape;9058;p59"/>
          <p:cNvGrpSpPr/>
          <p:nvPr/>
        </p:nvGrpSpPr>
        <p:grpSpPr>
          <a:xfrm>
            <a:off x="7413239" y="3884466"/>
            <a:ext cx="227149" cy="334010"/>
            <a:chOff x="-22788075" y="3904625"/>
            <a:chExt cx="200875" cy="295375"/>
          </a:xfrm>
        </p:grpSpPr>
        <p:sp>
          <p:nvSpPr>
            <p:cNvPr id="9059" name="Google Shape;9059;p5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59"/>
          <p:cNvGrpSpPr/>
          <p:nvPr/>
        </p:nvGrpSpPr>
        <p:grpSpPr>
          <a:xfrm>
            <a:off x="2285731" y="3037356"/>
            <a:ext cx="336696" cy="334886"/>
            <a:chOff x="-27351575" y="3175300"/>
            <a:chExt cx="297750" cy="296150"/>
          </a:xfrm>
        </p:grpSpPr>
        <p:sp>
          <p:nvSpPr>
            <p:cNvPr id="9064" name="Google Shape;9064;p5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59"/>
          <p:cNvGrpSpPr/>
          <p:nvPr/>
        </p:nvGrpSpPr>
        <p:grpSpPr>
          <a:xfrm>
            <a:off x="2326270" y="3449702"/>
            <a:ext cx="255617" cy="335141"/>
            <a:chOff x="-27313750" y="3545275"/>
            <a:chExt cx="226050" cy="296375"/>
          </a:xfrm>
        </p:grpSpPr>
        <p:sp>
          <p:nvSpPr>
            <p:cNvPr id="9069" name="Google Shape;9069;p5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59"/>
          <p:cNvGrpSpPr/>
          <p:nvPr/>
        </p:nvGrpSpPr>
        <p:grpSpPr>
          <a:xfrm>
            <a:off x="2285731" y="3882233"/>
            <a:ext cx="336696" cy="338477"/>
            <a:chOff x="-27351575" y="3915650"/>
            <a:chExt cx="297750" cy="299325"/>
          </a:xfrm>
        </p:grpSpPr>
        <p:sp>
          <p:nvSpPr>
            <p:cNvPr id="9073" name="Google Shape;9073;p5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59"/>
          <p:cNvGrpSpPr/>
          <p:nvPr/>
        </p:nvGrpSpPr>
        <p:grpSpPr>
          <a:xfrm>
            <a:off x="4416366" y="3037243"/>
            <a:ext cx="302857" cy="335113"/>
            <a:chOff x="-25445525" y="3175900"/>
            <a:chExt cx="267825" cy="296350"/>
          </a:xfrm>
        </p:grpSpPr>
        <p:sp>
          <p:nvSpPr>
            <p:cNvPr id="9076" name="Google Shape;9076;p5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59"/>
          <p:cNvGrpSpPr/>
          <p:nvPr/>
        </p:nvGrpSpPr>
        <p:grpSpPr>
          <a:xfrm>
            <a:off x="4399008" y="3460516"/>
            <a:ext cx="337572" cy="313514"/>
            <a:chOff x="-25465200" y="3565175"/>
            <a:chExt cx="298525" cy="277250"/>
          </a:xfrm>
        </p:grpSpPr>
        <p:sp>
          <p:nvSpPr>
            <p:cNvPr id="9080" name="Google Shape;9080;p5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59"/>
          <p:cNvGrpSpPr/>
          <p:nvPr/>
        </p:nvGrpSpPr>
        <p:grpSpPr>
          <a:xfrm>
            <a:off x="4398570" y="3884749"/>
            <a:ext cx="338448" cy="333445"/>
            <a:chOff x="-25465200" y="3916150"/>
            <a:chExt cx="299300" cy="294875"/>
          </a:xfrm>
        </p:grpSpPr>
        <p:sp>
          <p:nvSpPr>
            <p:cNvPr id="9083" name="Google Shape;9083;p5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59"/>
          <p:cNvGrpSpPr/>
          <p:nvPr/>
        </p:nvGrpSpPr>
        <p:grpSpPr>
          <a:xfrm>
            <a:off x="6512889" y="3037356"/>
            <a:ext cx="334010" cy="334886"/>
            <a:chOff x="-23615075" y="3148525"/>
            <a:chExt cx="295375" cy="296150"/>
          </a:xfrm>
        </p:grpSpPr>
        <p:sp>
          <p:nvSpPr>
            <p:cNvPr id="9086" name="Google Shape;9086;p5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0" name="Google Shape;9090;p59"/>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1" name="Google Shape;9091;p59"/>
          <p:cNvGrpSpPr/>
          <p:nvPr/>
        </p:nvGrpSpPr>
        <p:grpSpPr>
          <a:xfrm>
            <a:off x="6512437" y="3893810"/>
            <a:ext cx="334915" cy="315324"/>
            <a:chOff x="-23615075" y="3906200"/>
            <a:chExt cx="296175" cy="278850"/>
          </a:xfrm>
        </p:grpSpPr>
        <p:sp>
          <p:nvSpPr>
            <p:cNvPr id="9092" name="Google Shape;9092;p5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5" name="Google Shape;9095;p59"/>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6" name="Google Shape;9096;p59"/>
          <p:cNvGrpSpPr/>
          <p:nvPr/>
        </p:nvGrpSpPr>
        <p:grpSpPr>
          <a:xfrm>
            <a:off x="2707822" y="3037469"/>
            <a:ext cx="335791" cy="334660"/>
            <a:chOff x="-26980600" y="3175500"/>
            <a:chExt cx="296950" cy="295950"/>
          </a:xfrm>
        </p:grpSpPr>
        <p:sp>
          <p:nvSpPr>
            <p:cNvPr id="9097" name="Google Shape;9097;p5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0" name="Google Shape;9100;p59"/>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1" name="Google Shape;9101;p59"/>
          <p:cNvGrpSpPr/>
          <p:nvPr/>
        </p:nvGrpSpPr>
        <p:grpSpPr>
          <a:xfrm>
            <a:off x="2708275" y="3914292"/>
            <a:ext cx="334886" cy="274360"/>
            <a:chOff x="-26981375" y="3951875"/>
            <a:chExt cx="296150" cy="242625"/>
          </a:xfrm>
        </p:grpSpPr>
        <p:sp>
          <p:nvSpPr>
            <p:cNvPr id="9102" name="Google Shape;9102;p5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59"/>
          <p:cNvGrpSpPr/>
          <p:nvPr/>
        </p:nvGrpSpPr>
        <p:grpSpPr>
          <a:xfrm>
            <a:off x="4817602" y="3036451"/>
            <a:ext cx="334038" cy="336696"/>
            <a:chOff x="-25094250" y="3176075"/>
            <a:chExt cx="295400" cy="297750"/>
          </a:xfrm>
        </p:grpSpPr>
        <p:sp>
          <p:nvSpPr>
            <p:cNvPr id="9106" name="Google Shape;9106;p5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59"/>
          <p:cNvGrpSpPr/>
          <p:nvPr/>
        </p:nvGrpSpPr>
        <p:grpSpPr>
          <a:xfrm>
            <a:off x="4817602" y="3450268"/>
            <a:ext cx="334038" cy="334010"/>
            <a:chOff x="-25094250" y="3547050"/>
            <a:chExt cx="295400" cy="295375"/>
          </a:xfrm>
        </p:grpSpPr>
        <p:sp>
          <p:nvSpPr>
            <p:cNvPr id="9110" name="Google Shape;9110;p5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5" name="Google Shape;9115;p59"/>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6" name="Google Shape;9116;p59"/>
          <p:cNvGrpSpPr/>
          <p:nvPr/>
        </p:nvGrpSpPr>
        <p:grpSpPr>
          <a:xfrm>
            <a:off x="6936323" y="3037356"/>
            <a:ext cx="334886" cy="334886"/>
            <a:chOff x="-23245675" y="3148525"/>
            <a:chExt cx="296150" cy="296150"/>
          </a:xfrm>
        </p:grpSpPr>
        <p:sp>
          <p:nvSpPr>
            <p:cNvPr id="9117" name="Google Shape;9117;p5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0" name="Google Shape;9120;p59"/>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1" name="Google Shape;9121;p59"/>
          <p:cNvGrpSpPr/>
          <p:nvPr/>
        </p:nvGrpSpPr>
        <p:grpSpPr>
          <a:xfrm>
            <a:off x="6936762" y="3884028"/>
            <a:ext cx="334010" cy="334886"/>
            <a:chOff x="-23244900" y="3888100"/>
            <a:chExt cx="295375" cy="296150"/>
          </a:xfrm>
        </p:grpSpPr>
        <p:sp>
          <p:nvSpPr>
            <p:cNvPr id="9122" name="Google Shape;9122;p5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3" name="Google Shape;9133;p59"/>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137" name="Shape 9137"/>
        <p:cNvGrpSpPr/>
        <p:nvPr/>
      </p:nvGrpSpPr>
      <p:grpSpPr>
        <a:xfrm>
          <a:off x="0" y="0"/>
          <a:ext cx="0" cy="0"/>
          <a:chOff x="0" y="0"/>
          <a:chExt cx="0" cy="0"/>
        </a:xfrm>
      </p:grpSpPr>
      <p:sp>
        <p:nvSpPr>
          <p:cNvPr id="9138" name="Google Shape;9138;p6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Nature Icons</a:t>
            </a:r>
            <a:endParaRPr>
              <a:solidFill>
                <a:srgbClr val="FFFFFF"/>
              </a:solidFill>
              <a:latin typeface="Proxima Nova Semibold"/>
              <a:ea typeface="Proxima Nova Semibold"/>
              <a:cs typeface="Proxima Nova Semibold"/>
              <a:sym typeface="Proxima Nova Semibold"/>
            </a:endParaRPr>
          </a:p>
        </p:txBody>
      </p:sp>
      <p:sp>
        <p:nvSpPr>
          <p:cNvPr id="9139" name="Google Shape;9139;p60"/>
          <p:cNvSpPr/>
          <p:nvPr/>
        </p:nvSpPr>
        <p:spPr>
          <a:xfrm>
            <a:off x="1072928"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0" name="Google Shape;9140;p60"/>
          <p:cNvGrpSpPr/>
          <p:nvPr/>
        </p:nvGrpSpPr>
        <p:grpSpPr>
          <a:xfrm>
            <a:off x="1032281" y="2096112"/>
            <a:ext cx="341820" cy="341736"/>
            <a:chOff x="-21298675" y="2414425"/>
            <a:chExt cx="306400" cy="306325"/>
          </a:xfrm>
        </p:grpSpPr>
        <p:sp>
          <p:nvSpPr>
            <p:cNvPr id="9141" name="Google Shape;9141;p60"/>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0"/>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0"/>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60"/>
          <p:cNvGrpSpPr/>
          <p:nvPr/>
        </p:nvGrpSpPr>
        <p:grpSpPr>
          <a:xfrm>
            <a:off x="1031834" y="2520890"/>
            <a:ext cx="342712" cy="319647"/>
            <a:chOff x="-21299475" y="2798025"/>
            <a:chExt cx="307200" cy="286525"/>
          </a:xfrm>
        </p:grpSpPr>
        <p:sp>
          <p:nvSpPr>
            <p:cNvPr id="9145" name="Google Shape;9145;p60"/>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0"/>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0"/>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0"/>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0"/>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0"/>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0"/>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0"/>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0"/>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0"/>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0"/>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0"/>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7" name="Google Shape;9157;p60"/>
          <p:cNvSpPr/>
          <p:nvPr/>
        </p:nvSpPr>
        <p:spPr>
          <a:xfrm>
            <a:off x="3128634"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0"/>
          <p:cNvSpPr/>
          <p:nvPr/>
        </p:nvSpPr>
        <p:spPr>
          <a:xfrm>
            <a:off x="3128202"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0"/>
          <p:cNvSpPr/>
          <p:nvPr/>
        </p:nvSpPr>
        <p:spPr>
          <a:xfrm>
            <a:off x="3122485"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0" name="Google Shape;9160;p60"/>
          <p:cNvGrpSpPr/>
          <p:nvPr/>
        </p:nvGrpSpPr>
        <p:grpSpPr>
          <a:xfrm>
            <a:off x="5243755" y="1676827"/>
            <a:ext cx="297029" cy="339198"/>
            <a:chOff x="-17545650" y="2051350"/>
            <a:chExt cx="266250" cy="304050"/>
          </a:xfrm>
        </p:grpSpPr>
        <p:sp>
          <p:nvSpPr>
            <p:cNvPr id="9161" name="Google Shape;9161;p60"/>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0"/>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0"/>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0"/>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5" name="Google Shape;9165;p60"/>
          <p:cNvSpPr/>
          <p:nvPr/>
        </p:nvSpPr>
        <p:spPr>
          <a:xfrm>
            <a:off x="5221706"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6" name="Google Shape;9166;p60"/>
          <p:cNvGrpSpPr/>
          <p:nvPr/>
        </p:nvGrpSpPr>
        <p:grpSpPr>
          <a:xfrm>
            <a:off x="5222670" y="2521211"/>
            <a:ext cx="339198" cy="319006"/>
            <a:chOff x="-17565350" y="2809825"/>
            <a:chExt cx="304050" cy="285950"/>
          </a:xfrm>
        </p:grpSpPr>
        <p:sp>
          <p:nvSpPr>
            <p:cNvPr id="9167" name="Google Shape;9167;p60"/>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0"/>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0"/>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0"/>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0"/>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2" name="Google Shape;9172;p60"/>
          <p:cNvSpPr/>
          <p:nvPr/>
        </p:nvSpPr>
        <p:spPr>
          <a:xfrm>
            <a:off x="7360389"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0"/>
          <p:cNvSpPr/>
          <p:nvPr/>
        </p:nvSpPr>
        <p:spPr>
          <a:xfrm>
            <a:off x="1451210"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0"/>
          <p:cNvSpPr/>
          <p:nvPr/>
        </p:nvSpPr>
        <p:spPr>
          <a:xfrm>
            <a:off x="1451210"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5" name="Google Shape;9175;p60"/>
          <p:cNvGrpSpPr/>
          <p:nvPr/>
        </p:nvGrpSpPr>
        <p:grpSpPr>
          <a:xfrm>
            <a:off x="1471646" y="2510683"/>
            <a:ext cx="298730" cy="340063"/>
            <a:chOff x="-20904875" y="2788575"/>
            <a:chExt cx="267775" cy="304825"/>
          </a:xfrm>
        </p:grpSpPr>
        <p:sp>
          <p:nvSpPr>
            <p:cNvPr id="9176" name="Google Shape;9176;p60"/>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0"/>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60"/>
          <p:cNvGrpSpPr/>
          <p:nvPr/>
        </p:nvGrpSpPr>
        <p:grpSpPr>
          <a:xfrm>
            <a:off x="3581724" y="2097812"/>
            <a:ext cx="258373" cy="338334"/>
            <a:chOff x="-19006700" y="2434925"/>
            <a:chExt cx="231600" cy="303275"/>
          </a:xfrm>
        </p:grpSpPr>
        <p:sp>
          <p:nvSpPr>
            <p:cNvPr id="9179" name="Google Shape;9179;p60"/>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0"/>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0"/>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0"/>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3" name="Google Shape;9183;p60"/>
          <p:cNvSpPr/>
          <p:nvPr/>
        </p:nvSpPr>
        <p:spPr>
          <a:xfrm>
            <a:off x="3540734"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0"/>
          <p:cNvSpPr/>
          <p:nvPr/>
        </p:nvSpPr>
        <p:spPr>
          <a:xfrm>
            <a:off x="5668006"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5" name="Google Shape;9185;p60"/>
          <p:cNvGrpSpPr/>
          <p:nvPr/>
        </p:nvGrpSpPr>
        <p:grpSpPr>
          <a:xfrm>
            <a:off x="5647441" y="2107491"/>
            <a:ext cx="340063" cy="318978"/>
            <a:chOff x="-17190425" y="2435725"/>
            <a:chExt cx="304825" cy="285925"/>
          </a:xfrm>
        </p:grpSpPr>
        <p:sp>
          <p:nvSpPr>
            <p:cNvPr id="9186" name="Google Shape;9186;p60"/>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0"/>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0"/>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9" name="Google Shape;9189;p60"/>
          <p:cNvSpPr/>
          <p:nvPr/>
        </p:nvSpPr>
        <p:spPr>
          <a:xfrm>
            <a:off x="5648678"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0" name="Google Shape;9190;p60"/>
          <p:cNvGrpSpPr/>
          <p:nvPr/>
        </p:nvGrpSpPr>
        <p:grpSpPr>
          <a:xfrm>
            <a:off x="7319127" y="2096516"/>
            <a:ext cx="341820" cy="340927"/>
            <a:chOff x="-15719925" y="2416825"/>
            <a:chExt cx="306400" cy="305600"/>
          </a:xfrm>
        </p:grpSpPr>
        <p:sp>
          <p:nvSpPr>
            <p:cNvPr id="9191" name="Google Shape;9191;p60"/>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0"/>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0"/>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4" name="Google Shape;9194;p60"/>
          <p:cNvSpPr/>
          <p:nvPr/>
        </p:nvSpPr>
        <p:spPr>
          <a:xfrm>
            <a:off x="1873789"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0"/>
          <p:cNvSpPr/>
          <p:nvPr/>
        </p:nvSpPr>
        <p:spPr>
          <a:xfrm>
            <a:off x="1875100"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6" name="Google Shape;9196;p60"/>
          <p:cNvGrpSpPr/>
          <p:nvPr/>
        </p:nvGrpSpPr>
        <p:grpSpPr>
          <a:xfrm>
            <a:off x="1873533" y="2511115"/>
            <a:ext cx="344442" cy="339198"/>
            <a:chOff x="-20550425" y="2789350"/>
            <a:chExt cx="308750" cy="304050"/>
          </a:xfrm>
        </p:grpSpPr>
        <p:sp>
          <p:nvSpPr>
            <p:cNvPr id="9197" name="Google Shape;9197;p60"/>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0"/>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60"/>
          <p:cNvGrpSpPr/>
          <p:nvPr/>
        </p:nvGrpSpPr>
        <p:grpSpPr>
          <a:xfrm>
            <a:off x="3965636" y="1676283"/>
            <a:ext cx="340091" cy="340286"/>
            <a:chOff x="-18666450" y="2059825"/>
            <a:chExt cx="304850" cy="305025"/>
          </a:xfrm>
        </p:grpSpPr>
        <p:sp>
          <p:nvSpPr>
            <p:cNvPr id="9200" name="Google Shape;9200;p60"/>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0"/>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60"/>
          <p:cNvGrpSpPr/>
          <p:nvPr/>
        </p:nvGrpSpPr>
        <p:grpSpPr>
          <a:xfrm>
            <a:off x="3965204" y="2097826"/>
            <a:ext cx="340955" cy="338306"/>
            <a:chOff x="-18668025" y="2435725"/>
            <a:chExt cx="305625" cy="303250"/>
          </a:xfrm>
        </p:grpSpPr>
        <p:sp>
          <p:nvSpPr>
            <p:cNvPr id="9203" name="Google Shape;9203;p60"/>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0"/>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60"/>
          <p:cNvGrpSpPr/>
          <p:nvPr/>
        </p:nvGrpSpPr>
        <p:grpSpPr>
          <a:xfrm>
            <a:off x="3964771" y="2510682"/>
            <a:ext cx="341820" cy="340063"/>
            <a:chOff x="-18668800" y="2807475"/>
            <a:chExt cx="306400" cy="304825"/>
          </a:xfrm>
        </p:grpSpPr>
        <p:sp>
          <p:nvSpPr>
            <p:cNvPr id="9206" name="Google Shape;9206;p60"/>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0"/>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0"/>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0"/>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0"/>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0"/>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0"/>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0"/>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0"/>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60"/>
          <p:cNvGrpSpPr/>
          <p:nvPr/>
        </p:nvGrpSpPr>
        <p:grpSpPr>
          <a:xfrm>
            <a:off x="6084575" y="1675949"/>
            <a:ext cx="298786" cy="340955"/>
            <a:chOff x="-16798200" y="2050575"/>
            <a:chExt cx="267825" cy="305625"/>
          </a:xfrm>
        </p:grpSpPr>
        <p:sp>
          <p:nvSpPr>
            <p:cNvPr id="9216" name="Google Shape;9216;p60"/>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0"/>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0"/>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60"/>
          <p:cNvGrpSpPr/>
          <p:nvPr/>
        </p:nvGrpSpPr>
        <p:grpSpPr>
          <a:xfrm>
            <a:off x="6063490" y="2511561"/>
            <a:ext cx="340955" cy="338306"/>
            <a:chOff x="-16817100" y="2801175"/>
            <a:chExt cx="305625" cy="303250"/>
          </a:xfrm>
        </p:grpSpPr>
        <p:sp>
          <p:nvSpPr>
            <p:cNvPr id="9220" name="Google Shape;9220;p60"/>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0"/>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0"/>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0"/>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0"/>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0"/>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0"/>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0"/>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60"/>
          <p:cNvGrpSpPr/>
          <p:nvPr/>
        </p:nvGrpSpPr>
        <p:grpSpPr>
          <a:xfrm>
            <a:off x="7319127" y="2510237"/>
            <a:ext cx="341820" cy="340955"/>
            <a:chOff x="-15717575" y="2786200"/>
            <a:chExt cx="306400" cy="305625"/>
          </a:xfrm>
        </p:grpSpPr>
        <p:sp>
          <p:nvSpPr>
            <p:cNvPr id="9229" name="Google Shape;9229;p60"/>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0"/>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0"/>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0"/>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0"/>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0"/>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0"/>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60"/>
          <p:cNvGrpSpPr/>
          <p:nvPr/>
        </p:nvGrpSpPr>
        <p:grpSpPr>
          <a:xfrm>
            <a:off x="2292218" y="1676381"/>
            <a:ext cx="340955" cy="340091"/>
            <a:chOff x="-20173175" y="2038750"/>
            <a:chExt cx="305625" cy="304850"/>
          </a:xfrm>
        </p:grpSpPr>
        <p:sp>
          <p:nvSpPr>
            <p:cNvPr id="9237" name="Google Shape;9237;p60"/>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0"/>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9" name="Google Shape;9239;p60"/>
          <p:cNvSpPr/>
          <p:nvPr/>
        </p:nvSpPr>
        <p:spPr>
          <a:xfrm>
            <a:off x="2292485"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0" name="Google Shape;9240;p60"/>
          <p:cNvGrpSpPr/>
          <p:nvPr/>
        </p:nvGrpSpPr>
        <p:grpSpPr>
          <a:xfrm>
            <a:off x="2293096" y="2510237"/>
            <a:ext cx="339198" cy="340955"/>
            <a:chOff x="-20173175" y="2787775"/>
            <a:chExt cx="304050" cy="305625"/>
          </a:xfrm>
        </p:grpSpPr>
        <p:sp>
          <p:nvSpPr>
            <p:cNvPr id="9241" name="Google Shape;9241;p60"/>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0"/>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0"/>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0"/>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0"/>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0"/>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0"/>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60"/>
          <p:cNvGrpSpPr/>
          <p:nvPr/>
        </p:nvGrpSpPr>
        <p:grpSpPr>
          <a:xfrm>
            <a:off x="4392101" y="2097812"/>
            <a:ext cx="340063" cy="338334"/>
            <a:chOff x="-18294675" y="2434925"/>
            <a:chExt cx="304825" cy="303275"/>
          </a:xfrm>
        </p:grpSpPr>
        <p:sp>
          <p:nvSpPr>
            <p:cNvPr id="9249" name="Google Shape;9249;p60"/>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0"/>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0"/>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0"/>
          <p:cNvGrpSpPr/>
          <p:nvPr/>
        </p:nvGrpSpPr>
        <p:grpSpPr>
          <a:xfrm>
            <a:off x="4432513" y="2511546"/>
            <a:ext cx="259238" cy="338334"/>
            <a:chOff x="-18258450" y="2809825"/>
            <a:chExt cx="232375" cy="303275"/>
          </a:xfrm>
        </p:grpSpPr>
        <p:sp>
          <p:nvSpPr>
            <p:cNvPr id="9253" name="Google Shape;9253;p60"/>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0"/>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0"/>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6" name="Google Shape;9256;p60"/>
          <p:cNvSpPr/>
          <p:nvPr/>
        </p:nvSpPr>
        <p:spPr>
          <a:xfrm>
            <a:off x="6482095"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7" name="Google Shape;9257;p60"/>
          <p:cNvGrpSpPr/>
          <p:nvPr/>
        </p:nvGrpSpPr>
        <p:grpSpPr>
          <a:xfrm>
            <a:off x="6502814" y="2096934"/>
            <a:ext cx="297893" cy="340091"/>
            <a:chOff x="-16422500" y="2425450"/>
            <a:chExt cx="267025" cy="304850"/>
          </a:xfrm>
        </p:grpSpPr>
        <p:sp>
          <p:nvSpPr>
            <p:cNvPr id="9258" name="Google Shape;9258;p60"/>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0"/>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0"/>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60"/>
          <p:cNvGrpSpPr/>
          <p:nvPr/>
        </p:nvGrpSpPr>
        <p:grpSpPr>
          <a:xfrm>
            <a:off x="6481715" y="2511115"/>
            <a:ext cx="340091" cy="339198"/>
            <a:chOff x="-16442200" y="2801175"/>
            <a:chExt cx="304850" cy="304050"/>
          </a:xfrm>
        </p:grpSpPr>
        <p:sp>
          <p:nvSpPr>
            <p:cNvPr id="9262" name="Google Shape;9262;p60"/>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0"/>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0"/>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5" name="Google Shape;9265;p60"/>
          <p:cNvSpPr/>
          <p:nvPr/>
        </p:nvSpPr>
        <p:spPr>
          <a:xfrm>
            <a:off x="7738672"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0"/>
          <p:cNvSpPr/>
          <p:nvPr/>
        </p:nvSpPr>
        <p:spPr>
          <a:xfrm>
            <a:off x="2703720"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7" name="Google Shape;9267;p60"/>
          <p:cNvGrpSpPr/>
          <p:nvPr/>
        </p:nvGrpSpPr>
        <p:grpSpPr>
          <a:xfrm>
            <a:off x="2702117" y="2098371"/>
            <a:ext cx="345362" cy="337218"/>
            <a:chOff x="-19802200" y="2416025"/>
            <a:chExt cx="309575" cy="302275"/>
          </a:xfrm>
        </p:grpSpPr>
        <p:sp>
          <p:nvSpPr>
            <p:cNvPr id="9268" name="Google Shape;9268;p60"/>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0"/>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0"/>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0"/>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0"/>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60"/>
          <p:cNvGrpSpPr/>
          <p:nvPr/>
        </p:nvGrpSpPr>
        <p:grpSpPr>
          <a:xfrm>
            <a:off x="2704320" y="2511115"/>
            <a:ext cx="340955" cy="339198"/>
            <a:chOff x="-19801400" y="2788575"/>
            <a:chExt cx="305625" cy="304050"/>
          </a:xfrm>
        </p:grpSpPr>
        <p:sp>
          <p:nvSpPr>
            <p:cNvPr id="9274" name="Google Shape;9274;p60"/>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0"/>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0"/>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0"/>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0"/>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0"/>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60"/>
          <p:cNvGrpSpPr/>
          <p:nvPr/>
        </p:nvGrpSpPr>
        <p:grpSpPr>
          <a:xfrm>
            <a:off x="4824919" y="1676827"/>
            <a:ext cx="303164" cy="339198"/>
            <a:chOff x="-17903225" y="2060800"/>
            <a:chExt cx="271750" cy="304050"/>
          </a:xfrm>
        </p:grpSpPr>
        <p:sp>
          <p:nvSpPr>
            <p:cNvPr id="9281" name="Google Shape;9281;p60"/>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0"/>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0"/>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60"/>
          <p:cNvGrpSpPr/>
          <p:nvPr/>
        </p:nvGrpSpPr>
        <p:grpSpPr>
          <a:xfrm>
            <a:off x="4806470" y="2097380"/>
            <a:ext cx="340063" cy="339198"/>
            <a:chOff x="-17918975" y="2435725"/>
            <a:chExt cx="304825" cy="304050"/>
          </a:xfrm>
        </p:grpSpPr>
        <p:sp>
          <p:nvSpPr>
            <p:cNvPr id="9285" name="Google Shape;9285;p60"/>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0"/>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60"/>
          <p:cNvGrpSpPr/>
          <p:nvPr/>
        </p:nvGrpSpPr>
        <p:grpSpPr>
          <a:xfrm>
            <a:off x="4827109" y="2511993"/>
            <a:ext cx="298786" cy="337441"/>
            <a:chOff x="-17899300" y="2810625"/>
            <a:chExt cx="267825" cy="302475"/>
          </a:xfrm>
        </p:grpSpPr>
        <p:sp>
          <p:nvSpPr>
            <p:cNvPr id="9288" name="Google Shape;9288;p60"/>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0"/>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0"/>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60"/>
          <p:cNvGrpSpPr/>
          <p:nvPr/>
        </p:nvGrpSpPr>
        <p:grpSpPr>
          <a:xfrm>
            <a:off x="6899981" y="1687802"/>
            <a:ext cx="339198" cy="317249"/>
            <a:chOff x="-16066500" y="2060800"/>
            <a:chExt cx="304050" cy="284375"/>
          </a:xfrm>
        </p:grpSpPr>
        <p:sp>
          <p:nvSpPr>
            <p:cNvPr id="9292" name="Google Shape;9292;p60"/>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0"/>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0"/>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0"/>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0"/>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7" name="Google Shape;9297;p60"/>
          <p:cNvSpPr/>
          <p:nvPr/>
        </p:nvSpPr>
        <p:spPr>
          <a:xfrm>
            <a:off x="6898616"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0"/>
          <p:cNvSpPr/>
          <p:nvPr/>
        </p:nvSpPr>
        <p:spPr>
          <a:xfrm>
            <a:off x="6928487"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0"/>
          <p:cNvSpPr/>
          <p:nvPr/>
        </p:nvSpPr>
        <p:spPr>
          <a:xfrm>
            <a:off x="7737361"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0"/>
          <p:cNvSpPr/>
          <p:nvPr/>
        </p:nvSpPr>
        <p:spPr>
          <a:xfrm>
            <a:off x="1072928"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1" name="Google Shape;9301;p60"/>
          <p:cNvGrpSpPr/>
          <p:nvPr/>
        </p:nvGrpSpPr>
        <p:grpSpPr>
          <a:xfrm>
            <a:off x="1032281" y="3453878"/>
            <a:ext cx="341820" cy="339310"/>
            <a:chOff x="-21322300" y="3693325"/>
            <a:chExt cx="306400" cy="304150"/>
          </a:xfrm>
        </p:grpSpPr>
        <p:sp>
          <p:nvSpPr>
            <p:cNvPr id="9302" name="Google Shape;9302;p60"/>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0"/>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0"/>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0"/>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60"/>
          <p:cNvGrpSpPr/>
          <p:nvPr/>
        </p:nvGrpSpPr>
        <p:grpSpPr>
          <a:xfrm>
            <a:off x="1031835" y="3881711"/>
            <a:ext cx="342712" cy="318978"/>
            <a:chOff x="-21322300" y="4077125"/>
            <a:chExt cx="307200" cy="285925"/>
          </a:xfrm>
        </p:grpSpPr>
        <p:sp>
          <p:nvSpPr>
            <p:cNvPr id="9307" name="Google Shape;9307;p60"/>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0"/>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0"/>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0"/>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0"/>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0"/>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0"/>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0"/>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0"/>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0"/>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0"/>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0"/>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60"/>
          <p:cNvGrpSpPr/>
          <p:nvPr/>
        </p:nvGrpSpPr>
        <p:grpSpPr>
          <a:xfrm>
            <a:off x="3128343" y="3035374"/>
            <a:ext cx="340955" cy="339868"/>
            <a:chOff x="-19394200" y="3333800"/>
            <a:chExt cx="305625" cy="304650"/>
          </a:xfrm>
        </p:grpSpPr>
        <p:sp>
          <p:nvSpPr>
            <p:cNvPr id="9320" name="Google Shape;9320;p60"/>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0"/>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0"/>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0"/>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0"/>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0"/>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0"/>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0"/>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0"/>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60"/>
          <p:cNvGrpSpPr/>
          <p:nvPr/>
        </p:nvGrpSpPr>
        <p:grpSpPr>
          <a:xfrm>
            <a:off x="3127465" y="3453933"/>
            <a:ext cx="342712" cy="339198"/>
            <a:chOff x="-19396575" y="3708500"/>
            <a:chExt cx="307200" cy="304050"/>
          </a:xfrm>
        </p:grpSpPr>
        <p:sp>
          <p:nvSpPr>
            <p:cNvPr id="9330" name="Google Shape;9330;p60"/>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0"/>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0"/>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60"/>
          <p:cNvGrpSpPr/>
          <p:nvPr/>
        </p:nvGrpSpPr>
        <p:grpSpPr>
          <a:xfrm>
            <a:off x="3123072" y="3871307"/>
            <a:ext cx="351498" cy="339784"/>
            <a:chOff x="-19394200" y="4084200"/>
            <a:chExt cx="315075" cy="304575"/>
          </a:xfrm>
        </p:grpSpPr>
        <p:sp>
          <p:nvSpPr>
            <p:cNvPr id="9334" name="Google Shape;9334;p60"/>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0"/>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0"/>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0"/>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0"/>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0"/>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60"/>
          <p:cNvGrpSpPr/>
          <p:nvPr/>
        </p:nvGrpSpPr>
        <p:grpSpPr>
          <a:xfrm>
            <a:off x="5241119" y="3035277"/>
            <a:ext cx="302300" cy="340063"/>
            <a:chOff x="-17526750" y="3309200"/>
            <a:chExt cx="270975" cy="304825"/>
          </a:xfrm>
        </p:grpSpPr>
        <p:sp>
          <p:nvSpPr>
            <p:cNvPr id="9341" name="Google Shape;9341;p60"/>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0"/>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0"/>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0"/>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0"/>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60"/>
          <p:cNvGrpSpPr/>
          <p:nvPr/>
        </p:nvGrpSpPr>
        <p:grpSpPr>
          <a:xfrm>
            <a:off x="5223116" y="3454380"/>
            <a:ext cx="338306" cy="338306"/>
            <a:chOff x="-17542500" y="3684100"/>
            <a:chExt cx="303250" cy="303250"/>
          </a:xfrm>
        </p:grpSpPr>
        <p:sp>
          <p:nvSpPr>
            <p:cNvPr id="9347" name="Google Shape;9347;p60"/>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0"/>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0"/>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0"/>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0"/>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0"/>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0"/>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60"/>
          <p:cNvGrpSpPr/>
          <p:nvPr/>
        </p:nvGrpSpPr>
        <p:grpSpPr>
          <a:xfrm>
            <a:off x="5222669" y="3882143"/>
            <a:ext cx="339198" cy="318113"/>
            <a:chOff x="-17542500" y="4068450"/>
            <a:chExt cx="304050" cy="285150"/>
          </a:xfrm>
        </p:grpSpPr>
        <p:sp>
          <p:nvSpPr>
            <p:cNvPr id="9355" name="Google Shape;9355;p60"/>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0"/>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0"/>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0"/>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0"/>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0"/>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60"/>
          <p:cNvGrpSpPr/>
          <p:nvPr/>
        </p:nvGrpSpPr>
        <p:grpSpPr>
          <a:xfrm>
            <a:off x="7360417" y="3035709"/>
            <a:ext cx="259238" cy="339198"/>
            <a:chOff x="-15652200" y="3335975"/>
            <a:chExt cx="232375" cy="304050"/>
          </a:xfrm>
        </p:grpSpPr>
        <p:sp>
          <p:nvSpPr>
            <p:cNvPr id="9362" name="Google Shape;9362;p60"/>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0"/>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0"/>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0"/>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0"/>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0"/>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0"/>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0"/>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0"/>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1" name="Google Shape;9371;p60"/>
          <p:cNvGrpSpPr/>
          <p:nvPr/>
        </p:nvGrpSpPr>
        <p:grpSpPr>
          <a:xfrm>
            <a:off x="1450980" y="3035709"/>
            <a:ext cx="340063" cy="339198"/>
            <a:chOff x="-20946600" y="3317850"/>
            <a:chExt cx="304825" cy="304050"/>
          </a:xfrm>
        </p:grpSpPr>
        <p:sp>
          <p:nvSpPr>
            <p:cNvPr id="9372" name="Google Shape;9372;p60"/>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0"/>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0"/>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60"/>
          <p:cNvGrpSpPr/>
          <p:nvPr/>
        </p:nvGrpSpPr>
        <p:grpSpPr>
          <a:xfrm>
            <a:off x="1451412" y="3454045"/>
            <a:ext cx="339198" cy="338975"/>
            <a:chOff x="-20945825" y="3692175"/>
            <a:chExt cx="304050" cy="303850"/>
          </a:xfrm>
        </p:grpSpPr>
        <p:sp>
          <p:nvSpPr>
            <p:cNvPr id="9376" name="Google Shape;9376;p60"/>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0"/>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0"/>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0"/>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60"/>
          <p:cNvGrpSpPr/>
          <p:nvPr/>
        </p:nvGrpSpPr>
        <p:grpSpPr>
          <a:xfrm>
            <a:off x="1470740" y="3872047"/>
            <a:ext cx="300543" cy="338306"/>
            <a:chOff x="-20930075" y="4066100"/>
            <a:chExt cx="269400" cy="303250"/>
          </a:xfrm>
        </p:grpSpPr>
        <p:sp>
          <p:nvSpPr>
            <p:cNvPr id="9381" name="Google Shape;9381;p60"/>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0"/>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60"/>
          <p:cNvGrpSpPr/>
          <p:nvPr/>
        </p:nvGrpSpPr>
        <p:grpSpPr>
          <a:xfrm>
            <a:off x="3570302" y="3035918"/>
            <a:ext cx="281215" cy="338780"/>
            <a:chOff x="-18994100" y="3334775"/>
            <a:chExt cx="252075" cy="303675"/>
          </a:xfrm>
        </p:grpSpPr>
        <p:sp>
          <p:nvSpPr>
            <p:cNvPr id="9384" name="Google Shape;9384;p60"/>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0"/>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0"/>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0"/>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60"/>
          <p:cNvGrpSpPr/>
          <p:nvPr/>
        </p:nvGrpSpPr>
        <p:grpSpPr>
          <a:xfrm>
            <a:off x="3581291" y="3454812"/>
            <a:ext cx="259238" cy="337441"/>
            <a:chOff x="-18983850" y="3710075"/>
            <a:chExt cx="232375" cy="302475"/>
          </a:xfrm>
        </p:grpSpPr>
        <p:sp>
          <p:nvSpPr>
            <p:cNvPr id="9389" name="Google Shape;9389;p60"/>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0"/>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0"/>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0"/>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3" name="Google Shape;9393;p60"/>
          <p:cNvGrpSpPr/>
          <p:nvPr/>
        </p:nvGrpSpPr>
        <p:grpSpPr>
          <a:xfrm>
            <a:off x="3540878" y="3872032"/>
            <a:ext cx="340063" cy="338334"/>
            <a:chOff x="-19020075" y="4084200"/>
            <a:chExt cx="304825" cy="303275"/>
          </a:xfrm>
        </p:grpSpPr>
        <p:sp>
          <p:nvSpPr>
            <p:cNvPr id="9394" name="Google Shape;9394;p60"/>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0"/>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0"/>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0"/>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0"/>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0"/>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0"/>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0"/>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0"/>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60"/>
          <p:cNvGrpSpPr/>
          <p:nvPr/>
        </p:nvGrpSpPr>
        <p:grpSpPr>
          <a:xfrm>
            <a:off x="5667647" y="3035277"/>
            <a:ext cx="299650" cy="340063"/>
            <a:chOff x="-17149475" y="3309200"/>
            <a:chExt cx="268600" cy="304825"/>
          </a:xfrm>
        </p:grpSpPr>
        <p:sp>
          <p:nvSpPr>
            <p:cNvPr id="9404" name="Google Shape;9404;p60"/>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0"/>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60"/>
          <p:cNvGrpSpPr/>
          <p:nvPr/>
        </p:nvGrpSpPr>
        <p:grpSpPr>
          <a:xfrm>
            <a:off x="5647873" y="3464909"/>
            <a:ext cx="339198" cy="317249"/>
            <a:chOff x="-17168375" y="3692750"/>
            <a:chExt cx="304050" cy="284375"/>
          </a:xfrm>
        </p:grpSpPr>
        <p:sp>
          <p:nvSpPr>
            <p:cNvPr id="9407" name="Google Shape;9407;p60"/>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0"/>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0"/>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0"/>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0"/>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0"/>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0"/>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60"/>
          <p:cNvGrpSpPr/>
          <p:nvPr/>
        </p:nvGrpSpPr>
        <p:grpSpPr>
          <a:xfrm>
            <a:off x="5645237" y="3871601"/>
            <a:ext cx="344469" cy="339198"/>
            <a:chOff x="-17170750" y="4058800"/>
            <a:chExt cx="308775" cy="304050"/>
          </a:xfrm>
        </p:grpSpPr>
        <p:sp>
          <p:nvSpPr>
            <p:cNvPr id="9415" name="Google Shape;9415;p60"/>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0"/>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0"/>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0"/>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0"/>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0"/>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0"/>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0"/>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0"/>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0"/>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0"/>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0"/>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0"/>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0"/>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0"/>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0"/>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0"/>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60"/>
          <p:cNvGrpSpPr/>
          <p:nvPr/>
        </p:nvGrpSpPr>
        <p:grpSpPr>
          <a:xfrm>
            <a:off x="7320004" y="3454812"/>
            <a:ext cx="340063" cy="337441"/>
            <a:chOff x="-15688425" y="3707725"/>
            <a:chExt cx="304825" cy="302475"/>
          </a:xfrm>
        </p:grpSpPr>
        <p:sp>
          <p:nvSpPr>
            <p:cNvPr id="9433" name="Google Shape;9433;p60"/>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0"/>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0"/>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0"/>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0"/>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0"/>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60"/>
          <p:cNvGrpSpPr/>
          <p:nvPr/>
        </p:nvGrpSpPr>
        <p:grpSpPr>
          <a:xfrm>
            <a:off x="1875277" y="3036365"/>
            <a:ext cx="340955" cy="337887"/>
            <a:chOff x="-20572500" y="3319025"/>
            <a:chExt cx="305625" cy="302875"/>
          </a:xfrm>
        </p:grpSpPr>
        <p:sp>
          <p:nvSpPr>
            <p:cNvPr id="9440" name="Google Shape;9440;p60"/>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0"/>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60"/>
          <p:cNvGrpSpPr/>
          <p:nvPr/>
        </p:nvGrpSpPr>
        <p:grpSpPr>
          <a:xfrm>
            <a:off x="1876155" y="3500608"/>
            <a:ext cx="339198" cy="245850"/>
            <a:chOff x="-20571700" y="3722875"/>
            <a:chExt cx="304050" cy="220375"/>
          </a:xfrm>
        </p:grpSpPr>
        <p:sp>
          <p:nvSpPr>
            <p:cNvPr id="9443" name="Google Shape;9443;p60"/>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0"/>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0"/>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0"/>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0"/>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0"/>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0"/>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60"/>
          <p:cNvGrpSpPr/>
          <p:nvPr/>
        </p:nvGrpSpPr>
        <p:grpSpPr>
          <a:xfrm>
            <a:off x="1875723" y="3871168"/>
            <a:ext cx="340063" cy="340063"/>
            <a:chOff x="-20571700" y="4066875"/>
            <a:chExt cx="304825" cy="304825"/>
          </a:xfrm>
        </p:grpSpPr>
        <p:sp>
          <p:nvSpPr>
            <p:cNvPr id="9451" name="Google Shape;9451;p60"/>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0"/>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0"/>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0"/>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0"/>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0"/>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7" name="Google Shape;9457;p60"/>
          <p:cNvGrpSpPr/>
          <p:nvPr/>
        </p:nvGrpSpPr>
        <p:grpSpPr>
          <a:xfrm>
            <a:off x="3964324" y="3034719"/>
            <a:ext cx="342712" cy="341178"/>
            <a:chOff x="-18645175" y="3334200"/>
            <a:chExt cx="307200" cy="305825"/>
          </a:xfrm>
        </p:grpSpPr>
        <p:sp>
          <p:nvSpPr>
            <p:cNvPr id="9458" name="Google Shape;9458;p60"/>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0"/>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0"/>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0"/>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0"/>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60"/>
          <p:cNvGrpSpPr/>
          <p:nvPr/>
        </p:nvGrpSpPr>
        <p:grpSpPr>
          <a:xfrm>
            <a:off x="3964771" y="3453487"/>
            <a:ext cx="341820" cy="340091"/>
            <a:chOff x="-18645175" y="3708500"/>
            <a:chExt cx="306400" cy="304850"/>
          </a:xfrm>
        </p:grpSpPr>
        <p:sp>
          <p:nvSpPr>
            <p:cNvPr id="9464" name="Google Shape;9464;p60"/>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0"/>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0"/>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0"/>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0"/>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0"/>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0"/>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60"/>
          <p:cNvGrpSpPr/>
          <p:nvPr/>
        </p:nvGrpSpPr>
        <p:grpSpPr>
          <a:xfrm>
            <a:off x="3963014" y="3870680"/>
            <a:ext cx="345334" cy="341039"/>
            <a:chOff x="-18647525" y="4082625"/>
            <a:chExt cx="309550" cy="305700"/>
          </a:xfrm>
        </p:grpSpPr>
        <p:sp>
          <p:nvSpPr>
            <p:cNvPr id="9472" name="Google Shape;9472;p60"/>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0"/>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0"/>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0"/>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60"/>
          <p:cNvGrpSpPr/>
          <p:nvPr/>
        </p:nvGrpSpPr>
        <p:grpSpPr>
          <a:xfrm>
            <a:off x="6084588" y="3035724"/>
            <a:ext cx="298758" cy="339170"/>
            <a:chOff x="-16775350" y="3309200"/>
            <a:chExt cx="267800" cy="304025"/>
          </a:xfrm>
        </p:grpSpPr>
        <p:sp>
          <p:nvSpPr>
            <p:cNvPr id="9477" name="Google Shape;9477;p60"/>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0"/>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0"/>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60"/>
          <p:cNvGrpSpPr/>
          <p:nvPr/>
        </p:nvGrpSpPr>
        <p:grpSpPr>
          <a:xfrm>
            <a:off x="6084588" y="3452609"/>
            <a:ext cx="298758" cy="341848"/>
            <a:chOff x="-16775350" y="3683300"/>
            <a:chExt cx="267800" cy="306425"/>
          </a:xfrm>
        </p:grpSpPr>
        <p:sp>
          <p:nvSpPr>
            <p:cNvPr id="9481" name="Google Shape;9481;p60"/>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0"/>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0"/>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60"/>
          <p:cNvGrpSpPr/>
          <p:nvPr/>
        </p:nvGrpSpPr>
        <p:grpSpPr>
          <a:xfrm>
            <a:off x="6063490" y="3871615"/>
            <a:ext cx="340955" cy="339170"/>
            <a:chOff x="-16794250" y="4058225"/>
            <a:chExt cx="305625" cy="304025"/>
          </a:xfrm>
        </p:grpSpPr>
        <p:sp>
          <p:nvSpPr>
            <p:cNvPr id="9485" name="Google Shape;9485;p60"/>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0"/>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0"/>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0"/>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0"/>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0"/>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0"/>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0"/>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0"/>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4" name="Google Shape;9494;p60"/>
          <p:cNvSpPr/>
          <p:nvPr/>
        </p:nvSpPr>
        <p:spPr>
          <a:xfrm>
            <a:off x="7318651"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5" name="Google Shape;9495;p60"/>
          <p:cNvGrpSpPr/>
          <p:nvPr/>
        </p:nvGrpSpPr>
        <p:grpSpPr>
          <a:xfrm>
            <a:off x="2290029" y="3035709"/>
            <a:ext cx="345334" cy="339198"/>
            <a:chOff x="-20199150" y="3317850"/>
            <a:chExt cx="309550" cy="304050"/>
          </a:xfrm>
        </p:grpSpPr>
        <p:sp>
          <p:nvSpPr>
            <p:cNvPr id="9496" name="Google Shape;9496;p60"/>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0"/>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0"/>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0"/>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0"/>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0"/>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0"/>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60"/>
          <p:cNvGrpSpPr/>
          <p:nvPr/>
        </p:nvGrpSpPr>
        <p:grpSpPr>
          <a:xfrm>
            <a:off x="2291786" y="3453390"/>
            <a:ext cx="341820" cy="340286"/>
            <a:chOff x="-20199150" y="3693150"/>
            <a:chExt cx="306400" cy="305025"/>
          </a:xfrm>
        </p:grpSpPr>
        <p:sp>
          <p:nvSpPr>
            <p:cNvPr id="9504" name="Google Shape;9504;p60"/>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0"/>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0"/>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0"/>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0"/>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0"/>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60"/>
          <p:cNvGrpSpPr/>
          <p:nvPr/>
        </p:nvGrpSpPr>
        <p:grpSpPr>
          <a:xfrm>
            <a:off x="2292218" y="3870722"/>
            <a:ext cx="340955" cy="340955"/>
            <a:chOff x="-20197575" y="4066875"/>
            <a:chExt cx="305625" cy="305625"/>
          </a:xfrm>
        </p:grpSpPr>
        <p:sp>
          <p:nvSpPr>
            <p:cNvPr id="9511" name="Google Shape;9511;p60"/>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0"/>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0"/>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0"/>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0"/>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0"/>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0"/>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0"/>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60"/>
          <p:cNvGrpSpPr/>
          <p:nvPr/>
        </p:nvGrpSpPr>
        <p:grpSpPr>
          <a:xfrm>
            <a:off x="4392532" y="3034161"/>
            <a:ext cx="339198" cy="342294"/>
            <a:chOff x="-18271050" y="3333200"/>
            <a:chExt cx="304050" cy="306825"/>
          </a:xfrm>
        </p:grpSpPr>
        <p:sp>
          <p:nvSpPr>
            <p:cNvPr id="9520" name="Google Shape;9520;p60"/>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0"/>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0"/>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0"/>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0"/>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60"/>
          <p:cNvGrpSpPr/>
          <p:nvPr/>
        </p:nvGrpSpPr>
        <p:grpSpPr>
          <a:xfrm>
            <a:off x="4392965" y="3454379"/>
            <a:ext cx="338334" cy="338306"/>
            <a:chOff x="-18270275" y="3710875"/>
            <a:chExt cx="303275" cy="303250"/>
          </a:xfrm>
        </p:grpSpPr>
        <p:sp>
          <p:nvSpPr>
            <p:cNvPr id="9526" name="Google Shape;9526;p60"/>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0"/>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0"/>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0"/>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0"/>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0"/>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60"/>
          <p:cNvGrpSpPr/>
          <p:nvPr/>
        </p:nvGrpSpPr>
        <p:grpSpPr>
          <a:xfrm>
            <a:off x="4433391" y="3872032"/>
            <a:ext cx="257480" cy="338334"/>
            <a:chOff x="-18234025" y="4084200"/>
            <a:chExt cx="230800" cy="303275"/>
          </a:xfrm>
        </p:grpSpPr>
        <p:sp>
          <p:nvSpPr>
            <p:cNvPr id="9533" name="Google Shape;9533;p60"/>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0"/>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0"/>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0"/>
          <p:cNvGrpSpPr/>
          <p:nvPr/>
        </p:nvGrpSpPr>
        <p:grpSpPr>
          <a:xfrm>
            <a:off x="6482160" y="3035277"/>
            <a:ext cx="339198" cy="340063"/>
            <a:chOff x="-16419350" y="3308400"/>
            <a:chExt cx="304050" cy="304825"/>
          </a:xfrm>
        </p:grpSpPr>
        <p:sp>
          <p:nvSpPr>
            <p:cNvPr id="9537" name="Google Shape;9537;p60"/>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0"/>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0"/>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0"/>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0"/>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0"/>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0"/>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60"/>
          <p:cNvGrpSpPr/>
          <p:nvPr/>
        </p:nvGrpSpPr>
        <p:grpSpPr>
          <a:xfrm>
            <a:off x="6502381" y="3452596"/>
            <a:ext cx="298758" cy="341876"/>
            <a:chOff x="-16401225" y="3683275"/>
            <a:chExt cx="267800" cy="306450"/>
          </a:xfrm>
        </p:grpSpPr>
        <p:sp>
          <p:nvSpPr>
            <p:cNvPr id="9545" name="Google Shape;9545;p60"/>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0"/>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0"/>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0"/>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0"/>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0"/>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0"/>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60"/>
          <p:cNvGrpSpPr/>
          <p:nvPr/>
        </p:nvGrpSpPr>
        <p:grpSpPr>
          <a:xfrm>
            <a:off x="6481728" y="3872033"/>
            <a:ext cx="340063" cy="338334"/>
            <a:chOff x="-16419350" y="4058200"/>
            <a:chExt cx="304825" cy="303275"/>
          </a:xfrm>
        </p:grpSpPr>
        <p:sp>
          <p:nvSpPr>
            <p:cNvPr id="9553" name="Google Shape;9553;p60"/>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0"/>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0"/>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0"/>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0"/>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0"/>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0"/>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60"/>
          <p:cNvGrpSpPr/>
          <p:nvPr/>
        </p:nvGrpSpPr>
        <p:grpSpPr>
          <a:xfrm>
            <a:off x="7738242" y="3036364"/>
            <a:ext cx="340091" cy="337887"/>
            <a:chOff x="-15296200" y="3326900"/>
            <a:chExt cx="304850" cy="302875"/>
          </a:xfrm>
        </p:grpSpPr>
        <p:sp>
          <p:nvSpPr>
            <p:cNvPr id="9561" name="Google Shape;9561;p60"/>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0"/>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0"/>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0"/>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0"/>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60"/>
          <p:cNvGrpSpPr/>
          <p:nvPr/>
        </p:nvGrpSpPr>
        <p:grpSpPr>
          <a:xfrm>
            <a:off x="2691143" y="3048776"/>
            <a:ext cx="367311" cy="313065"/>
            <a:chOff x="-19835275" y="3330250"/>
            <a:chExt cx="329250" cy="280625"/>
          </a:xfrm>
        </p:grpSpPr>
        <p:sp>
          <p:nvSpPr>
            <p:cNvPr id="9567" name="Google Shape;9567;p60"/>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0"/>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0"/>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60"/>
          <p:cNvGrpSpPr/>
          <p:nvPr/>
        </p:nvGrpSpPr>
        <p:grpSpPr>
          <a:xfrm>
            <a:off x="2704753" y="3453850"/>
            <a:ext cx="340091" cy="339366"/>
            <a:chOff x="-19822675" y="3692750"/>
            <a:chExt cx="304850" cy="304200"/>
          </a:xfrm>
        </p:grpSpPr>
        <p:sp>
          <p:nvSpPr>
            <p:cNvPr id="9571" name="Google Shape;9571;p60"/>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0"/>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0"/>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0"/>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0"/>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60"/>
          <p:cNvGrpSpPr/>
          <p:nvPr/>
        </p:nvGrpSpPr>
        <p:grpSpPr>
          <a:xfrm>
            <a:off x="2705200" y="3871168"/>
            <a:ext cx="339198" cy="340063"/>
            <a:chOff x="-19822675" y="4066875"/>
            <a:chExt cx="304050" cy="304825"/>
          </a:xfrm>
        </p:grpSpPr>
        <p:sp>
          <p:nvSpPr>
            <p:cNvPr id="9577" name="Google Shape;9577;p60"/>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0"/>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0"/>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0"/>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0"/>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0"/>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60"/>
          <p:cNvGrpSpPr/>
          <p:nvPr/>
        </p:nvGrpSpPr>
        <p:grpSpPr>
          <a:xfrm>
            <a:off x="4825783" y="3035709"/>
            <a:ext cx="301435" cy="339198"/>
            <a:chOff x="-17878825" y="3334400"/>
            <a:chExt cx="270200" cy="304050"/>
          </a:xfrm>
        </p:grpSpPr>
        <p:sp>
          <p:nvSpPr>
            <p:cNvPr id="9584" name="Google Shape;9584;p60"/>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0"/>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0"/>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0"/>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0"/>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0"/>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0"/>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60"/>
          <p:cNvGrpSpPr/>
          <p:nvPr/>
        </p:nvGrpSpPr>
        <p:grpSpPr>
          <a:xfrm>
            <a:off x="4806023" y="3453055"/>
            <a:ext cx="340955" cy="340955"/>
            <a:chOff x="-17896150" y="3709300"/>
            <a:chExt cx="305625" cy="305625"/>
          </a:xfrm>
        </p:grpSpPr>
        <p:sp>
          <p:nvSpPr>
            <p:cNvPr id="9592" name="Google Shape;9592;p60"/>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0"/>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0"/>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0"/>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60"/>
          <p:cNvGrpSpPr/>
          <p:nvPr/>
        </p:nvGrpSpPr>
        <p:grpSpPr>
          <a:xfrm>
            <a:off x="4827108" y="3870721"/>
            <a:ext cx="298786" cy="340955"/>
            <a:chOff x="-17878025" y="4082625"/>
            <a:chExt cx="267825" cy="305625"/>
          </a:xfrm>
        </p:grpSpPr>
        <p:sp>
          <p:nvSpPr>
            <p:cNvPr id="9597" name="Google Shape;9597;p60"/>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0"/>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0"/>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0"/>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0"/>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0"/>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0"/>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60"/>
          <p:cNvGrpSpPr/>
          <p:nvPr/>
        </p:nvGrpSpPr>
        <p:grpSpPr>
          <a:xfrm>
            <a:off x="6899534" y="3045374"/>
            <a:ext cx="340091" cy="319870"/>
            <a:chOff x="-16044450" y="3317850"/>
            <a:chExt cx="304850" cy="286725"/>
          </a:xfrm>
        </p:grpSpPr>
        <p:sp>
          <p:nvSpPr>
            <p:cNvPr id="9605" name="Google Shape;9605;p60"/>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0"/>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0"/>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0"/>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9" name="Google Shape;9609;p60"/>
          <p:cNvSpPr/>
          <p:nvPr/>
        </p:nvSpPr>
        <p:spPr>
          <a:xfrm>
            <a:off x="6899927"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0" name="Google Shape;9610;p60"/>
          <p:cNvGrpSpPr/>
          <p:nvPr/>
        </p:nvGrpSpPr>
        <p:grpSpPr>
          <a:xfrm>
            <a:off x="6928540" y="3871713"/>
            <a:ext cx="282079" cy="338975"/>
            <a:chOff x="-16018450" y="4058400"/>
            <a:chExt cx="252850" cy="303850"/>
          </a:xfrm>
        </p:grpSpPr>
        <p:sp>
          <p:nvSpPr>
            <p:cNvPr id="9611" name="Google Shape;9611;p60"/>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0"/>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0"/>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0"/>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5" name="Google Shape;9615;p60"/>
          <p:cNvSpPr/>
          <p:nvPr/>
        </p:nvSpPr>
        <p:spPr>
          <a:xfrm>
            <a:off x="7738239"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6" name="Google Shape;9616;p60"/>
          <p:cNvGrpSpPr/>
          <p:nvPr/>
        </p:nvGrpSpPr>
        <p:grpSpPr>
          <a:xfrm>
            <a:off x="6112322" y="2113746"/>
            <a:ext cx="264341" cy="300905"/>
            <a:chOff x="4995050" y="3245650"/>
            <a:chExt cx="236950" cy="269725"/>
          </a:xfrm>
        </p:grpSpPr>
        <p:sp>
          <p:nvSpPr>
            <p:cNvPr id="9617" name="Google Shape;9617;p60"/>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0"/>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0"/>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0" name="Google Shape;9620;p60"/>
            <p:cNvGrpSpPr/>
            <p:nvPr/>
          </p:nvGrpSpPr>
          <p:grpSpPr>
            <a:xfrm>
              <a:off x="4995050" y="3245650"/>
              <a:ext cx="236950" cy="269725"/>
              <a:chOff x="4995050" y="3245650"/>
              <a:chExt cx="236950" cy="269725"/>
            </a:xfrm>
          </p:grpSpPr>
          <p:sp>
            <p:nvSpPr>
              <p:cNvPr id="9621" name="Google Shape;9621;p60"/>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0"/>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grpSp>
        <p:nvGrpSpPr>
          <p:cNvPr id="9623" name="Google Shape;9623;p60"/>
          <p:cNvGrpSpPr/>
          <p:nvPr/>
        </p:nvGrpSpPr>
        <p:grpSpPr>
          <a:xfrm>
            <a:off x="4389657" y="1677273"/>
            <a:ext cx="347129" cy="345366"/>
            <a:chOff x="4724650" y="2885700"/>
            <a:chExt cx="270750" cy="269375"/>
          </a:xfrm>
        </p:grpSpPr>
        <p:sp>
          <p:nvSpPr>
            <p:cNvPr id="9624" name="Google Shape;9624;p60"/>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0"/>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0"/>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0"/>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0"/>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0"/>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0"/>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1" name="Google Shape;9631;p60"/>
          <p:cNvGrpSpPr/>
          <p:nvPr/>
        </p:nvGrpSpPr>
        <p:grpSpPr>
          <a:xfrm>
            <a:off x="3577077" y="1673302"/>
            <a:ext cx="279462" cy="335722"/>
            <a:chOff x="4459350" y="2882125"/>
            <a:chExt cx="228375" cy="274350"/>
          </a:xfrm>
        </p:grpSpPr>
        <p:sp>
          <p:nvSpPr>
            <p:cNvPr id="9632" name="Google Shape;9632;p60"/>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0"/>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0"/>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0"/>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0"/>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9637" name="Google Shape;9637;p60"/>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641" name="Shape 9641"/>
        <p:cNvGrpSpPr/>
        <p:nvPr/>
      </p:nvGrpSpPr>
      <p:grpSpPr>
        <a:xfrm>
          <a:off x="0" y="0"/>
          <a:ext cx="0" cy="0"/>
          <a:chOff x="0" y="0"/>
          <a:chExt cx="0" cy="0"/>
        </a:xfrm>
      </p:grpSpPr>
      <p:sp>
        <p:nvSpPr>
          <p:cNvPr id="9642" name="Google Shape;9642;p6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t>Performing </a:t>
            </a:r>
            <a:r>
              <a:rPr lang="es">
                <a:solidFill>
                  <a:srgbClr val="FFFFFF"/>
                </a:solidFill>
                <a:latin typeface="Proxima Nova Semibold"/>
                <a:ea typeface="Proxima Nova Semibold"/>
                <a:cs typeface="Proxima Nova Semibold"/>
                <a:sym typeface="Proxima Nova Semibold"/>
              </a:rPr>
              <a:t>Arts Icons</a:t>
            </a:r>
            <a:endParaRPr>
              <a:solidFill>
                <a:srgbClr val="FFFFFF"/>
              </a:solidFill>
              <a:latin typeface="Proxima Nova Semibold"/>
              <a:ea typeface="Proxima Nova Semibold"/>
              <a:cs typeface="Proxima Nova Semibold"/>
              <a:sym typeface="Proxima Nova Semibold"/>
            </a:endParaRPr>
          </a:p>
        </p:txBody>
      </p:sp>
      <p:grpSp>
        <p:nvGrpSpPr>
          <p:cNvPr id="9643" name="Google Shape;9643;p61"/>
          <p:cNvGrpSpPr/>
          <p:nvPr/>
        </p:nvGrpSpPr>
        <p:grpSpPr>
          <a:xfrm>
            <a:off x="1624426" y="1670551"/>
            <a:ext cx="342328" cy="339793"/>
            <a:chOff x="-13966675" y="1639700"/>
            <a:chExt cx="354450" cy="351825"/>
          </a:xfrm>
        </p:grpSpPr>
        <p:sp>
          <p:nvSpPr>
            <p:cNvPr id="9644" name="Google Shape;9644;p61"/>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1"/>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1"/>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1"/>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1"/>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9" name="Google Shape;9649;p61"/>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1"/>
          <p:cNvSpPr/>
          <p:nvPr/>
        </p:nvSpPr>
        <p:spPr>
          <a:xfrm>
            <a:off x="2110077" y="250880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1" name="Google Shape;9651;p61"/>
          <p:cNvGrpSpPr/>
          <p:nvPr/>
        </p:nvGrpSpPr>
        <p:grpSpPr>
          <a:xfrm>
            <a:off x="3336047" y="1670237"/>
            <a:ext cx="340034" cy="340420"/>
            <a:chOff x="-12199250" y="1662675"/>
            <a:chExt cx="352075" cy="352475"/>
          </a:xfrm>
        </p:grpSpPr>
        <p:sp>
          <p:nvSpPr>
            <p:cNvPr id="9652" name="Google Shape;9652;p61"/>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1"/>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1"/>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61"/>
          <p:cNvGrpSpPr/>
          <p:nvPr/>
        </p:nvGrpSpPr>
        <p:grpSpPr>
          <a:xfrm>
            <a:off x="3334900" y="2077104"/>
            <a:ext cx="342328" cy="342328"/>
            <a:chOff x="-12199250" y="2096250"/>
            <a:chExt cx="354450" cy="354450"/>
          </a:xfrm>
        </p:grpSpPr>
        <p:sp>
          <p:nvSpPr>
            <p:cNvPr id="9656" name="Google Shape;9656;p61"/>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1"/>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61"/>
          <p:cNvGrpSpPr/>
          <p:nvPr/>
        </p:nvGrpSpPr>
        <p:grpSpPr>
          <a:xfrm>
            <a:off x="3763489" y="2507658"/>
            <a:ext cx="340034" cy="341579"/>
            <a:chOff x="-12199250" y="2530225"/>
            <a:chExt cx="352075" cy="353675"/>
          </a:xfrm>
        </p:grpSpPr>
        <p:sp>
          <p:nvSpPr>
            <p:cNvPr id="9659" name="Google Shape;9659;p61"/>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1"/>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1"/>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1"/>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3" name="Google Shape;9663;p61"/>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4" name="Google Shape;9664;p61"/>
          <p:cNvGrpSpPr/>
          <p:nvPr/>
        </p:nvGrpSpPr>
        <p:grpSpPr>
          <a:xfrm>
            <a:off x="5042451" y="2078613"/>
            <a:ext cx="342328" cy="339310"/>
            <a:chOff x="-10462550" y="2057650"/>
            <a:chExt cx="354450" cy="351325"/>
          </a:xfrm>
        </p:grpSpPr>
        <p:sp>
          <p:nvSpPr>
            <p:cNvPr id="9665" name="Google Shape;9665;p61"/>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1"/>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7" name="Google Shape;9667;p61"/>
          <p:cNvSpPr/>
          <p:nvPr/>
        </p:nvSpPr>
        <p:spPr>
          <a:xfrm>
            <a:off x="5484357" y="25076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8" name="Google Shape;9668;p61"/>
          <p:cNvGrpSpPr/>
          <p:nvPr/>
        </p:nvGrpSpPr>
        <p:grpSpPr>
          <a:xfrm>
            <a:off x="6735937" y="1670176"/>
            <a:ext cx="375044" cy="340541"/>
            <a:chOff x="-8692750" y="1622100"/>
            <a:chExt cx="388325" cy="352600"/>
          </a:xfrm>
        </p:grpSpPr>
        <p:sp>
          <p:nvSpPr>
            <p:cNvPr id="9669" name="Google Shape;9669;p61"/>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1"/>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61"/>
          <p:cNvGrpSpPr/>
          <p:nvPr/>
        </p:nvGrpSpPr>
        <p:grpSpPr>
          <a:xfrm>
            <a:off x="2049214" y="1669657"/>
            <a:ext cx="341555" cy="341579"/>
            <a:chOff x="-13529550" y="1639425"/>
            <a:chExt cx="353650" cy="353675"/>
          </a:xfrm>
        </p:grpSpPr>
        <p:sp>
          <p:nvSpPr>
            <p:cNvPr id="9672" name="Google Shape;9672;p61"/>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1"/>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1"/>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1"/>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1"/>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1"/>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1"/>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1"/>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61"/>
          <p:cNvGrpSpPr/>
          <p:nvPr/>
        </p:nvGrpSpPr>
        <p:grpSpPr>
          <a:xfrm>
            <a:off x="2048067" y="2078239"/>
            <a:ext cx="343849" cy="340058"/>
            <a:chOff x="-13531925" y="2075775"/>
            <a:chExt cx="356025" cy="352100"/>
          </a:xfrm>
        </p:grpSpPr>
        <p:sp>
          <p:nvSpPr>
            <p:cNvPr id="9681" name="Google Shape;9681;p61"/>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1"/>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61"/>
          <p:cNvGrpSpPr/>
          <p:nvPr/>
        </p:nvGrpSpPr>
        <p:grpSpPr>
          <a:xfrm>
            <a:off x="2477030" y="2508044"/>
            <a:ext cx="340807" cy="340807"/>
            <a:chOff x="-13528775" y="2507400"/>
            <a:chExt cx="352875" cy="352875"/>
          </a:xfrm>
        </p:grpSpPr>
        <p:sp>
          <p:nvSpPr>
            <p:cNvPr id="9684" name="Google Shape;9684;p61"/>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1"/>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1"/>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7" name="Google Shape;9687;p61"/>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1"/>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9" name="Google Shape;9689;p61"/>
          <p:cNvGrpSpPr/>
          <p:nvPr/>
        </p:nvGrpSpPr>
        <p:grpSpPr>
          <a:xfrm>
            <a:off x="4203464" y="2507658"/>
            <a:ext cx="308090" cy="341579"/>
            <a:chOff x="-11747150" y="2530225"/>
            <a:chExt cx="319000" cy="353675"/>
          </a:xfrm>
        </p:grpSpPr>
        <p:sp>
          <p:nvSpPr>
            <p:cNvPr id="9690" name="Google Shape;9690;p61"/>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1"/>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61"/>
          <p:cNvGrpSpPr/>
          <p:nvPr/>
        </p:nvGrpSpPr>
        <p:grpSpPr>
          <a:xfrm>
            <a:off x="5472870" y="1670044"/>
            <a:ext cx="340807" cy="340807"/>
            <a:chOff x="-10027775" y="1622900"/>
            <a:chExt cx="352875" cy="352875"/>
          </a:xfrm>
        </p:grpSpPr>
        <p:sp>
          <p:nvSpPr>
            <p:cNvPr id="9693" name="Google Shape;9693;p61"/>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1"/>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1"/>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1"/>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1"/>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1"/>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9" name="Google Shape;9699;p61"/>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0" name="Google Shape;9700;p61"/>
          <p:cNvGrpSpPr/>
          <p:nvPr/>
        </p:nvGrpSpPr>
        <p:grpSpPr>
          <a:xfrm>
            <a:off x="5909439" y="2507283"/>
            <a:ext cx="322553" cy="342328"/>
            <a:chOff x="-10019125" y="2490075"/>
            <a:chExt cx="333975" cy="354450"/>
          </a:xfrm>
        </p:grpSpPr>
        <p:sp>
          <p:nvSpPr>
            <p:cNvPr id="9701" name="Google Shape;9701;p61"/>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1"/>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1"/>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1"/>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61"/>
          <p:cNvGrpSpPr/>
          <p:nvPr/>
        </p:nvGrpSpPr>
        <p:grpSpPr>
          <a:xfrm>
            <a:off x="6747346" y="2076718"/>
            <a:ext cx="352227" cy="343100"/>
            <a:chOff x="-8684100" y="2032450"/>
            <a:chExt cx="364700" cy="355250"/>
          </a:xfrm>
        </p:grpSpPr>
        <p:sp>
          <p:nvSpPr>
            <p:cNvPr id="9706" name="Google Shape;9706;p61"/>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1"/>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1"/>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9" name="Google Shape;9709;p61"/>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0" name="Google Shape;9710;p61"/>
          <p:cNvGrpSpPr/>
          <p:nvPr/>
        </p:nvGrpSpPr>
        <p:grpSpPr>
          <a:xfrm>
            <a:off x="2479634" y="2077406"/>
            <a:ext cx="343849" cy="341724"/>
            <a:chOff x="-13095575" y="2073400"/>
            <a:chExt cx="356025" cy="353825"/>
          </a:xfrm>
        </p:grpSpPr>
        <p:sp>
          <p:nvSpPr>
            <p:cNvPr id="9711" name="Google Shape;9711;p61"/>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1"/>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1"/>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1"/>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1"/>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1"/>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1"/>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1"/>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9" name="Google Shape;9719;p61"/>
          <p:cNvSpPr/>
          <p:nvPr/>
        </p:nvSpPr>
        <p:spPr>
          <a:xfrm>
            <a:off x="2908227" y="250804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0" name="Google Shape;9720;p61"/>
          <p:cNvGrpSpPr/>
          <p:nvPr/>
        </p:nvGrpSpPr>
        <p:grpSpPr>
          <a:xfrm>
            <a:off x="4189710" y="1669235"/>
            <a:ext cx="343100" cy="342424"/>
            <a:chOff x="-11332875" y="1660700"/>
            <a:chExt cx="355250" cy="354550"/>
          </a:xfrm>
        </p:grpSpPr>
        <p:sp>
          <p:nvSpPr>
            <p:cNvPr id="9721" name="Google Shape;9721;p61"/>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1"/>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1"/>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1"/>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5" name="Google Shape;9725;p61"/>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1"/>
          <p:cNvSpPr/>
          <p:nvPr/>
        </p:nvSpPr>
        <p:spPr>
          <a:xfrm>
            <a:off x="4616792" y="252895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7" name="Google Shape;9727;p61"/>
          <p:cNvGrpSpPr/>
          <p:nvPr/>
        </p:nvGrpSpPr>
        <p:grpSpPr>
          <a:xfrm>
            <a:off x="5916673" y="1668522"/>
            <a:ext cx="299736" cy="343849"/>
            <a:chOff x="-9570950" y="1622100"/>
            <a:chExt cx="310350" cy="356025"/>
          </a:xfrm>
        </p:grpSpPr>
        <p:sp>
          <p:nvSpPr>
            <p:cNvPr id="9728" name="Google Shape;9728;p61"/>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1"/>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0" name="Google Shape;9730;p61"/>
          <p:cNvGrpSpPr/>
          <p:nvPr/>
        </p:nvGrpSpPr>
        <p:grpSpPr>
          <a:xfrm>
            <a:off x="5895377" y="2077478"/>
            <a:ext cx="342328" cy="341579"/>
            <a:chOff x="-9594575" y="2056875"/>
            <a:chExt cx="354450" cy="353675"/>
          </a:xfrm>
        </p:grpSpPr>
        <p:sp>
          <p:nvSpPr>
            <p:cNvPr id="9731" name="Google Shape;9731;p61"/>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1"/>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1"/>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4" name="Google Shape;9734;p61"/>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5" name="Google Shape;9735;p61"/>
          <p:cNvGrpSpPr/>
          <p:nvPr/>
        </p:nvGrpSpPr>
        <p:grpSpPr>
          <a:xfrm>
            <a:off x="2902515" y="1670043"/>
            <a:ext cx="342328" cy="340807"/>
            <a:chOff x="-12661600" y="1640225"/>
            <a:chExt cx="354450" cy="352875"/>
          </a:xfrm>
        </p:grpSpPr>
        <p:sp>
          <p:nvSpPr>
            <p:cNvPr id="9736" name="Google Shape;9736;p61"/>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1"/>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1"/>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61"/>
          <p:cNvGrpSpPr/>
          <p:nvPr/>
        </p:nvGrpSpPr>
        <p:grpSpPr>
          <a:xfrm>
            <a:off x="2902889" y="2098581"/>
            <a:ext cx="341579" cy="299374"/>
            <a:chOff x="-12660025" y="2096250"/>
            <a:chExt cx="353675" cy="309975"/>
          </a:xfrm>
        </p:grpSpPr>
        <p:sp>
          <p:nvSpPr>
            <p:cNvPr id="9740" name="Google Shape;9740;p61"/>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1"/>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1"/>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1"/>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1"/>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1"/>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61"/>
          <p:cNvGrpSpPr/>
          <p:nvPr/>
        </p:nvGrpSpPr>
        <p:grpSpPr>
          <a:xfrm>
            <a:off x="3328809" y="2507477"/>
            <a:ext cx="344622" cy="341941"/>
            <a:chOff x="-12663175" y="2506800"/>
            <a:chExt cx="356825" cy="354050"/>
          </a:xfrm>
        </p:grpSpPr>
        <p:sp>
          <p:nvSpPr>
            <p:cNvPr id="9747" name="Google Shape;9747;p61"/>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1"/>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1"/>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1"/>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61"/>
          <p:cNvGrpSpPr/>
          <p:nvPr/>
        </p:nvGrpSpPr>
        <p:grpSpPr>
          <a:xfrm>
            <a:off x="4612603" y="1669657"/>
            <a:ext cx="340807" cy="341579"/>
            <a:chOff x="-10896525" y="1663050"/>
            <a:chExt cx="352875" cy="353675"/>
          </a:xfrm>
        </p:grpSpPr>
        <p:sp>
          <p:nvSpPr>
            <p:cNvPr id="9752" name="Google Shape;9752;p61"/>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1"/>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4" name="Google Shape;9754;p61"/>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5" name="Google Shape;9755;p61"/>
          <p:cNvGrpSpPr/>
          <p:nvPr/>
        </p:nvGrpSpPr>
        <p:grpSpPr>
          <a:xfrm>
            <a:off x="5039658" y="2518692"/>
            <a:ext cx="341579" cy="319511"/>
            <a:chOff x="-10898100" y="2542050"/>
            <a:chExt cx="353675" cy="330825"/>
          </a:xfrm>
        </p:grpSpPr>
        <p:sp>
          <p:nvSpPr>
            <p:cNvPr id="9756" name="Google Shape;9756;p61"/>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1"/>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1"/>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1"/>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1"/>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1"/>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61"/>
          <p:cNvGrpSpPr/>
          <p:nvPr/>
        </p:nvGrpSpPr>
        <p:grpSpPr>
          <a:xfrm>
            <a:off x="6322049" y="1670732"/>
            <a:ext cx="340058" cy="339430"/>
            <a:chOff x="-9157450" y="1622750"/>
            <a:chExt cx="352100" cy="351450"/>
          </a:xfrm>
        </p:grpSpPr>
        <p:sp>
          <p:nvSpPr>
            <p:cNvPr id="9763" name="Google Shape;9763;p61"/>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1"/>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61"/>
          <p:cNvGrpSpPr/>
          <p:nvPr/>
        </p:nvGrpSpPr>
        <p:grpSpPr>
          <a:xfrm>
            <a:off x="6360089" y="2078999"/>
            <a:ext cx="263977" cy="338537"/>
            <a:chOff x="-9119650" y="2056875"/>
            <a:chExt cx="273325" cy="350525"/>
          </a:xfrm>
        </p:grpSpPr>
        <p:sp>
          <p:nvSpPr>
            <p:cNvPr id="9766" name="Google Shape;9766;p61"/>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1"/>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8" name="Google Shape;9768;p61"/>
          <p:cNvSpPr/>
          <p:nvPr/>
        </p:nvSpPr>
        <p:spPr>
          <a:xfrm>
            <a:off x="6749502" y="2507674"/>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1"/>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0" name="Google Shape;9770;p61"/>
          <p:cNvGrpSpPr/>
          <p:nvPr/>
        </p:nvGrpSpPr>
        <p:grpSpPr>
          <a:xfrm>
            <a:off x="1624800" y="3048000"/>
            <a:ext cx="341579" cy="340348"/>
            <a:chOff x="-13947000" y="3212800"/>
            <a:chExt cx="353675" cy="352400"/>
          </a:xfrm>
        </p:grpSpPr>
        <p:sp>
          <p:nvSpPr>
            <p:cNvPr id="9771" name="Google Shape;9771;p6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61"/>
          <p:cNvGrpSpPr/>
          <p:nvPr/>
        </p:nvGrpSpPr>
        <p:grpSpPr>
          <a:xfrm>
            <a:off x="1624812" y="3470706"/>
            <a:ext cx="341555" cy="340058"/>
            <a:chOff x="-13946200" y="3647075"/>
            <a:chExt cx="353650" cy="352100"/>
          </a:xfrm>
        </p:grpSpPr>
        <p:sp>
          <p:nvSpPr>
            <p:cNvPr id="9774" name="Google Shape;9774;p6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0" name="Google Shape;9780;p61"/>
          <p:cNvSpPr/>
          <p:nvPr/>
        </p:nvSpPr>
        <p:spPr>
          <a:xfrm>
            <a:off x="2089916" y="389032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1" name="Google Shape;9781;p61"/>
          <p:cNvGrpSpPr/>
          <p:nvPr/>
        </p:nvGrpSpPr>
        <p:grpSpPr>
          <a:xfrm>
            <a:off x="3334900" y="3048338"/>
            <a:ext cx="342328" cy="339672"/>
            <a:chOff x="-12163025" y="3214275"/>
            <a:chExt cx="354450" cy="351700"/>
          </a:xfrm>
        </p:grpSpPr>
        <p:sp>
          <p:nvSpPr>
            <p:cNvPr id="9782" name="Google Shape;9782;p6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61"/>
          <p:cNvGrpSpPr/>
          <p:nvPr/>
        </p:nvGrpSpPr>
        <p:grpSpPr>
          <a:xfrm>
            <a:off x="3335649" y="3469958"/>
            <a:ext cx="340831" cy="341555"/>
            <a:chOff x="-12160675" y="3647875"/>
            <a:chExt cx="352900" cy="353650"/>
          </a:xfrm>
        </p:grpSpPr>
        <p:sp>
          <p:nvSpPr>
            <p:cNvPr id="9786" name="Google Shape;9786;p6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61"/>
          <p:cNvGrpSpPr/>
          <p:nvPr/>
        </p:nvGrpSpPr>
        <p:grpSpPr>
          <a:xfrm>
            <a:off x="3769149" y="3889187"/>
            <a:ext cx="340058" cy="341555"/>
            <a:chOff x="-12160675" y="4081850"/>
            <a:chExt cx="352100" cy="353650"/>
          </a:xfrm>
        </p:grpSpPr>
        <p:sp>
          <p:nvSpPr>
            <p:cNvPr id="9794" name="Google Shape;9794;p6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61"/>
          <p:cNvGrpSpPr/>
          <p:nvPr/>
        </p:nvGrpSpPr>
        <p:grpSpPr>
          <a:xfrm>
            <a:off x="5043212" y="3047674"/>
            <a:ext cx="340807" cy="341000"/>
            <a:chOff x="-10391650" y="3180600"/>
            <a:chExt cx="352875" cy="353075"/>
          </a:xfrm>
        </p:grpSpPr>
        <p:sp>
          <p:nvSpPr>
            <p:cNvPr id="9801" name="Google Shape;9801;p6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61"/>
          <p:cNvGrpSpPr/>
          <p:nvPr/>
        </p:nvGrpSpPr>
        <p:grpSpPr>
          <a:xfrm>
            <a:off x="5043586" y="3471081"/>
            <a:ext cx="340058" cy="339310"/>
            <a:chOff x="-10390875" y="3616350"/>
            <a:chExt cx="352100" cy="351325"/>
          </a:xfrm>
        </p:grpSpPr>
        <p:sp>
          <p:nvSpPr>
            <p:cNvPr id="9808" name="Google Shape;9808;p6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61"/>
          <p:cNvGrpSpPr/>
          <p:nvPr/>
        </p:nvGrpSpPr>
        <p:grpSpPr>
          <a:xfrm>
            <a:off x="5496860" y="3889936"/>
            <a:ext cx="299736" cy="340058"/>
            <a:chOff x="-10370400" y="4049550"/>
            <a:chExt cx="310350" cy="352100"/>
          </a:xfrm>
        </p:grpSpPr>
        <p:sp>
          <p:nvSpPr>
            <p:cNvPr id="9812" name="Google Shape;9812;p6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61"/>
          <p:cNvGrpSpPr/>
          <p:nvPr/>
        </p:nvGrpSpPr>
        <p:grpSpPr>
          <a:xfrm>
            <a:off x="6741635" y="3048060"/>
            <a:ext cx="363648" cy="340227"/>
            <a:chOff x="-8674650" y="3210975"/>
            <a:chExt cx="376525" cy="352275"/>
          </a:xfrm>
        </p:grpSpPr>
        <p:sp>
          <p:nvSpPr>
            <p:cNvPr id="9818" name="Google Shape;9818;p6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61"/>
          <p:cNvGrpSpPr/>
          <p:nvPr/>
        </p:nvGrpSpPr>
        <p:grpSpPr>
          <a:xfrm>
            <a:off x="2049202" y="3047384"/>
            <a:ext cx="341579" cy="341579"/>
            <a:chOff x="-13512225" y="3211525"/>
            <a:chExt cx="353675" cy="353675"/>
          </a:xfrm>
        </p:grpSpPr>
        <p:sp>
          <p:nvSpPr>
            <p:cNvPr id="9825" name="Google Shape;9825;p6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61"/>
          <p:cNvGrpSpPr/>
          <p:nvPr/>
        </p:nvGrpSpPr>
        <p:grpSpPr>
          <a:xfrm>
            <a:off x="2049202" y="3470706"/>
            <a:ext cx="341579" cy="340058"/>
            <a:chOff x="-13512225" y="3647075"/>
            <a:chExt cx="353675" cy="352100"/>
          </a:xfrm>
        </p:grpSpPr>
        <p:sp>
          <p:nvSpPr>
            <p:cNvPr id="9831" name="Google Shape;9831;p6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61"/>
          <p:cNvGrpSpPr/>
          <p:nvPr/>
        </p:nvGrpSpPr>
        <p:grpSpPr>
          <a:xfrm>
            <a:off x="2482315" y="3889562"/>
            <a:ext cx="341579" cy="340807"/>
            <a:chOff x="-13512225" y="4080275"/>
            <a:chExt cx="353675" cy="352875"/>
          </a:xfrm>
        </p:grpSpPr>
        <p:sp>
          <p:nvSpPr>
            <p:cNvPr id="9842" name="Google Shape;9842;p6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61"/>
          <p:cNvGrpSpPr/>
          <p:nvPr/>
        </p:nvGrpSpPr>
        <p:grpSpPr>
          <a:xfrm>
            <a:off x="3759290" y="3078966"/>
            <a:ext cx="341555" cy="278416"/>
            <a:chOff x="-11728250" y="3245400"/>
            <a:chExt cx="353650" cy="288275"/>
          </a:xfrm>
        </p:grpSpPr>
        <p:sp>
          <p:nvSpPr>
            <p:cNvPr id="9854" name="Google Shape;9854;p6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9" name="Google Shape;9859;p61"/>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0" name="Google Shape;9860;p61"/>
          <p:cNvGrpSpPr/>
          <p:nvPr/>
        </p:nvGrpSpPr>
        <p:grpSpPr>
          <a:xfrm>
            <a:off x="3758144" y="3469282"/>
            <a:ext cx="343849" cy="342907"/>
            <a:chOff x="-11729050" y="3646475"/>
            <a:chExt cx="356025" cy="355050"/>
          </a:xfrm>
        </p:grpSpPr>
        <p:sp>
          <p:nvSpPr>
            <p:cNvPr id="9861" name="Google Shape;9861;p61"/>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1"/>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1"/>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1"/>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1"/>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1"/>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1"/>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1"/>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1"/>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1"/>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1"/>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61"/>
          <p:cNvGrpSpPr/>
          <p:nvPr/>
        </p:nvGrpSpPr>
        <p:grpSpPr>
          <a:xfrm>
            <a:off x="4213688" y="3889562"/>
            <a:ext cx="298988" cy="340807"/>
            <a:chOff x="-11703850" y="4081850"/>
            <a:chExt cx="309575" cy="352875"/>
          </a:xfrm>
        </p:grpSpPr>
        <p:sp>
          <p:nvSpPr>
            <p:cNvPr id="9873" name="Google Shape;9873;p6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1" name="Google Shape;9881;p61"/>
          <p:cNvGrpSpPr/>
          <p:nvPr/>
        </p:nvGrpSpPr>
        <p:grpSpPr>
          <a:xfrm>
            <a:off x="5472110" y="3047770"/>
            <a:ext cx="342328" cy="340807"/>
            <a:chOff x="-9958475" y="3180025"/>
            <a:chExt cx="354450" cy="352875"/>
          </a:xfrm>
        </p:grpSpPr>
        <p:sp>
          <p:nvSpPr>
            <p:cNvPr id="9882" name="Google Shape;9882;p6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1"/>
          <p:cNvGrpSpPr/>
          <p:nvPr/>
        </p:nvGrpSpPr>
        <p:grpSpPr>
          <a:xfrm>
            <a:off x="5481237" y="3470392"/>
            <a:ext cx="324074" cy="340686"/>
            <a:chOff x="-9949025" y="3615575"/>
            <a:chExt cx="335550" cy="352750"/>
          </a:xfrm>
        </p:grpSpPr>
        <p:sp>
          <p:nvSpPr>
            <p:cNvPr id="9886" name="Google Shape;9886;p6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61"/>
          <p:cNvGrpSpPr/>
          <p:nvPr/>
        </p:nvGrpSpPr>
        <p:grpSpPr>
          <a:xfrm>
            <a:off x="5903702" y="3888137"/>
            <a:ext cx="345370" cy="343656"/>
            <a:chOff x="-9961625" y="4048175"/>
            <a:chExt cx="357600" cy="355825"/>
          </a:xfrm>
        </p:grpSpPr>
        <p:sp>
          <p:nvSpPr>
            <p:cNvPr id="9890" name="Google Shape;9890;p6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61"/>
          <p:cNvGrpSpPr/>
          <p:nvPr/>
        </p:nvGrpSpPr>
        <p:grpSpPr>
          <a:xfrm>
            <a:off x="6748480" y="3469451"/>
            <a:ext cx="349958" cy="342569"/>
            <a:chOff x="-8680950" y="3624225"/>
            <a:chExt cx="362350" cy="354700"/>
          </a:xfrm>
        </p:grpSpPr>
        <p:sp>
          <p:nvSpPr>
            <p:cNvPr id="9897" name="Google Shape;9897;p6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61"/>
          <p:cNvGrpSpPr/>
          <p:nvPr/>
        </p:nvGrpSpPr>
        <p:grpSpPr>
          <a:xfrm>
            <a:off x="2501316" y="3047758"/>
            <a:ext cx="300485" cy="340831"/>
            <a:chOff x="-13056975" y="3212300"/>
            <a:chExt cx="311125" cy="352900"/>
          </a:xfrm>
        </p:grpSpPr>
        <p:sp>
          <p:nvSpPr>
            <p:cNvPr id="9904" name="Google Shape;9904;p6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61"/>
          <p:cNvGrpSpPr/>
          <p:nvPr/>
        </p:nvGrpSpPr>
        <p:grpSpPr>
          <a:xfrm>
            <a:off x="2479634" y="3470392"/>
            <a:ext cx="343849" cy="340686"/>
            <a:chOff x="-13077450" y="3647075"/>
            <a:chExt cx="356025" cy="352750"/>
          </a:xfrm>
        </p:grpSpPr>
        <p:sp>
          <p:nvSpPr>
            <p:cNvPr id="9909" name="Google Shape;9909;p6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61"/>
          <p:cNvGrpSpPr/>
          <p:nvPr/>
        </p:nvGrpSpPr>
        <p:grpSpPr>
          <a:xfrm>
            <a:off x="2913508" y="3888801"/>
            <a:ext cx="342328" cy="342328"/>
            <a:chOff x="-13079025" y="4079475"/>
            <a:chExt cx="354450" cy="354450"/>
          </a:xfrm>
        </p:grpSpPr>
        <p:sp>
          <p:nvSpPr>
            <p:cNvPr id="9913" name="Google Shape;9913;p6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61"/>
          <p:cNvGrpSpPr/>
          <p:nvPr/>
        </p:nvGrpSpPr>
        <p:grpSpPr>
          <a:xfrm>
            <a:off x="4190471" y="3048145"/>
            <a:ext cx="341579" cy="340058"/>
            <a:chOff x="-11292700" y="3213875"/>
            <a:chExt cx="353675" cy="352100"/>
          </a:xfrm>
        </p:grpSpPr>
        <p:sp>
          <p:nvSpPr>
            <p:cNvPr id="9918" name="Google Shape;9918;p6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61"/>
          <p:cNvGrpSpPr/>
          <p:nvPr/>
        </p:nvGrpSpPr>
        <p:grpSpPr>
          <a:xfrm>
            <a:off x="4184772" y="3469958"/>
            <a:ext cx="352976" cy="341555"/>
            <a:chOff x="-11299000" y="3647875"/>
            <a:chExt cx="365475" cy="353650"/>
          </a:xfrm>
        </p:grpSpPr>
        <p:sp>
          <p:nvSpPr>
            <p:cNvPr id="9926" name="Google Shape;9926;p6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61"/>
          <p:cNvGrpSpPr/>
          <p:nvPr/>
        </p:nvGrpSpPr>
        <p:grpSpPr>
          <a:xfrm>
            <a:off x="4622823" y="3900210"/>
            <a:ext cx="343100" cy="319511"/>
            <a:chOff x="-11295075" y="4092875"/>
            <a:chExt cx="355250" cy="330825"/>
          </a:xfrm>
        </p:grpSpPr>
        <p:sp>
          <p:nvSpPr>
            <p:cNvPr id="9933" name="Google Shape;9933;p6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61"/>
          <p:cNvGrpSpPr/>
          <p:nvPr/>
        </p:nvGrpSpPr>
        <p:grpSpPr>
          <a:xfrm>
            <a:off x="5916673" y="3047770"/>
            <a:ext cx="299736" cy="340807"/>
            <a:chOff x="-9500075" y="3180800"/>
            <a:chExt cx="310350" cy="352875"/>
          </a:xfrm>
        </p:grpSpPr>
        <p:sp>
          <p:nvSpPr>
            <p:cNvPr id="9939" name="Google Shape;9939;p6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61"/>
          <p:cNvGrpSpPr/>
          <p:nvPr/>
        </p:nvGrpSpPr>
        <p:grpSpPr>
          <a:xfrm>
            <a:off x="5895751" y="3469946"/>
            <a:ext cx="341579" cy="341579"/>
            <a:chOff x="-9523700" y="3614000"/>
            <a:chExt cx="353675" cy="353675"/>
          </a:xfrm>
        </p:grpSpPr>
        <p:sp>
          <p:nvSpPr>
            <p:cNvPr id="9949" name="Google Shape;9949;p6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61"/>
          <p:cNvGrpSpPr/>
          <p:nvPr/>
        </p:nvGrpSpPr>
        <p:grpSpPr>
          <a:xfrm>
            <a:off x="6328865" y="3889936"/>
            <a:ext cx="341579" cy="340058"/>
            <a:chOff x="-9523700" y="4049550"/>
            <a:chExt cx="353675" cy="352100"/>
          </a:xfrm>
        </p:grpSpPr>
        <p:sp>
          <p:nvSpPr>
            <p:cNvPr id="9959" name="Google Shape;9959;p6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6" name="Google Shape;9966;p61"/>
          <p:cNvGrpSpPr/>
          <p:nvPr/>
        </p:nvGrpSpPr>
        <p:grpSpPr>
          <a:xfrm>
            <a:off x="7181694" y="3491628"/>
            <a:ext cx="342328" cy="298215"/>
            <a:chOff x="-8209150" y="3659675"/>
            <a:chExt cx="354450" cy="308775"/>
          </a:xfrm>
        </p:grpSpPr>
        <p:sp>
          <p:nvSpPr>
            <p:cNvPr id="9967" name="Google Shape;9967;p6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61"/>
          <p:cNvGrpSpPr/>
          <p:nvPr/>
        </p:nvGrpSpPr>
        <p:grpSpPr>
          <a:xfrm>
            <a:off x="2902889" y="3047758"/>
            <a:ext cx="341579" cy="340831"/>
            <a:chOff x="-12643475" y="3212300"/>
            <a:chExt cx="353675" cy="352900"/>
          </a:xfrm>
        </p:grpSpPr>
        <p:sp>
          <p:nvSpPr>
            <p:cNvPr id="9974" name="Google Shape;9974;p6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61"/>
          <p:cNvGrpSpPr/>
          <p:nvPr/>
        </p:nvGrpSpPr>
        <p:grpSpPr>
          <a:xfrm>
            <a:off x="2902889" y="3480920"/>
            <a:ext cx="341579" cy="319632"/>
            <a:chOff x="-12643475" y="3657325"/>
            <a:chExt cx="353675" cy="330950"/>
          </a:xfrm>
        </p:grpSpPr>
        <p:sp>
          <p:nvSpPr>
            <p:cNvPr id="9984" name="Google Shape;9984;p6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61"/>
          <p:cNvGrpSpPr/>
          <p:nvPr/>
        </p:nvGrpSpPr>
        <p:grpSpPr>
          <a:xfrm>
            <a:off x="3336002" y="3890709"/>
            <a:ext cx="341579" cy="338513"/>
            <a:chOff x="-12643475" y="4081850"/>
            <a:chExt cx="353675" cy="350500"/>
          </a:xfrm>
        </p:grpSpPr>
        <p:sp>
          <p:nvSpPr>
            <p:cNvPr id="9991" name="Google Shape;9991;p6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61"/>
          <p:cNvGrpSpPr/>
          <p:nvPr/>
        </p:nvGrpSpPr>
        <p:grpSpPr>
          <a:xfrm>
            <a:off x="4612603" y="3048145"/>
            <a:ext cx="340807" cy="340058"/>
            <a:chOff x="-10857925" y="3213875"/>
            <a:chExt cx="352875" cy="352100"/>
          </a:xfrm>
        </p:grpSpPr>
        <p:sp>
          <p:nvSpPr>
            <p:cNvPr id="9996" name="Google Shape;9996;p6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6" name="Google Shape;10006;p61"/>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7" name="Google Shape;10007;p61"/>
          <p:cNvGrpSpPr/>
          <p:nvPr/>
        </p:nvGrpSpPr>
        <p:grpSpPr>
          <a:xfrm>
            <a:off x="5045330" y="3900210"/>
            <a:ext cx="341579" cy="319511"/>
            <a:chOff x="-10858725" y="4092875"/>
            <a:chExt cx="353675" cy="330825"/>
          </a:xfrm>
        </p:grpSpPr>
        <p:sp>
          <p:nvSpPr>
            <p:cNvPr id="10008" name="Google Shape;10008;p6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1"/>
          <p:cNvGrpSpPr/>
          <p:nvPr/>
        </p:nvGrpSpPr>
        <p:grpSpPr>
          <a:xfrm>
            <a:off x="6321349" y="3048241"/>
            <a:ext cx="341459" cy="339865"/>
            <a:chOff x="-9089725" y="3180200"/>
            <a:chExt cx="353550" cy="351900"/>
          </a:xfrm>
        </p:grpSpPr>
        <p:sp>
          <p:nvSpPr>
            <p:cNvPr id="10015" name="Google Shape;10015;p6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61"/>
          <p:cNvGrpSpPr/>
          <p:nvPr/>
        </p:nvGrpSpPr>
        <p:grpSpPr>
          <a:xfrm>
            <a:off x="6371124" y="3470332"/>
            <a:ext cx="241909" cy="340807"/>
            <a:chOff x="-9039300" y="3614000"/>
            <a:chExt cx="250475" cy="352875"/>
          </a:xfrm>
        </p:grpSpPr>
        <p:sp>
          <p:nvSpPr>
            <p:cNvPr id="10018" name="Google Shape;10018;p6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61"/>
          <p:cNvGrpSpPr/>
          <p:nvPr/>
        </p:nvGrpSpPr>
        <p:grpSpPr>
          <a:xfrm>
            <a:off x="6753430" y="3889936"/>
            <a:ext cx="340058" cy="340058"/>
            <a:chOff x="-9088150" y="4049550"/>
            <a:chExt cx="352100" cy="352100"/>
          </a:xfrm>
        </p:grpSpPr>
        <p:sp>
          <p:nvSpPr>
            <p:cNvPr id="10021" name="Google Shape;10021;p6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1"/>
          <p:cNvGrpSpPr/>
          <p:nvPr/>
        </p:nvGrpSpPr>
        <p:grpSpPr>
          <a:xfrm>
            <a:off x="7201469" y="3048145"/>
            <a:ext cx="302778" cy="340058"/>
            <a:chOff x="-8191825" y="3174500"/>
            <a:chExt cx="313500" cy="352100"/>
          </a:xfrm>
        </p:grpSpPr>
        <p:sp>
          <p:nvSpPr>
            <p:cNvPr id="10028" name="Google Shape;10028;p6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61"/>
          <p:cNvGrpSpPr/>
          <p:nvPr/>
        </p:nvGrpSpPr>
        <p:grpSpPr>
          <a:xfrm>
            <a:off x="6330362" y="2508154"/>
            <a:ext cx="343094" cy="341569"/>
            <a:chOff x="6001575" y="3119050"/>
            <a:chExt cx="315025" cy="313625"/>
          </a:xfrm>
        </p:grpSpPr>
        <p:sp>
          <p:nvSpPr>
            <p:cNvPr id="10032" name="Google Shape;10032;p61"/>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1"/>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DDDA">
            <a:alpha val="71900"/>
          </a:srgbClr>
        </a:solidFill>
      </p:bgPr>
    </p:bg>
    <p:spTree>
      <p:nvGrpSpPr>
        <p:cNvPr id="618" name="Shape 618"/>
        <p:cNvGrpSpPr/>
        <p:nvPr/>
      </p:nvGrpSpPr>
      <p:grpSpPr>
        <a:xfrm>
          <a:off x="0" y="0"/>
          <a:ext cx="0" cy="0"/>
          <a:chOff x="0" y="0"/>
          <a:chExt cx="0" cy="0"/>
        </a:xfrm>
      </p:grpSpPr>
      <p:sp>
        <p:nvSpPr>
          <p:cNvPr id="619" name="Google Shape;619;p26"/>
          <p:cNvSpPr txBox="1"/>
          <p:nvPr>
            <p:ph idx="1" type="subTitle"/>
          </p:nvPr>
        </p:nvSpPr>
        <p:spPr>
          <a:xfrm flipH="1">
            <a:off x="390925" y="2713650"/>
            <a:ext cx="2556900" cy="1523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s"/>
              <a:t>A</a:t>
            </a:r>
            <a:r>
              <a:rPr lang="es"/>
              <a:t> transformat radical modul în care </a:t>
            </a:r>
            <a:r>
              <a:rPr b="1" lang="es">
                <a:latin typeface="Barlow Semi Condensed"/>
                <a:ea typeface="Barlow Semi Condensed"/>
                <a:cs typeface="Barlow Semi Condensed"/>
                <a:sym typeface="Barlow Semi Condensed"/>
              </a:rPr>
              <a:t>accesăm</a:t>
            </a:r>
            <a:r>
              <a:rPr lang="es"/>
              <a:t>, </a:t>
            </a:r>
            <a:r>
              <a:rPr b="1" lang="es">
                <a:latin typeface="Barlow Semi Condensed"/>
                <a:ea typeface="Barlow Semi Condensed"/>
                <a:cs typeface="Barlow Semi Condensed"/>
                <a:sym typeface="Barlow Semi Condensed"/>
              </a:rPr>
              <a:t>distribuim</a:t>
            </a:r>
            <a:r>
              <a:rPr lang="es"/>
              <a:t> și </a:t>
            </a:r>
            <a:r>
              <a:rPr b="1" lang="es">
                <a:latin typeface="Barlow Semi Condensed"/>
                <a:ea typeface="Barlow Semi Condensed"/>
                <a:cs typeface="Barlow Semi Condensed"/>
                <a:sym typeface="Barlow Semi Condensed"/>
              </a:rPr>
              <a:t>interacționăm </a:t>
            </a:r>
            <a:r>
              <a:rPr lang="es"/>
              <a:t>cu informațiile și cunoștințele.</a:t>
            </a:r>
            <a:endParaRPr/>
          </a:p>
          <a:p>
            <a:pPr indent="-304800" lvl="0" marL="457200" rtl="0" algn="l">
              <a:spcBef>
                <a:spcPts val="0"/>
              </a:spcBef>
              <a:spcAft>
                <a:spcPts val="0"/>
              </a:spcAft>
              <a:buSzPts val="1200"/>
              <a:buChar char="●"/>
            </a:pPr>
            <a:r>
              <a:rPr lang="es"/>
              <a:t>A făcut posibilă o educație mai </a:t>
            </a:r>
            <a:r>
              <a:rPr b="1" lang="es">
                <a:latin typeface="Barlow Semi Condensed"/>
                <a:ea typeface="Barlow Semi Condensed"/>
                <a:cs typeface="Barlow Semi Condensed"/>
                <a:sym typeface="Barlow Semi Condensed"/>
              </a:rPr>
              <a:t>accesibilă </a:t>
            </a:r>
            <a:r>
              <a:rPr lang="es"/>
              <a:t>și mai </a:t>
            </a:r>
            <a:r>
              <a:rPr b="1" lang="es">
                <a:latin typeface="Barlow Semi Condensed"/>
                <a:ea typeface="Barlow Semi Condensed"/>
                <a:cs typeface="Barlow Semi Condensed"/>
                <a:sym typeface="Barlow Semi Condensed"/>
              </a:rPr>
              <a:t>personalizată</a:t>
            </a:r>
            <a:r>
              <a:rPr lang="es"/>
              <a:t>.</a:t>
            </a:r>
            <a:endParaRPr/>
          </a:p>
        </p:txBody>
      </p:sp>
      <p:sp>
        <p:nvSpPr>
          <p:cNvPr id="620" name="Google Shape;620;p26"/>
          <p:cNvSpPr txBox="1"/>
          <p:nvPr>
            <p:ph idx="3" type="subTitle"/>
          </p:nvPr>
        </p:nvSpPr>
        <p:spPr>
          <a:xfrm flipH="1">
            <a:off x="3280950" y="2713650"/>
            <a:ext cx="2511300" cy="2037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s"/>
              <a:t>Elevii și studenții se confruntă cu o </a:t>
            </a:r>
            <a:r>
              <a:rPr b="1" lang="es">
                <a:latin typeface="Barlow Semi Condensed"/>
                <a:ea typeface="Barlow Semi Condensed"/>
                <a:cs typeface="Barlow Semi Condensed"/>
                <a:sym typeface="Barlow Semi Condensed"/>
              </a:rPr>
              <a:t>avalanșă de informații</a:t>
            </a:r>
            <a:r>
              <a:rPr lang="es"/>
              <a:t>.</a:t>
            </a:r>
            <a:endParaRPr/>
          </a:p>
          <a:p>
            <a:pPr indent="-304800" lvl="0" marL="457200" rtl="0" algn="l">
              <a:spcBef>
                <a:spcPts val="0"/>
              </a:spcBef>
              <a:spcAft>
                <a:spcPts val="0"/>
              </a:spcAft>
              <a:buSzPts val="1200"/>
              <a:buChar char="●"/>
            </a:pPr>
            <a:r>
              <a:rPr lang="es"/>
              <a:t>Educația digitală pregătește noile generații pentru cerințele și oportunitățile unei </a:t>
            </a:r>
            <a:r>
              <a:rPr b="1" lang="es">
                <a:latin typeface="Barlow Semi Condensed"/>
                <a:ea typeface="Barlow Semi Condensed"/>
                <a:cs typeface="Barlow Semi Condensed"/>
                <a:sym typeface="Barlow Semi Condensed"/>
              </a:rPr>
              <a:t>societăți digitale în continuă evoluție</a:t>
            </a:r>
            <a:r>
              <a:rPr lang="es"/>
              <a:t>.</a:t>
            </a:r>
            <a:endParaRPr/>
          </a:p>
          <a:p>
            <a:pPr indent="-304800" lvl="0" marL="457200" rtl="0" algn="l">
              <a:spcBef>
                <a:spcPts val="0"/>
              </a:spcBef>
              <a:spcAft>
                <a:spcPts val="0"/>
              </a:spcAft>
              <a:buSzPts val="1200"/>
              <a:buChar char="●"/>
            </a:pPr>
            <a:r>
              <a:rPr lang="es"/>
              <a:t>Noile tehnologii permit </a:t>
            </a:r>
            <a:r>
              <a:rPr b="1" lang="es">
                <a:latin typeface="Barlow Semi Condensed"/>
                <a:ea typeface="Barlow Semi Condensed"/>
                <a:cs typeface="Barlow Semi Condensed"/>
                <a:sym typeface="Barlow Semi Condensed"/>
              </a:rPr>
              <a:t>personalizarea </a:t>
            </a:r>
            <a:r>
              <a:rPr lang="es"/>
              <a:t>învățării la </a:t>
            </a:r>
            <a:r>
              <a:rPr b="1" lang="es">
                <a:latin typeface="Barlow Semi Condensed"/>
                <a:ea typeface="Barlow Semi Condensed"/>
                <a:cs typeface="Barlow Semi Condensed"/>
                <a:sym typeface="Barlow Semi Condensed"/>
              </a:rPr>
              <a:t>nevoile individuale</a:t>
            </a:r>
            <a:r>
              <a:rPr lang="es"/>
              <a:t>.</a:t>
            </a:r>
            <a:endParaRPr/>
          </a:p>
        </p:txBody>
      </p:sp>
      <p:sp>
        <p:nvSpPr>
          <p:cNvPr id="621" name="Google Shape;621;p26"/>
          <p:cNvSpPr txBox="1"/>
          <p:nvPr>
            <p:ph idx="5" type="subTitle"/>
          </p:nvPr>
        </p:nvSpPr>
        <p:spPr>
          <a:xfrm flipH="1">
            <a:off x="6241725" y="2713650"/>
            <a:ext cx="2511300" cy="1742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s"/>
              <a:t>C</a:t>
            </a:r>
            <a:r>
              <a:rPr lang="es"/>
              <a:t>olectarea </a:t>
            </a:r>
            <a:r>
              <a:rPr b="1" lang="es">
                <a:latin typeface="Barlow Semi Condensed"/>
                <a:ea typeface="Barlow Semi Condensed"/>
                <a:cs typeface="Barlow Semi Condensed"/>
                <a:sym typeface="Barlow Semi Condensed"/>
              </a:rPr>
              <a:t>datelor personale</a:t>
            </a:r>
            <a:r>
              <a:rPr lang="es"/>
              <a:t> pentru personalizarea învățării poate ridica </a:t>
            </a:r>
            <a:r>
              <a:rPr b="1" lang="es">
                <a:latin typeface="Barlow Semi Condensed"/>
                <a:ea typeface="Barlow Semi Condensed"/>
                <a:cs typeface="Barlow Semi Condensed"/>
                <a:sym typeface="Barlow Semi Condensed"/>
              </a:rPr>
              <a:t>preocupări etice</a:t>
            </a:r>
            <a:r>
              <a:rPr lang="es"/>
              <a:t>.</a:t>
            </a:r>
            <a:endParaRPr/>
          </a:p>
          <a:p>
            <a:pPr indent="-304800" lvl="0" marL="457200" rtl="0" algn="l">
              <a:spcBef>
                <a:spcPts val="0"/>
              </a:spcBef>
              <a:spcAft>
                <a:spcPts val="0"/>
              </a:spcAft>
              <a:buSzPts val="1200"/>
              <a:buChar char="●"/>
            </a:pPr>
            <a:r>
              <a:rPr lang="es"/>
              <a:t>Utilizarea </a:t>
            </a:r>
            <a:r>
              <a:rPr b="1" lang="es">
                <a:latin typeface="Barlow Semi Condensed"/>
                <a:ea typeface="Barlow Semi Condensed"/>
                <a:cs typeface="Barlow Semi Condensed"/>
                <a:sym typeface="Barlow Semi Condensed"/>
              </a:rPr>
              <a:t>algoritmilor de învățare automată</a:t>
            </a:r>
            <a:r>
              <a:rPr lang="es"/>
              <a:t> poate perpetua sau </a:t>
            </a:r>
            <a:r>
              <a:rPr b="1" lang="es">
                <a:latin typeface="Barlow Semi Condensed"/>
                <a:ea typeface="Barlow Semi Condensed"/>
                <a:cs typeface="Barlow Semi Condensed"/>
                <a:sym typeface="Barlow Semi Condensed"/>
              </a:rPr>
              <a:t>amplifica inechitățile </a:t>
            </a:r>
            <a:r>
              <a:rPr lang="es"/>
              <a:t>existente în educație.</a:t>
            </a:r>
            <a:endParaRPr/>
          </a:p>
        </p:txBody>
      </p:sp>
      <p:cxnSp>
        <p:nvCxnSpPr>
          <p:cNvPr id="622" name="Google Shape;622;p26"/>
          <p:cNvCxnSpPr/>
          <p:nvPr/>
        </p:nvCxnSpPr>
        <p:spPr>
          <a:xfrm flipH="1" rot="-5400000">
            <a:off x="4343242" y="1851250"/>
            <a:ext cx="456900" cy="600"/>
          </a:xfrm>
          <a:prstGeom prst="bentConnector3">
            <a:avLst>
              <a:gd fmla="val 50000" name="adj1"/>
            </a:avLst>
          </a:prstGeom>
          <a:noFill/>
          <a:ln cap="flat" cmpd="sng" w="38100">
            <a:solidFill>
              <a:srgbClr val="F4E9DF"/>
            </a:solidFill>
            <a:prstDash val="solid"/>
            <a:round/>
            <a:headEnd len="med" w="med" type="none"/>
            <a:tailEnd len="med" w="med" type="none"/>
          </a:ln>
        </p:spPr>
      </p:cxnSp>
      <p:sp>
        <p:nvSpPr>
          <p:cNvPr id="623" name="Google Shape;623;p26"/>
          <p:cNvSpPr/>
          <p:nvPr/>
        </p:nvSpPr>
        <p:spPr>
          <a:xfrm>
            <a:off x="3315050" y="397650"/>
            <a:ext cx="54642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6"/>
          <p:cNvSpPr txBox="1"/>
          <p:nvPr>
            <p:ph idx="2" type="subTitle"/>
          </p:nvPr>
        </p:nvSpPr>
        <p:spPr>
          <a:xfrm flipH="1">
            <a:off x="426474" y="1884462"/>
            <a:ext cx="2440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Evoluția tehnologiei în domeniul educației</a:t>
            </a:r>
            <a:endParaRPr b="0"/>
          </a:p>
        </p:txBody>
      </p:sp>
      <p:sp>
        <p:nvSpPr>
          <p:cNvPr id="625" name="Google Shape;625;p26"/>
          <p:cNvSpPr txBox="1"/>
          <p:nvPr>
            <p:ph idx="4" type="subTitle"/>
          </p:nvPr>
        </p:nvSpPr>
        <p:spPr>
          <a:xfrm flipH="1">
            <a:off x="3351750" y="1884450"/>
            <a:ext cx="2440500" cy="82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Necesitatea adoptării unor noi metode de învățare în era digitală</a:t>
            </a:r>
            <a:endParaRPr/>
          </a:p>
        </p:txBody>
      </p:sp>
      <p:sp>
        <p:nvSpPr>
          <p:cNvPr id="626" name="Google Shape;626;p26"/>
          <p:cNvSpPr txBox="1"/>
          <p:nvPr>
            <p:ph idx="6" type="subTitle"/>
          </p:nvPr>
        </p:nvSpPr>
        <p:spPr>
          <a:xfrm flipH="1">
            <a:off x="6277024" y="1884462"/>
            <a:ext cx="2440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Implicațiile etice ale introducerii tehnologiei în procesul educațional</a:t>
            </a:r>
            <a:endParaRPr/>
          </a:p>
        </p:txBody>
      </p:sp>
      <p:sp>
        <p:nvSpPr>
          <p:cNvPr id="627" name="Google Shape;627;p26"/>
          <p:cNvSpPr txBox="1"/>
          <p:nvPr>
            <p:ph type="ctrTitle"/>
          </p:nvPr>
        </p:nvSpPr>
        <p:spPr>
          <a:xfrm>
            <a:off x="3742025" y="397650"/>
            <a:ext cx="47283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Context</a:t>
            </a:r>
            <a:endParaRPr/>
          </a:p>
        </p:txBody>
      </p:sp>
      <p:grpSp>
        <p:nvGrpSpPr>
          <p:cNvPr id="628" name="Google Shape;628;p26"/>
          <p:cNvGrpSpPr/>
          <p:nvPr/>
        </p:nvGrpSpPr>
        <p:grpSpPr>
          <a:xfrm>
            <a:off x="1404430" y="1364096"/>
            <a:ext cx="484342" cy="484342"/>
            <a:chOff x="1190625" y="238125"/>
            <a:chExt cx="5219200" cy="5219200"/>
          </a:xfrm>
        </p:grpSpPr>
        <p:sp>
          <p:nvSpPr>
            <p:cNvPr id="629" name="Google Shape;629;p26"/>
            <p:cNvSpPr/>
            <p:nvPr/>
          </p:nvSpPr>
          <p:spPr>
            <a:xfrm>
              <a:off x="1190625" y="238125"/>
              <a:ext cx="5219200" cy="5219200"/>
            </a:xfrm>
            <a:custGeom>
              <a:rect b="b" l="l" r="r" t="t"/>
              <a:pathLst>
                <a:path extrusionOk="0" h="208768" w="208768">
                  <a:moveTo>
                    <a:pt x="35882" y="36306"/>
                  </a:moveTo>
                  <a:lnTo>
                    <a:pt x="35882" y="72383"/>
                  </a:lnTo>
                  <a:cubicBezTo>
                    <a:pt x="35882" y="81223"/>
                    <a:pt x="37578" y="89672"/>
                    <a:pt x="40644" y="97468"/>
                  </a:cubicBezTo>
                  <a:lnTo>
                    <a:pt x="39764" y="97468"/>
                  </a:lnTo>
                  <a:cubicBezTo>
                    <a:pt x="27955" y="97468"/>
                    <a:pt x="18365" y="87845"/>
                    <a:pt x="18365" y="76037"/>
                  </a:cubicBezTo>
                  <a:lnTo>
                    <a:pt x="18365" y="36306"/>
                  </a:lnTo>
                  <a:close/>
                  <a:moveTo>
                    <a:pt x="119487" y="138961"/>
                  </a:moveTo>
                  <a:lnTo>
                    <a:pt x="119487" y="165546"/>
                  </a:lnTo>
                  <a:lnTo>
                    <a:pt x="88889" y="165546"/>
                  </a:lnTo>
                  <a:lnTo>
                    <a:pt x="88889" y="138961"/>
                  </a:lnTo>
                  <a:cubicBezTo>
                    <a:pt x="93815" y="140070"/>
                    <a:pt x="98936" y="140689"/>
                    <a:pt x="104188" y="140689"/>
                  </a:cubicBezTo>
                  <a:cubicBezTo>
                    <a:pt x="109407" y="140689"/>
                    <a:pt x="114528" y="140102"/>
                    <a:pt x="119487" y="138961"/>
                  </a:cubicBezTo>
                  <a:close/>
                  <a:moveTo>
                    <a:pt x="35882" y="0"/>
                  </a:moveTo>
                  <a:lnTo>
                    <a:pt x="35882" y="17941"/>
                  </a:lnTo>
                  <a:lnTo>
                    <a:pt x="0" y="17941"/>
                  </a:lnTo>
                  <a:lnTo>
                    <a:pt x="0" y="30663"/>
                  </a:lnTo>
                  <a:lnTo>
                    <a:pt x="6133" y="30663"/>
                  </a:lnTo>
                  <a:lnTo>
                    <a:pt x="6133" y="24073"/>
                  </a:lnTo>
                  <a:lnTo>
                    <a:pt x="35882" y="24073"/>
                  </a:lnTo>
                  <a:lnTo>
                    <a:pt x="35882" y="30173"/>
                  </a:lnTo>
                  <a:lnTo>
                    <a:pt x="12232" y="30173"/>
                  </a:lnTo>
                  <a:lnTo>
                    <a:pt x="12232" y="76037"/>
                  </a:lnTo>
                  <a:cubicBezTo>
                    <a:pt x="12232" y="91238"/>
                    <a:pt x="24595" y="103568"/>
                    <a:pt x="39764" y="103568"/>
                  </a:cubicBezTo>
                  <a:lnTo>
                    <a:pt x="43417" y="103568"/>
                  </a:lnTo>
                  <a:cubicBezTo>
                    <a:pt x="44526" y="105688"/>
                    <a:pt x="45700" y="107711"/>
                    <a:pt x="47005" y="109701"/>
                  </a:cubicBezTo>
                  <a:lnTo>
                    <a:pt x="39764" y="109701"/>
                  </a:lnTo>
                  <a:cubicBezTo>
                    <a:pt x="21203" y="109701"/>
                    <a:pt x="6133" y="94598"/>
                    <a:pt x="6133" y="76037"/>
                  </a:cubicBezTo>
                  <a:lnTo>
                    <a:pt x="6133" y="36795"/>
                  </a:lnTo>
                  <a:lnTo>
                    <a:pt x="0" y="36795"/>
                  </a:lnTo>
                  <a:lnTo>
                    <a:pt x="0" y="76037"/>
                  </a:lnTo>
                  <a:cubicBezTo>
                    <a:pt x="0" y="97957"/>
                    <a:pt x="17843" y="115801"/>
                    <a:pt x="39764" y="115801"/>
                  </a:cubicBezTo>
                  <a:lnTo>
                    <a:pt x="51507" y="115801"/>
                  </a:lnTo>
                  <a:cubicBezTo>
                    <a:pt x="59629" y="125619"/>
                    <a:pt x="70426" y="133154"/>
                    <a:pt x="82789" y="137232"/>
                  </a:cubicBezTo>
                  <a:lnTo>
                    <a:pt x="82789" y="165546"/>
                  </a:lnTo>
                  <a:lnTo>
                    <a:pt x="60086" y="165546"/>
                  </a:lnTo>
                  <a:lnTo>
                    <a:pt x="46092" y="179572"/>
                  </a:lnTo>
                  <a:lnTo>
                    <a:pt x="46092" y="202667"/>
                  </a:lnTo>
                  <a:lnTo>
                    <a:pt x="32359" y="202667"/>
                  </a:lnTo>
                  <a:lnTo>
                    <a:pt x="32359" y="208767"/>
                  </a:lnTo>
                  <a:lnTo>
                    <a:pt x="176017" y="208767"/>
                  </a:lnTo>
                  <a:lnTo>
                    <a:pt x="176017" y="202667"/>
                  </a:lnTo>
                  <a:lnTo>
                    <a:pt x="162284" y="202667"/>
                  </a:lnTo>
                  <a:lnTo>
                    <a:pt x="162284" y="179572"/>
                  </a:lnTo>
                  <a:lnTo>
                    <a:pt x="148257" y="165546"/>
                  </a:lnTo>
                  <a:lnTo>
                    <a:pt x="139058" y="165546"/>
                  </a:lnTo>
                  <a:lnTo>
                    <a:pt x="139058" y="171678"/>
                  </a:lnTo>
                  <a:lnTo>
                    <a:pt x="145713" y="171678"/>
                  </a:lnTo>
                  <a:lnTo>
                    <a:pt x="156184" y="182117"/>
                  </a:lnTo>
                  <a:lnTo>
                    <a:pt x="156184" y="202667"/>
                  </a:lnTo>
                  <a:lnTo>
                    <a:pt x="52192" y="202667"/>
                  </a:lnTo>
                  <a:lnTo>
                    <a:pt x="52192" y="182117"/>
                  </a:lnTo>
                  <a:lnTo>
                    <a:pt x="62630" y="171678"/>
                  </a:lnTo>
                  <a:lnTo>
                    <a:pt x="132959" y="171678"/>
                  </a:lnTo>
                  <a:lnTo>
                    <a:pt x="132959" y="165546"/>
                  </a:lnTo>
                  <a:lnTo>
                    <a:pt x="125586" y="165546"/>
                  </a:lnTo>
                  <a:lnTo>
                    <a:pt x="125586" y="137264"/>
                  </a:lnTo>
                  <a:cubicBezTo>
                    <a:pt x="133154" y="134785"/>
                    <a:pt x="140233" y="130969"/>
                    <a:pt x="146659" y="125880"/>
                  </a:cubicBezTo>
                  <a:cubicBezTo>
                    <a:pt x="150410" y="122879"/>
                    <a:pt x="153835" y="119487"/>
                    <a:pt x="156869" y="115801"/>
                  </a:cubicBezTo>
                  <a:lnTo>
                    <a:pt x="169004" y="115801"/>
                  </a:lnTo>
                  <a:cubicBezTo>
                    <a:pt x="181105" y="115801"/>
                    <a:pt x="192392" y="110386"/>
                    <a:pt x="199992" y="100958"/>
                  </a:cubicBezTo>
                  <a:lnTo>
                    <a:pt x="195230" y="97142"/>
                  </a:lnTo>
                  <a:cubicBezTo>
                    <a:pt x="188804" y="105101"/>
                    <a:pt x="179246" y="109701"/>
                    <a:pt x="169004" y="109701"/>
                  </a:cubicBezTo>
                  <a:lnTo>
                    <a:pt x="161370" y="109701"/>
                  </a:lnTo>
                  <a:cubicBezTo>
                    <a:pt x="162675" y="107711"/>
                    <a:pt x="163850" y="105656"/>
                    <a:pt x="164926" y="103568"/>
                  </a:cubicBezTo>
                  <a:lnTo>
                    <a:pt x="169004" y="103568"/>
                  </a:lnTo>
                  <a:cubicBezTo>
                    <a:pt x="184204" y="103568"/>
                    <a:pt x="196535" y="91238"/>
                    <a:pt x="196535" y="76037"/>
                  </a:cubicBezTo>
                  <a:lnTo>
                    <a:pt x="196535" y="30173"/>
                  </a:lnTo>
                  <a:lnTo>
                    <a:pt x="172494" y="30173"/>
                  </a:lnTo>
                  <a:lnTo>
                    <a:pt x="172494" y="24073"/>
                  </a:lnTo>
                  <a:lnTo>
                    <a:pt x="202667" y="24073"/>
                  </a:lnTo>
                  <a:lnTo>
                    <a:pt x="202667" y="76037"/>
                  </a:lnTo>
                  <a:cubicBezTo>
                    <a:pt x="202667" y="81811"/>
                    <a:pt x="201167" y="87486"/>
                    <a:pt x="198361" y="92510"/>
                  </a:cubicBezTo>
                  <a:lnTo>
                    <a:pt x="203711" y="95478"/>
                  </a:lnTo>
                  <a:cubicBezTo>
                    <a:pt x="207006" y="89574"/>
                    <a:pt x="208767" y="82854"/>
                    <a:pt x="208767" y="76037"/>
                  </a:cubicBezTo>
                  <a:lnTo>
                    <a:pt x="208767" y="17941"/>
                  </a:lnTo>
                  <a:lnTo>
                    <a:pt x="172494" y="17941"/>
                  </a:lnTo>
                  <a:lnTo>
                    <a:pt x="172494" y="0"/>
                  </a:lnTo>
                  <a:lnTo>
                    <a:pt x="60771" y="0"/>
                  </a:lnTo>
                  <a:lnTo>
                    <a:pt x="60771" y="6133"/>
                  </a:lnTo>
                  <a:lnTo>
                    <a:pt x="166361" y="6133"/>
                  </a:lnTo>
                  <a:lnTo>
                    <a:pt x="166361" y="17941"/>
                  </a:lnTo>
                  <a:lnTo>
                    <a:pt x="138830" y="17941"/>
                  </a:lnTo>
                  <a:lnTo>
                    <a:pt x="138830" y="24073"/>
                  </a:lnTo>
                  <a:lnTo>
                    <a:pt x="166361" y="24073"/>
                  </a:lnTo>
                  <a:lnTo>
                    <a:pt x="166361" y="72383"/>
                  </a:lnTo>
                  <a:cubicBezTo>
                    <a:pt x="166361" y="75417"/>
                    <a:pt x="166133" y="78516"/>
                    <a:pt x="165709" y="81517"/>
                  </a:cubicBezTo>
                  <a:lnTo>
                    <a:pt x="171744" y="82398"/>
                  </a:lnTo>
                  <a:cubicBezTo>
                    <a:pt x="172233" y="79103"/>
                    <a:pt x="172494" y="75743"/>
                    <a:pt x="172494" y="72383"/>
                  </a:cubicBezTo>
                  <a:lnTo>
                    <a:pt x="172494" y="36306"/>
                  </a:lnTo>
                  <a:lnTo>
                    <a:pt x="190435" y="36306"/>
                  </a:lnTo>
                  <a:lnTo>
                    <a:pt x="190435" y="76037"/>
                  </a:lnTo>
                  <a:cubicBezTo>
                    <a:pt x="190435" y="87845"/>
                    <a:pt x="180812" y="97468"/>
                    <a:pt x="169004" y="97468"/>
                  </a:cubicBezTo>
                  <a:lnTo>
                    <a:pt x="167699" y="97468"/>
                  </a:lnTo>
                  <a:cubicBezTo>
                    <a:pt x="168840" y="94598"/>
                    <a:pt x="169786" y="91662"/>
                    <a:pt x="170537" y="88661"/>
                  </a:cubicBezTo>
                  <a:lnTo>
                    <a:pt x="164567" y="87226"/>
                  </a:lnTo>
                  <a:cubicBezTo>
                    <a:pt x="157750" y="115083"/>
                    <a:pt x="132926" y="134557"/>
                    <a:pt x="104188" y="134557"/>
                  </a:cubicBezTo>
                  <a:cubicBezTo>
                    <a:pt x="69904" y="134557"/>
                    <a:pt x="42014" y="106667"/>
                    <a:pt x="42014" y="72383"/>
                  </a:cubicBezTo>
                  <a:lnTo>
                    <a:pt x="42014" y="24073"/>
                  </a:lnTo>
                  <a:lnTo>
                    <a:pt x="132730" y="24073"/>
                  </a:lnTo>
                  <a:lnTo>
                    <a:pt x="132730" y="17941"/>
                  </a:lnTo>
                  <a:lnTo>
                    <a:pt x="42014" y="17941"/>
                  </a:lnTo>
                  <a:lnTo>
                    <a:pt x="42014" y="6133"/>
                  </a:lnTo>
                  <a:lnTo>
                    <a:pt x="54671" y="6133"/>
                  </a:lnTo>
                  <a:lnTo>
                    <a:pt x="54671" y="0"/>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6"/>
            <p:cNvSpPr/>
            <p:nvPr/>
          </p:nvSpPr>
          <p:spPr>
            <a:xfrm>
              <a:off x="2775950" y="1533125"/>
              <a:ext cx="2038750" cy="815525"/>
            </a:xfrm>
            <a:custGeom>
              <a:rect b="b" l="l" r="r" t="t"/>
              <a:pathLst>
                <a:path extrusionOk="0" h="32621" w="81550">
                  <a:moveTo>
                    <a:pt x="58096" y="6100"/>
                  </a:moveTo>
                  <a:lnTo>
                    <a:pt x="58096" y="26488"/>
                  </a:lnTo>
                  <a:lnTo>
                    <a:pt x="27531" y="26488"/>
                  </a:lnTo>
                  <a:lnTo>
                    <a:pt x="27531" y="6100"/>
                  </a:lnTo>
                  <a:close/>
                  <a:moveTo>
                    <a:pt x="0" y="0"/>
                  </a:moveTo>
                  <a:lnTo>
                    <a:pt x="0" y="6100"/>
                  </a:lnTo>
                  <a:lnTo>
                    <a:pt x="5904" y="6100"/>
                  </a:lnTo>
                  <a:lnTo>
                    <a:pt x="5904" y="16897"/>
                  </a:lnTo>
                  <a:lnTo>
                    <a:pt x="12037" y="16897"/>
                  </a:lnTo>
                  <a:lnTo>
                    <a:pt x="12037" y="6100"/>
                  </a:lnTo>
                  <a:lnTo>
                    <a:pt x="21399" y="6100"/>
                  </a:lnTo>
                  <a:lnTo>
                    <a:pt x="21399" y="32620"/>
                  </a:lnTo>
                  <a:lnTo>
                    <a:pt x="64229" y="32620"/>
                  </a:lnTo>
                  <a:lnTo>
                    <a:pt x="64229" y="6100"/>
                  </a:lnTo>
                  <a:lnTo>
                    <a:pt x="81550" y="6100"/>
                  </a:lnTo>
                  <a:lnTo>
                    <a:pt x="81550" y="0"/>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6"/>
            <p:cNvSpPr/>
            <p:nvPr/>
          </p:nvSpPr>
          <p:spPr>
            <a:xfrm>
              <a:off x="2923550" y="2108850"/>
              <a:ext cx="153325" cy="142750"/>
            </a:xfrm>
            <a:custGeom>
              <a:rect b="b" l="l" r="r" t="t"/>
              <a:pathLst>
                <a:path extrusionOk="0" h="5710" w="6133">
                  <a:moveTo>
                    <a:pt x="0" y="1"/>
                  </a:moveTo>
                  <a:lnTo>
                    <a:pt x="0" y="5709"/>
                  </a:lnTo>
                  <a:lnTo>
                    <a:pt x="6133" y="5709"/>
                  </a:lnTo>
                  <a:lnTo>
                    <a:pt x="6133"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6"/>
            <p:cNvSpPr/>
            <p:nvPr/>
          </p:nvSpPr>
          <p:spPr>
            <a:xfrm>
              <a:off x="3260350" y="4835875"/>
              <a:ext cx="152525" cy="152525"/>
            </a:xfrm>
            <a:custGeom>
              <a:rect b="b" l="l" r="r" t="t"/>
              <a:pathLst>
                <a:path extrusionOk="0" h="6101" w="6101">
                  <a:moveTo>
                    <a:pt x="0" y="1"/>
                  </a:moveTo>
                  <a:lnTo>
                    <a:pt x="0" y="6101"/>
                  </a:lnTo>
                  <a:lnTo>
                    <a:pt x="6100" y="6101"/>
                  </a:lnTo>
                  <a:lnTo>
                    <a:pt x="6100"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6"/>
            <p:cNvSpPr/>
            <p:nvPr/>
          </p:nvSpPr>
          <p:spPr>
            <a:xfrm>
              <a:off x="3566150" y="4835875"/>
              <a:ext cx="152525" cy="152525"/>
            </a:xfrm>
            <a:custGeom>
              <a:rect b="b" l="l" r="r" t="t"/>
              <a:pathLst>
                <a:path extrusionOk="0" h="6101" w="6101">
                  <a:moveTo>
                    <a:pt x="1" y="1"/>
                  </a:moveTo>
                  <a:lnTo>
                    <a:pt x="1" y="6101"/>
                  </a:lnTo>
                  <a:lnTo>
                    <a:pt x="6101" y="6101"/>
                  </a:lnTo>
                  <a:lnTo>
                    <a:pt x="6101"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6"/>
            <p:cNvSpPr/>
            <p:nvPr/>
          </p:nvSpPr>
          <p:spPr>
            <a:xfrm>
              <a:off x="4177775" y="4835875"/>
              <a:ext cx="152525" cy="152525"/>
            </a:xfrm>
            <a:custGeom>
              <a:rect b="b" l="l" r="r" t="t"/>
              <a:pathLst>
                <a:path extrusionOk="0" h="6101" w="6101">
                  <a:moveTo>
                    <a:pt x="1" y="1"/>
                  </a:moveTo>
                  <a:lnTo>
                    <a:pt x="1" y="6101"/>
                  </a:lnTo>
                  <a:lnTo>
                    <a:pt x="6100" y="6101"/>
                  </a:lnTo>
                  <a:lnTo>
                    <a:pt x="6100"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6"/>
            <p:cNvSpPr/>
            <p:nvPr/>
          </p:nvSpPr>
          <p:spPr>
            <a:xfrm>
              <a:off x="3871975" y="4835875"/>
              <a:ext cx="152525" cy="152525"/>
            </a:xfrm>
            <a:custGeom>
              <a:rect b="b" l="l" r="r" t="t"/>
              <a:pathLst>
                <a:path extrusionOk="0" h="6101" w="6101">
                  <a:moveTo>
                    <a:pt x="0" y="1"/>
                  </a:moveTo>
                  <a:lnTo>
                    <a:pt x="0" y="6101"/>
                  </a:lnTo>
                  <a:lnTo>
                    <a:pt x="6100" y="6101"/>
                  </a:lnTo>
                  <a:lnTo>
                    <a:pt x="6100"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6"/>
            <p:cNvSpPr/>
            <p:nvPr/>
          </p:nvSpPr>
          <p:spPr>
            <a:xfrm>
              <a:off x="4091325" y="3218750"/>
              <a:ext cx="190850" cy="190850"/>
            </a:xfrm>
            <a:custGeom>
              <a:rect b="b" l="l" r="r" t="t"/>
              <a:pathLst>
                <a:path extrusionOk="0" h="7634" w="7634">
                  <a:moveTo>
                    <a:pt x="5514" y="1"/>
                  </a:moveTo>
                  <a:cubicBezTo>
                    <a:pt x="3720" y="653"/>
                    <a:pt x="1860" y="1240"/>
                    <a:pt x="1" y="1697"/>
                  </a:cubicBezTo>
                  <a:lnTo>
                    <a:pt x="1436" y="7634"/>
                  </a:lnTo>
                  <a:cubicBezTo>
                    <a:pt x="3524" y="7112"/>
                    <a:pt x="5611" y="6459"/>
                    <a:pt x="7634" y="5742"/>
                  </a:cubicBezTo>
                  <a:lnTo>
                    <a:pt x="5514"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6"/>
            <p:cNvSpPr/>
            <p:nvPr/>
          </p:nvSpPr>
          <p:spPr>
            <a:xfrm>
              <a:off x="4360450" y="2844450"/>
              <a:ext cx="512975" cy="452625"/>
            </a:xfrm>
            <a:custGeom>
              <a:rect b="b" l="l" r="r" t="t"/>
              <a:pathLst>
                <a:path extrusionOk="0" h="18105" w="20519">
                  <a:moveTo>
                    <a:pt x="15788" y="0"/>
                  </a:moveTo>
                  <a:cubicBezTo>
                    <a:pt x="11417" y="5285"/>
                    <a:pt x="6100" y="9558"/>
                    <a:pt x="0" y="12657"/>
                  </a:cubicBezTo>
                  <a:lnTo>
                    <a:pt x="2773" y="18104"/>
                  </a:lnTo>
                  <a:cubicBezTo>
                    <a:pt x="9623" y="14614"/>
                    <a:pt x="15593" y="9851"/>
                    <a:pt x="20518" y="3914"/>
                  </a:cubicBezTo>
                  <a:lnTo>
                    <a:pt x="15788" y="0"/>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6"/>
            <p:cNvSpPr/>
            <p:nvPr/>
          </p:nvSpPr>
          <p:spPr>
            <a:xfrm>
              <a:off x="3805900" y="3286450"/>
              <a:ext cx="162325" cy="162300"/>
            </a:xfrm>
            <a:custGeom>
              <a:rect b="b" l="l" r="r" t="t"/>
              <a:pathLst>
                <a:path extrusionOk="0" h="6492" w="6493">
                  <a:moveTo>
                    <a:pt x="5742" y="0"/>
                  </a:moveTo>
                  <a:cubicBezTo>
                    <a:pt x="3850" y="261"/>
                    <a:pt x="1925" y="359"/>
                    <a:pt x="1" y="391"/>
                  </a:cubicBezTo>
                  <a:lnTo>
                    <a:pt x="66" y="6491"/>
                  </a:lnTo>
                  <a:cubicBezTo>
                    <a:pt x="2219" y="6491"/>
                    <a:pt x="4372" y="6361"/>
                    <a:pt x="6492" y="6067"/>
                  </a:cubicBezTo>
                  <a:lnTo>
                    <a:pt x="5742" y="0"/>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6"/>
            <p:cNvSpPr/>
            <p:nvPr/>
          </p:nvSpPr>
          <p:spPr>
            <a:xfrm>
              <a:off x="5043825" y="1599175"/>
              <a:ext cx="153350" cy="152525"/>
            </a:xfrm>
            <a:custGeom>
              <a:rect b="b" l="l" r="r" t="t"/>
              <a:pathLst>
                <a:path extrusionOk="0" h="6101" w="6134">
                  <a:moveTo>
                    <a:pt x="1" y="1"/>
                  </a:moveTo>
                  <a:lnTo>
                    <a:pt x="1" y="6100"/>
                  </a:lnTo>
                  <a:lnTo>
                    <a:pt x="6133" y="6100"/>
                  </a:lnTo>
                  <a:lnTo>
                    <a:pt x="6133"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6"/>
            <p:cNvSpPr/>
            <p:nvPr/>
          </p:nvSpPr>
          <p:spPr>
            <a:xfrm>
              <a:off x="4661375" y="1012825"/>
              <a:ext cx="535800" cy="433075"/>
            </a:xfrm>
            <a:custGeom>
              <a:rect b="b" l="l" r="r" t="t"/>
              <a:pathLst>
                <a:path extrusionOk="0" h="17323" w="21432">
                  <a:moveTo>
                    <a:pt x="0" y="1"/>
                  </a:moveTo>
                  <a:lnTo>
                    <a:pt x="0" y="6133"/>
                  </a:lnTo>
                  <a:lnTo>
                    <a:pt x="15299" y="6133"/>
                  </a:lnTo>
                  <a:lnTo>
                    <a:pt x="15299" y="17322"/>
                  </a:lnTo>
                  <a:lnTo>
                    <a:pt x="21431" y="17322"/>
                  </a:lnTo>
                  <a:lnTo>
                    <a:pt x="21431"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6"/>
            <p:cNvSpPr/>
            <p:nvPr/>
          </p:nvSpPr>
          <p:spPr>
            <a:xfrm>
              <a:off x="2393475" y="1334150"/>
              <a:ext cx="153325" cy="713575"/>
            </a:xfrm>
            <a:custGeom>
              <a:rect b="b" l="l" r="r" t="t"/>
              <a:pathLst>
                <a:path extrusionOk="0" h="28543" w="6133">
                  <a:moveTo>
                    <a:pt x="0" y="0"/>
                  </a:moveTo>
                  <a:lnTo>
                    <a:pt x="0" y="28542"/>
                  </a:lnTo>
                  <a:lnTo>
                    <a:pt x="6133" y="28542"/>
                  </a:lnTo>
                  <a:lnTo>
                    <a:pt x="6133" y="0"/>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6"/>
            <p:cNvSpPr/>
            <p:nvPr/>
          </p:nvSpPr>
          <p:spPr>
            <a:xfrm>
              <a:off x="2393475" y="1028325"/>
              <a:ext cx="153325" cy="152525"/>
            </a:xfrm>
            <a:custGeom>
              <a:rect b="b" l="l" r="r" t="t"/>
              <a:pathLst>
                <a:path extrusionOk="0" h="6101" w="6133">
                  <a:moveTo>
                    <a:pt x="0" y="1"/>
                  </a:moveTo>
                  <a:lnTo>
                    <a:pt x="0" y="6101"/>
                  </a:lnTo>
                  <a:lnTo>
                    <a:pt x="6133" y="6101"/>
                  </a:lnTo>
                  <a:lnTo>
                    <a:pt x="6133"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26"/>
          <p:cNvGrpSpPr/>
          <p:nvPr/>
        </p:nvGrpSpPr>
        <p:grpSpPr>
          <a:xfrm>
            <a:off x="7277674" y="1338585"/>
            <a:ext cx="439396" cy="535383"/>
            <a:chOff x="1691200" y="238125"/>
            <a:chExt cx="4229025" cy="5228350"/>
          </a:xfrm>
        </p:grpSpPr>
        <p:sp>
          <p:nvSpPr>
            <p:cNvPr id="644" name="Google Shape;644;p26"/>
            <p:cNvSpPr/>
            <p:nvPr/>
          </p:nvSpPr>
          <p:spPr>
            <a:xfrm>
              <a:off x="3547125" y="2634750"/>
              <a:ext cx="517175" cy="252175"/>
            </a:xfrm>
            <a:custGeom>
              <a:rect b="b" l="l" r="r" t="t"/>
              <a:pathLst>
                <a:path extrusionOk="0" h="10087" w="20687">
                  <a:moveTo>
                    <a:pt x="3490" y="1"/>
                  </a:moveTo>
                  <a:cubicBezTo>
                    <a:pt x="2971" y="1"/>
                    <a:pt x="2445" y="131"/>
                    <a:pt x="1961" y="405"/>
                  </a:cubicBezTo>
                  <a:cubicBezTo>
                    <a:pt x="491" y="1239"/>
                    <a:pt x="1" y="3126"/>
                    <a:pt x="834" y="4596"/>
                  </a:cubicBezTo>
                  <a:cubicBezTo>
                    <a:pt x="2795" y="7979"/>
                    <a:pt x="6422" y="10086"/>
                    <a:pt x="10343" y="10086"/>
                  </a:cubicBezTo>
                  <a:cubicBezTo>
                    <a:pt x="14240" y="10086"/>
                    <a:pt x="17892" y="7979"/>
                    <a:pt x="19828" y="4596"/>
                  </a:cubicBezTo>
                  <a:cubicBezTo>
                    <a:pt x="20686" y="3126"/>
                    <a:pt x="20171" y="1239"/>
                    <a:pt x="18701" y="405"/>
                  </a:cubicBezTo>
                  <a:cubicBezTo>
                    <a:pt x="18225" y="131"/>
                    <a:pt x="17702" y="1"/>
                    <a:pt x="17184" y="1"/>
                  </a:cubicBezTo>
                  <a:cubicBezTo>
                    <a:pt x="16128" y="1"/>
                    <a:pt x="15094" y="546"/>
                    <a:pt x="14534" y="1533"/>
                  </a:cubicBezTo>
                  <a:cubicBezTo>
                    <a:pt x="13677" y="3028"/>
                    <a:pt x="12059" y="3959"/>
                    <a:pt x="10343" y="3959"/>
                  </a:cubicBezTo>
                  <a:cubicBezTo>
                    <a:pt x="8603" y="3959"/>
                    <a:pt x="7010" y="3028"/>
                    <a:pt x="6152" y="1533"/>
                  </a:cubicBezTo>
                  <a:cubicBezTo>
                    <a:pt x="5577" y="546"/>
                    <a:pt x="4548" y="1"/>
                    <a:pt x="3490"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6"/>
            <p:cNvSpPr/>
            <p:nvPr/>
          </p:nvSpPr>
          <p:spPr>
            <a:xfrm>
              <a:off x="4379200" y="2318900"/>
              <a:ext cx="153200" cy="269025"/>
            </a:xfrm>
            <a:custGeom>
              <a:rect b="b" l="l" r="r" t="t"/>
              <a:pathLst>
                <a:path extrusionOk="0" h="10761" w="6128">
                  <a:moveTo>
                    <a:pt x="3064" y="1"/>
                  </a:moveTo>
                  <a:cubicBezTo>
                    <a:pt x="1373" y="1"/>
                    <a:pt x="1" y="1373"/>
                    <a:pt x="1" y="3064"/>
                  </a:cubicBezTo>
                  <a:lnTo>
                    <a:pt x="1" y="7697"/>
                  </a:lnTo>
                  <a:cubicBezTo>
                    <a:pt x="1" y="9388"/>
                    <a:pt x="1373" y="10760"/>
                    <a:pt x="3064" y="10760"/>
                  </a:cubicBezTo>
                  <a:cubicBezTo>
                    <a:pt x="4755" y="10760"/>
                    <a:pt x="6128" y="9388"/>
                    <a:pt x="6128" y="7697"/>
                  </a:cubicBezTo>
                  <a:lnTo>
                    <a:pt x="6128" y="3064"/>
                  </a:lnTo>
                  <a:cubicBezTo>
                    <a:pt x="6128" y="1373"/>
                    <a:pt x="4755" y="1"/>
                    <a:pt x="3064"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6"/>
            <p:cNvSpPr/>
            <p:nvPr/>
          </p:nvSpPr>
          <p:spPr>
            <a:xfrm>
              <a:off x="3078400" y="2318900"/>
              <a:ext cx="153200" cy="269025"/>
            </a:xfrm>
            <a:custGeom>
              <a:rect b="b" l="l" r="r" t="t"/>
              <a:pathLst>
                <a:path extrusionOk="0" h="10761" w="6128">
                  <a:moveTo>
                    <a:pt x="3064" y="1"/>
                  </a:moveTo>
                  <a:cubicBezTo>
                    <a:pt x="1373" y="1"/>
                    <a:pt x="1" y="1373"/>
                    <a:pt x="1" y="3064"/>
                  </a:cubicBezTo>
                  <a:lnTo>
                    <a:pt x="1" y="7697"/>
                  </a:lnTo>
                  <a:cubicBezTo>
                    <a:pt x="1" y="9388"/>
                    <a:pt x="1373" y="10760"/>
                    <a:pt x="3064" y="10760"/>
                  </a:cubicBezTo>
                  <a:cubicBezTo>
                    <a:pt x="4755" y="10760"/>
                    <a:pt x="6128" y="9388"/>
                    <a:pt x="6128" y="7697"/>
                  </a:cubicBezTo>
                  <a:lnTo>
                    <a:pt x="6128" y="3064"/>
                  </a:lnTo>
                  <a:cubicBezTo>
                    <a:pt x="6128" y="1373"/>
                    <a:pt x="4755" y="1"/>
                    <a:pt x="3064" y="1"/>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6"/>
            <p:cNvSpPr/>
            <p:nvPr/>
          </p:nvSpPr>
          <p:spPr>
            <a:xfrm>
              <a:off x="4321600" y="2654075"/>
              <a:ext cx="269025" cy="153200"/>
            </a:xfrm>
            <a:custGeom>
              <a:rect b="b" l="l" r="r" t="t"/>
              <a:pathLst>
                <a:path extrusionOk="0" h="6128" w="10761">
                  <a:moveTo>
                    <a:pt x="3064" y="0"/>
                  </a:moveTo>
                  <a:cubicBezTo>
                    <a:pt x="1373" y="0"/>
                    <a:pt x="1" y="1373"/>
                    <a:pt x="1" y="3064"/>
                  </a:cubicBezTo>
                  <a:cubicBezTo>
                    <a:pt x="1" y="4755"/>
                    <a:pt x="1373" y="6127"/>
                    <a:pt x="3064" y="6127"/>
                  </a:cubicBezTo>
                  <a:lnTo>
                    <a:pt x="7697" y="6127"/>
                  </a:lnTo>
                  <a:cubicBezTo>
                    <a:pt x="9388" y="6127"/>
                    <a:pt x="10760" y="4755"/>
                    <a:pt x="10760" y="3064"/>
                  </a:cubicBezTo>
                  <a:cubicBezTo>
                    <a:pt x="10760" y="1373"/>
                    <a:pt x="9388" y="0"/>
                    <a:pt x="7697"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6"/>
            <p:cNvSpPr/>
            <p:nvPr/>
          </p:nvSpPr>
          <p:spPr>
            <a:xfrm>
              <a:off x="3020800" y="2654075"/>
              <a:ext cx="269025" cy="153200"/>
            </a:xfrm>
            <a:custGeom>
              <a:rect b="b" l="l" r="r" t="t"/>
              <a:pathLst>
                <a:path extrusionOk="0" h="6128" w="10761">
                  <a:moveTo>
                    <a:pt x="3064" y="0"/>
                  </a:moveTo>
                  <a:cubicBezTo>
                    <a:pt x="1373" y="0"/>
                    <a:pt x="1" y="1373"/>
                    <a:pt x="1" y="3064"/>
                  </a:cubicBezTo>
                  <a:cubicBezTo>
                    <a:pt x="1" y="4755"/>
                    <a:pt x="1373" y="6127"/>
                    <a:pt x="3064" y="6127"/>
                  </a:cubicBezTo>
                  <a:lnTo>
                    <a:pt x="7696" y="6127"/>
                  </a:lnTo>
                  <a:cubicBezTo>
                    <a:pt x="9388" y="6127"/>
                    <a:pt x="10760" y="4755"/>
                    <a:pt x="10760" y="3064"/>
                  </a:cubicBezTo>
                  <a:cubicBezTo>
                    <a:pt x="10760" y="1373"/>
                    <a:pt x="9388" y="0"/>
                    <a:pt x="7696"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6"/>
            <p:cNvSpPr/>
            <p:nvPr/>
          </p:nvSpPr>
          <p:spPr>
            <a:xfrm>
              <a:off x="1691200" y="238125"/>
              <a:ext cx="4229025" cy="5228350"/>
            </a:xfrm>
            <a:custGeom>
              <a:rect b="b" l="l" r="r" t="t"/>
              <a:pathLst>
                <a:path extrusionOk="0" h="209134" w="169161">
                  <a:moveTo>
                    <a:pt x="26470" y="25048"/>
                  </a:moveTo>
                  <a:lnTo>
                    <a:pt x="26470" y="25048"/>
                  </a:lnTo>
                  <a:cubicBezTo>
                    <a:pt x="16078" y="36028"/>
                    <a:pt x="9069" y="49606"/>
                    <a:pt x="6128" y="64287"/>
                  </a:cubicBezTo>
                  <a:lnTo>
                    <a:pt x="6128" y="54557"/>
                  </a:lnTo>
                  <a:cubicBezTo>
                    <a:pt x="6128" y="41077"/>
                    <a:pt x="14510" y="29558"/>
                    <a:pt x="26470" y="25048"/>
                  </a:cubicBezTo>
                  <a:close/>
                  <a:moveTo>
                    <a:pt x="142691" y="25072"/>
                  </a:moveTo>
                  <a:lnTo>
                    <a:pt x="142691" y="25072"/>
                  </a:lnTo>
                  <a:cubicBezTo>
                    <a:pt x="154627" y="29558"/>
                    <a:pt x="163033" y="41077"/>
                    <a:pt x="163033" y="54557"/>
                  </a:cubicBezTo>
                  <a:lnTo>
                    <a:pt x="163033" y="64287"/>
                  </a:lnTo>
                  <a:cubicBezTo>
                    <a:pt x="160092" y="49606"/>
                    <a:pt x="153058" y="36028"/>
                    <a:pt x="142691" y="25072"/>
                  </a:cubicBezTo>
                  <a:close/>
                  <a:moveTo>
                    <a:pt x="84580" y="6127"/>
                  </a:moveTo>
                  <a:cubicBezTo>
                    <a:pt x="121785" y="6127"/>
                    <a:pt x="153548" y="34508"/>
                    <a:pt x="157935" y="71198"/>
                  </a:cubicBezTo>
                  <a:cubicBezTo>
                    <a:pt x="153156" y="72669"/>
                    <a:pt x="141220" y="75830"/>
                    <a:pt x="126687" y="75830"/>
                  </a:cubicBezTo>
                  <a:cubicBezTo>
                    <a:pt x="104359" y="75830"/>
                    <a:pt x="73650" y="68257"/>
                    <a:pt x="54190" y="32180"/>
                  </a:cubicBezTo>
                  <a:cubicBezTo>
                    <a:pt x="53650" y="31175"/>
                    <a:pt x="52596" y="30562"/>
                    <a:pt x="51494" y="30562"/>
                  </a:cubicBezTo>
                  <a:cubicBezTo>
                    <a:pt x="51298" y="30562"/>
                    <a:pt x="51077" y="30587"/>
                    <a:pt x="50881" y="30611"/>
                  </a:cubicBezTo>
                  <a:cubicBezTo>
                    <a:pt x="49557" y="30881"/>
                    <a:pt x="48577" y="31984"/>
                    <a:pt x="48430" y="33307"/>
                  </a:cubicBezTo>
                  <a:cubicBezTo>
                    <a:pt x="46910" y="48503"/>
                    <a:pt x="39999" y="59287"/>
                    <a:pt x="27916" y="65365"/>
                  </a:cubicBezTo>
                  <a:cubicBezTo>
                    <a:pt x="21470" y="68600"/>
                    <a:pt x="15098" y="69703"/>
                    <a:pt x="11348" y="70071"/>
                  </a:cubicBezTo>
                  <a:cubicBezTo>
                    <a:pt x="16250" y="33945"/>
                    <a:pt x="47744" y="6127"/>
                    <a:pt x="84580" y="6127"/>
                  </a:cubicBezTo>
                  <a:close/>
                  <a:moveTo>
                    <a:pt x="10785" y="76296"/>
                  </a:moveTo>
                  <a:lnTo>
                    <a:pt x="10785" y="76296"/>
                  </a:lnTo>
                  <a:cubicBezTo>
                    <a:pt x="10711" y="77521"/>
                    <a:pt x="10686" y="78771"/>
                    <a:pt x="10686" y="80021"/>
                  </a:cubicBezTo>
                  <a:cubicBezTo>
                    <a:pt x="10686" y="84678"/>
                    <a:pt x="11128" y="89236"/>
                    <a:pt x="11961" y="93673"/>
                  </a:cubicBezTo>
                  <a:cubicBezTo>
                    <a:pt x="8456" y="91834"/>
                    <a:pt x="6128" y="88158"/>
                    <a:pt x="6128" y="83943"/>
                  </a:cubicBezTo>
                  <a:cubicBezTo>
                    <a:pt x="6128" y="81124"/>
                    <a:pt x="7231" y="78404"/>
                    <a:pt x="9167" y="76369"/>
                  </a:cubicBezTo>
                  <a:cubicBezTo>
                    <a:pt x="9608" y="76369"/>
                    <a:pt x="10147" y="76320"/>
                    <a:pt x="10785" y="76296"/>
                  </a:cubicBezTo>
                  <a:close/>
                  <a:moveTo>
                    <a:pt x="160411" y="76860"/>
                  </a:moveTo>
                  <a:cubicBezTo>
                    <a:pt x="162077" y="78820"/>
                    <a:pt x="163033" y="81345"/>
                    <a:pt x="163033" y="83943"/>
                  </a:cubicBezTo>
                  <a:cubicBezTo>
                    <a:pt x="163033" y="88158"/>
                    <a:pt x="160705" y="91810"/>
                    <a:pt x="157200" y="93673"/>
                  </a:cubicBezTo>
                  <a:cubicBezTo>
                    <a:pt x="158009" y="89236"/>
                    <a:pt x="158450" y="84678"/>
                    <a:pt x="158450" y="80021"/>
                  </a:cubicBezTo>
                  <a:cubicBezTo>
                    <a:pt x="158450" y="79163"/>
                    <a:pt x="158450" y="78306"/>
                    <a:pt x="158401" y="77472"/>
                  </a:cubicBezTo>
                  <a:cubicBezTo>
                    <a:pt x="159185" y="77227"/>
                    <a:pt x="159871" y="77031"/>
                    <a:pt x="160411" y="76860"/>
                  </a:cubicBezTo>
                  <a:close/>
                  <a:moveTo>
                    <a:pt x="53087" y="42351"/>
                  </a:moveTo>
                  <a:cubicBezTo>
                    <a:pt x="73993" y="74850"/>
                    <a:pt x="104261" y="81957"/>
                    <a:pt x="126687" y="81957"/>
                  </a:cubicBezTo>
                  <a:cubicBezTo>
                    <a:pt x="136980" y="81957"/>
                    <a:pt x="145950" y="80487"/>
                    <a:pt x="152323" y="79041"/>
                  </a:cubicBezTo>
                  <a:cubicBezTo>
                    <a:pt x="152323" y="79359"/>
                    <a:pt x="152323" y="79678"/>
                    <a:pt x="152323" y="80021"/>
                  </a:cubicBezTo>
                  <a:cubicBezTo>
                    <a:pt x="152323" y="117373"/>
                    <a:pt x="121932" y="147763"/>
                    <a:pt x="84580" y="147763"/>
                  </a:cubicBezTo>
                  <a:cubicBezTo>
                    <a:pt x="47205" y="147763"/>
                    <a:pt x="16814" y="117373"/>
                    <a:pt x="16814" y="80021"/>
                  </a:cubicBezTo>
                  <a:cubicBezTo>
                    <a:pt x="16814" y="78502"/>
                    <a:pt x="16863" y="76958"/>
                    <a:pt x="16985" y="75463"/>
                  </a:cubicBezTo>
                  <a:cubicBezTo>
                    <a:pt x="20931" y="74678"/>
                    <a:pt x="25759" y="73306"/>
                    <a:pt x="30661" y="70855"/>
                  </a:cubicBezTo>
                  <a:cubicBezTo>
                    <a:pt x="38994" y="66664"/>
                    <a:pt x="49043" y="58404"/>
                    <a:pt x="53087" y="42351"/>
                  </a:cubicBezTo>
                  <a:close/>
                  <a:moveTo>
                    <a:pt x="6128" y="97104"/>
                  </a:moveTo>
                  <a:cubicBezTo>
                    <a:pt x="8236" y="98868"/>
                    <a:pt x="10809" y="100118"/>
                    <a:pt x="13652" y="100707"/>
                  </a:cubicBezTo>
                  <a:cubicBezTo>
                    <a:pt x="17255" y="113108"/>
                    <a:pt x="24068" y="124161"/>
                    <a:pt x="33088" y="132936"/>
                  </a:cubicBezTo>
                  <a:cubicBezTo>
                    <a:pt x="29240" y="144700"/>
                    <a:pt x="18456" y="152959"/>
                    <a:pt x="6128" y="153670"/>
                  </a:cubicBezTo>
                  <a:lnTo>
                    <a:pt x="6128" y="97104"/>
                  </a:lnTo>
                  <a:close/>
                  <a:moveTo>
                    <a:pt x="75194" y="153302"/>
                  </a:moveTo>
                  <a:lnTo>
                    <a:pt x="75194" y="153302"/>
                  </a:lnTo>
                  <a:cubicBezTo>
                    <a:pt x="78257" y="153695"/>
                    <a:pt x="81394" y="153891"/>
                    <a:pt x="84580" y="153891"/>
                  </a:cubicBezTo>
                  <a:cubicBezTo>
                    <a:pt x="87767" y="153891"/>
                    <a:pt x="90928" y="153695"/>
                    <a:pt x="94041" y="153302"/>
                  </a:cubicBezTo>
                  <a:lnTo>
                    <a:pt x="94041" y="153302"/>
                  </a:lnTo>
                  <a:lnTo>
                    <a:pt x="84605" y="162346"/>
                  </a:lnTo>
                  <a:lnTo>
                    <a:pt x="75194" y="153302"/>
                  </a:lnTo>
                  <a:close/>
                  <a:moveTo>
                    <a:pt x="58184" y="149013"/>
                  </a:moveTo>
                  <a:cubicBezTo>
                    <a:pt x="60047" y="149749"/>
                    <a:pt x="61959" y="150386"/>
                    <a:pt x="63895" y="150950"/>
                  </a:cubicBezTo>
                  <a:cubicBezTo>
                    <a:pt x="63944" y="150999"/>
                    <a:pt x="63993" y="151072"/>
                    <a:pt x="64042" y="151121"/>
                  </a:cubicBezTo>
                  <a:lnTo>
                    <a:pt x="80169" y="166586"/>
                  </a:lnTo>
                  <a:lnTo>
                    <a:pt x="73772" y="172738"/>
                  </a:lnTo>
                  <a:lnTo>
                    <a:pt x="52327" y="152126"/>
                  </a:lnTo>
                  <a:cubicBezTo>
                    <a:pt x="54214" y="150999"/>
                    <a:pt x="56175" y="149945"/>
                    <a:pt x="58184" y="149013"/>
                  </a:cubicBezTo>
                  <a:close/>
                  <a:moveTo>
                    <a:pt x="50464" y="158817"/>
                  </a:moveTo>
                  <a:lnTo>
                    <a:pt x="69360" y="176978"/>
                  </a:lnTo>
                  <a:lnTo>
                    <a:pt x="42303" y="202957"/>
                  </a:lnTo>
                  <a:lnTo>
                    <a:pt x="42303" y="191781"/>
                  </a:lnTo>
                  <a:cubicBezTo>
                    <a:pt x="42303" y="191217"/>
                    <a:pt x="42744" y="190752"/>
                    <a:pt x="43308" y="190752"/>
                  </a:cubicBezTo>
                  <a:cubicBezTo>
                    <a:pt x="47254" y="190752"/>
                    <a:pt x="50464" y="187541"/>
                    <a:pt x="50464" y="183620"/>
                  </a:cubicBezTo>
                  <a:lnTo>
                    <a:pt x="50464" y="158817"/>
                  </a:lnTo>
                  <a:close/>
                  <a:moveTo>
                    <a:pt x="44337" y="157787"/>
                  </a:moveTo>
                  <a:lnTo>
                    <a:pt x="44337" y="183620"/>
                  </a:lnTo>
                  <a:cubicBezTo>
                    <a:pt x="44337" y="184183"/>
                    <a:pt x="43871" y="184625"/>
                    <a:pt x="43308" y="184625"/>
                  </a:cubicBezTo>
                  <a:cubicBezTo>
                    <a:pt x="39386" y="184625"/>
                    <a:pt x="36176" y="187835"/>
                    <a:pt x="36176" y="191781"/>
                  </a:cubicBezTo>
                  <a:lnTo>
                    <a:pt x="36176" y="203006"/>
                  </a:lnTo>
                  <a:lnTo>
                    <a:pt x="21789" y="203006"/>
                  </a:lnTo>
                  <a:cubicBezTo>
                    <a:pt x="22647" y="185262"/>
                    <a:pt x="31004" y="168914"/>
                    <a:pt x="44337" y="157787"/>
                  </a:cubicBezTo>
                  <a:close/>
                  <a:moveTo>
                    <a:pt x="110952" y="149013"/>
                  </a:moveTo>
                  <a:cubicBezTo>
                    <a:pt x="112986" y="149945"/>
                    <a:pt x="114947" y="150999"/>
                    <a:pt x="116809" y="152126"/>
                  </a:cubicBezTo>
                  <a:lnTo>
                    <a:pt x="92399" y="175605"/>
                  </a:lnTo>
                  <a:cubicBezTo>
                    <a:pt x="91173" y="176782"/>
                    <a:pt x="91124" y="178718"/>
                    <a:pt x="92301" y="179943"/>
                  </a:cubicBezTo>
                  <a:cubicBezTo>
                    <a:pt x="92901" y="180569"/>
                    <a:pt x="93699" y="180881"/>
                    <a:pt x="94499" y="180881"/>
                  </a:cubicBezTo>
                  <a:cubicBezTo>
                    <a:pt x="95268" y="180881"/>
                    <a:pt x="96039" y="180593"/>
                    <a:pt x="96639" y="180017"/>
                  </a:cubicBezTo>
                  <a:lnTo>
                    <a:pt x="118672" y="158841"/>
                  </a:lnTo>
                  <a:lnTo>
                    <a:pt x="118672" y="183620"/>
                  </a:lnTo>
                  <a:cubicBezTo>
                    <a:pt x="118672" y="187541"/>
                    <a:pt x="121883" y="190752"/>
                    <a:pt x="125829" y="190752"/>
                  </a:cubicBezTo>
                  <a:cubicBezTo>
                    <a:pt x="126392" y="190752"/>
                    <a:pt x="126858" y="191217"/>
                    <a:pt x="126858" y="191781"/>
                  </a:cubicBezTo>
                  <a:lnTo>
                    <a:pt x="126858" y="203006"/>
                  </a:lnTo>
                  <a:lnTo>
                    <a:pt x="72743" y="203006"/>
                  </a:lnTo>
                  <a:lnTo>
                    <a:pt x="88404" y="187958"/>
                  </a:lnTo>
                  <a:cubicBezTo>
                    <a:pt x="89605" y="186781"/>
                    <a:pt x="89654" y="184845"/>
                    <a:pt x="88477" y="183620"/>
                  </a:cubicBezTo>
                  <a:cubicBezTo>
                    <a:pt x="87874" y="183004"/>
                    <a:pt x="87071" y="182691"/>
                    <a:pt x="86266" y="182691"/>
                  </a:cubicBezTo>
                  <a:cubicBezTo>
                    <a:pt x="85502" y="182691"/>
                    <a:pt x="84736" y="182973"/>
                    <a:pt x="84139" y="183546"/>
                  </a:cubicBezTo>
                  <a:lnTo>
                    <a:pt x="63895" y="203006"/>
                  </a:lnTo>
                  <a:lnTo>
                    <a:pt x="51077" y="203006"/>
                  </a:lnTo>
                  <a:lnTo>
                    <a:pt x="105339" y="150925"/>
                  </a:lnTo>
                  <a:cubicBezTo>
                    <a:pt x="107251" y="150361"/>
                    <a:pt x="109138" y="149724"/>
                    <a:pt x="110952" y="149013"/>
                  </a:cubicBezTo>
                  <a:close/>
                  <a:moveTo>
                    <a:pt x="124799" y="157787"/>
                  </a:moveTo>
                  <a:cubicBezTo>
                    <a:pt x="138157" y="168914"/>
                    <a:pt x="146490" y="185262"/>
                    <a:pt x="147347" y="203006"/>
                  </a:cubicBezTo>
                  <a:lnTo>
                    <a:pt x="132985" y="203006"/>
                  </a:lnTo>
                  <a:lnTo>
                    <a:pt x="132985" y="191781"/>
                  </a:lnTo>
                  <a:cubicBezTo>
                    <a:pt x="132985" y="187835"/>
                    <a:pt x="129775" y="184625"/>
                    <a:pt x="125829" y="184625"/>
                  </a:cubicBezTo>
                  <a:cubicBezTo>
                    <a:pt x="125265" y="184625"/>
                    <a:pt x="124799" y="184183"/>
                    <a:pt x="124799" y="183620"/>
                  </a:cubicBezTo>
                  <a:lnTo>
                    <a:pt x="124799" y="157787"/>
                  </a:lnTo>
                  <a:close/>
                  <a:moveTo>
                    <a:pt x="84580" y="0"/>
                  </a:moveTo>
                  <a:cubicBezTo>
                    <a:pt x="66640" y="0"/>
                    <a:pt x="49386" y="5980"/>
                    <a:pt x="35342" y="16985"/>
                  </a:cubicBezTo>
                  <a:cubicBezTo>
                    <a:pt x="15466" y="18161"/>
                    <a:pt x="1" y="34557"/>
                    <a:pt x="1" y="54557"/>
                  </a:cubicBezTo>
                  <a:lnTo>
                    <a:pt x="1" y="155484"/>
                  </a:lnTo>
                  <a:cubicBezTo>
                    <a:pt x="1" y="157886"/>
                    <a:pt x="1961" y="159846"/>
                    <a:pt x="4363" y="159846"/>
                  </a:cubicBezTo>
                  <a:cubicBezTo>
                    <a:pt x="19167" y="159846"/>
                    <a:pt x="32450" y="150778"/>
                    <a:pt x="37989" y="137323"/>
                  </a:cubicBezTo>
                  <a:cubicBezTo>
                    <a:pt x="41984" y="140582"/>
                    <a:pt x="46347" y="143425"/>
                    <a:pt x="50979" y="145803"/>
                  </a:cubicBezTo>
                  <a:cubicBezTo>
                    <a:pt x="29289" y="157910"/>
                    <a:pt x="15588" y="180948"/>
                    <a:pt x="15588" y="206070"/>
                  </a:cubicBezTo>
                  <a:cubicBezTo>
                    <a:pt x="15588" y="207761"/>
                    <a:pt x="16961" y="209133"/>
                    <a:pt x="18652" y="209133"/>
                  </a:cubicBezTo>
                  <a:lnTo>
                    <a:pt x="150485" y="209133"/>
                  </a:lnTo>
                  <a:cubicBezTo>
                    <a:pt x="152176" y="209133"/>
                    <a:pt x="153548" y="207761"/>
                    <a:pt x="153548" y="206070"/>
                  </a:cubicBezTo>
                  <a:cubicBezTo>
                    <a:pt x="153548" y="180948"/>
                    <a:pt x="139848" y="157910"/>
                    <a:pt x="118157" y="145803"/>
                  </a:cubicBezTo>
                  <a:cubicBezTo>
                    <a:pt x="122790" y="143425"/>
                    <a:pt x="127152" y="140582"/>
                    <a:pt x="131147" y="137323"/>
                  </a:cubicBezTo>
                  <a:cubicBezTo>
                    <a:pt x="136686" y="150778"/>
                    <a:pt x="149945" y="159846"/>
                    <a:pt x="164773" y="159846"/>
                  </a:cubicBezTo>
                  <a:cubicBezTo>
                    <a:pt x="167200" y="159846"/>
                    <a:pt x="169160" y="157886"/>
                    <a:pt x="169160" y="155484"/>
                  </a:cubicBezTo>
                  <a:lnTo>
                    <a:pt x="169160" y="137249"/>
                  </a:lnTo>
                  <a:cubicBezTo>
                    <a:pt x="169160" y="135558"/>
                    <a:pt x="167788" y="134186"/>
                    <a:pt x="166097" y="134186"/>
                  </a:cubicBezTo>
                  <a:cubicBezTo>
                    <a:pt x="164406" y="134186"/>
                    <a:pt x="163033" y="135558"/>
                    <a:pt x="163033" y="137249"/>
                  </a:cubicBezTo>
                  <a:lnTo>
                    <a:pt x="163033" y="153670"/>
                  </a:lnTo>
                  <a:cubicBezTo>
                    <a:pt x="150681" y="152959"/>
                    <a:pt x="139921" y="144700"/>
                    <a:pt x="136073" y="132936"/>
                  </a:cubicBezTo>
                  <a:cubicBezTo>
                    <a:pt x="145093" y="124161"/>
                    <a:pt x="151882" y="113108"/>
                    <a:pt x="155509" y="100707"/>
                  </a:cubicBezTo>
                  <a:cubicBezTo>
                    <a:pt x="158352" y="100118"/>
                    <a:pt x="160901" y="98868"/>
                    <a:pt x="163033" y="97104"/>
                  </a:cubicBezTo>
                  <a:lnTo>
                    <a:pt x="163033" y="125804"/>
                  </a:lnTo>
                  <a:cubicBezTo>
                    <a:pt x="163033" y="127495"/>
                    <a:pt x="164406" y="128867"/>
                    <a:pt x="166097" y="128867"/>
                  </a:cubicBezTo>
                  <a:cubicBezTo>
                    <a:pt x="167788" y="128867"/>
                    <a:pt x="169160" y="127495"/>
                    <a:pt x="169160" y="125804"/>
                  </a:cubicBezTo>
                  <a:lnTo>
                    <a:pt x="169160" y="54557"/>
                  </a:lnTo>
                  <a:cubicBezTo>
                    <a:pt x="169160" y="34557"/>
                    <a:pt x="153671" y="18161"/>
                    <a:pt x="133794" y="16985"/>
                  </a:cubicBezTo>
                  <a:cubicBezTo>
                    <a:pt x="119775" y="5980"/>
                    <a:pt x="102521" y="0"/>
                    <a:pt x="84580" y="0"/>
                  </a:cubicBez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26"/>
          <p:cNvGrpSpPr/>
          <p:nvPr/>
        </p:nvGrpSpPr>
        <p:grpSpPr>
          <a:xfrm>
            <a:off x="4329575" y="1365316"/>
            <a:ext cx="484238" cy="481905"/>
            <a:chOff x="-49786250" y="2316650"/>
            <a:chExt cx="300900" cy="299450"/>
          </a:xfrm>
        </p:grpSpPr>
        <p:sp>
          <p:nvSpPr>
            <p:cNvPr id="651" name="Google Shape;651;p26"/>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FF7C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6"/>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FF7C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6"/>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FF7C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6"/>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FF7C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6"/>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FF7C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6"/>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FF7C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6"/>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FF7C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037" name="Shape 10037"/>
        <p:cNvGrpSpPr/>
        <p:nvPr/>
      </p:nvGrpSpPr>
      <p:grpSpPr>
        <a:xfrm>
          <a:off x="0" y="0"/>
          <a:ext cx="0" cy="0"/>
          <a:chOff x="0" y="0"/>
          <a:chExt cx="0" cy="0"/>
        </a:xfrm>
      </p:grpSpPr>
      <p:sp>
        <p:nvSpPr>
          <p:cNvPr id="10038" name="Google Shape;10038;p6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SEO &amp; Marketing Icons</a:t>
            </a:r>
            <a:endParaRPr>
              <a:solidFill>
                <a:srgbClr val="FFFFFF"/>
              </a:solidFill>
              <a:latin typeface="Proxima Nova Semibold"/>
              <a:ea typeface="Proxima Nova Semibold"/>
              <a:cs typeface="Proxima Nova Semibold"/>
              <a:sym typeface="Proxima Nova Semibold"/>
            </a:endParaRPr>
          </a:p>
        </p:txBody>
      </p:sp>
      <p:sp>
        <p:nvSpPr>
          <p:cNvPr id="10039" name="Google Shape;10039;p62"/>
          <p:cNvSpPr/>
          <p:nvPr/>
        </p:nvSpPr>
        <p:spPr>
          <a:xfrm>
            <a:off x="1025405" y="1703231"/>
            <a:ext cx="337552" cy="329370"/>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0" name="Google Shape;10040;p62"/>
          <p:cNvGrpSpPr/>
          <p:nvPr/>
        </p:nvGrpSpPr>
        <p:grpSpPr>
          <a:xfrm>
            <a:off x="1027959" y="2100694"/>
            <a:ext cx="332238" cy="327823"/>
            <a:chOff x="-6713450" y="2397900"/>
            <a:chExt cx="295375" cy="291450"/>
          </a:xfrm>
        </p:grpSpPr>
        <p:sp>
          <p:nvSpPr>
            <p:cNvPr id="10041" name="Google Shape;10041;p62"/>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2"/>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3" name="Google Shape;10043;p62"/>
          <p:cNvSpPr/>
          <p:nvPr/>
        </p:nvSpPr>
        <p:spPr>
          <a:xfrm>
            <a:off x="1028048" y="2505751"/>
            <a:ext cx="332266" cy="328695"/>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4" name="Google Shape;10044;p62"/>
          <p:cNvGrpSpPr/>
          <p:nvPr/>
        </p:nvGrpSpPr>
        <p:grpSpPr>
          <a:xfrm>
            <a:off x="3135120" y="1704145"/>
            <a:ext cx="329595" cy="327598"/>
            <a:chOff x="-4932650" y="2046625"/>
            <a:chExt cx="293025" cy="291250"/>
          </a:xfrm>
        </p:grpSpPr>
        <p:sp>
          <p:nvSpPr>
            <p:cNvPr id="10045" name="Google Shape;10045;p62"/>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2"/>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7" name="Google Shape;10047;p62"/>
          <p:cNvSpPr/>
          <p:nvPr/>
        </p:nvSpPr>
        <p:spPr>
          <a:xfrm>
            <a:off x="3136082" y="2101095"/>
            <a:ext cx="327823" cy="326951"/>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8" name="Google Shape;10048;p62"/>
          <p:cNvGrpSpPr/>
          <p:nvPr/>
        </p:nvGrpSpPr>
        <p:grpSpPr>
          <a:xfrm>
            <a:off x="3135120" y="2506226"/>
            <a:ext cx="329595" cy="327823"/>
            <a:chOff x="-4931075" y="2765725"/>
            <a:chExt cx="293025" cy="291450"/>
          </a:xfrm>
        </p:grpSpPr>
        <p:sp>
          <p:nvSpPr>
            <p:cNvPr id="10049" name="Google Shape;10049;p62"/>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2"/>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62"/>
          <p:cNvGrpSpPr/>
          <p:nvPr/>
        </p:nvGrpSpPr>
        <p:grpSpPr>
          <a:xfrm>
            <a:off x="5252205" y="1723534"/>
            <a:ext cx="327823" cy="288821"/>
            <a:chOff x="-3137650" y="2067900"/>
            <a:chExt cx="291450" cy="256775"/>
          </a:xfrm>
        </p:grpSpPr>
        <p:sp>
          <p:nvSpPr>
            <p:cNvPr id="10052" name="Google Shape;10052;p62"/>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2"/>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2"/>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62"/>
          <p:cNvGrpSpPr/>
          <p:nvPr/>
        </p:nvGrpSpPr>
        <p:grpSpPr>
          <a:xfrm>
            <a:off x="5252205" y="2100314"/>
            <a:ext cx="327823" cy="328582"/>
            <a:chOff x="-3137650" y="2408950"/>
            <a:chExt cx="291450" cy="292125"/>
          </a:xfrm>
        </p:grpSpPr>
        <p:sp>
          <p:nvSpPr>
            <p:cNvPr id="10056" name="Google Shape;10056;p62"/>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2"/>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2"/>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2"/>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2"/>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62"/>
          <p:cNvGrpSpPr/>
          <p:nvPr/>
        </p:nvGrpSpPr>
        <p:grpSpPr>
          <a:xfrm>
            <a:off x="5252205" y="2525278"/>
            <a:ext cx="327823" cy="289720"/>
            <a:chOff x="-3137650" y="2787000"/>
            <a:chExt cx="291450" cy="257575"/>
          </a:xfrm>
        </p:grpSpPr>
        <p:sp>
          <p:nvSpPr>
            <p:cNvPr id="10062" name="Google Shape;10062;p62"/>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2"/>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2"/>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2"/>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2"/>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2"/>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2"/>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2"/>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0" name="Google Shape;10070;p62"/>
          <p:cNvSpPr/>
          <p:nvPr/>
        </p:nvSpPr>
        <p:spPr>
          <a:xfrm>
            <a:off x="7365223" y="1752735"/>
            <a:ext cx="327823" cy="230359"/>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2"/>
          <p:cNvSpPr/>
          <p:nvPr/>
        </p:nvSpPr>
        <p:spPr>
          <a:xfrm>
            <a:off x="1449088" y="1703498"/>
            <a:ext cx="328695" cy="32883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2"/>
          <p:cNvSpPr/>
          <p:nvPr/>
        </p:nvSpPr>
        <p:spPr>
          <a:xfrm>
            <a:off x="1447752" y="2099886"/>
            <a:ext cx="331366" cy="329370"/>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3" name="Google Shape;10073;p62"/>
          <p:cNvGrpSpPr/>
          <p:nvPr/>
        </p:nvGrpSpPr>
        <p:grpSpPr>
          <a:xfrm>
            <a:off x="1448990" y="2505790"/>
            <a:ext cx="328695" cy="328695"/>
            <a:chOff x="-6354300" y="2757075"/>
            <a:chExt cx="292225" cy="292225"/>
          </a:xfrm>
        </p:grpSpPr>
        <p:sp>
          <p:nvSpPr>
            <p:cNvPr id="10074" name="Google Shape;10074;p62"/>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2"/>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2"/>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2"/>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62"/>
          <p:cNvGrpSpPr/>
          <p:nvPr/>
        </p:nvGrpSpPr>
        <p:grpSpPr>
          <a:xfrm>
            <a:off x="3557065" y="1702711"/>
            <a:ext cx="330466" cy="330466"/>
            <a:chOff x="-4573475" y="2045850"/>
            <a:chExt cx="293800" cy="293800"/>
          </a:xfrm>
        </p:grpSpPr>
        <p:sp>
          <p:nvSpPr>
            <p:cNvPr id="10079" name="Google Shape;10079;p62"/>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2"/>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2"/>
          <p:cNvGrpSpPr/>
          <p:nvPr/>
        </p:nvGrpSpPr>
        <p:grpSpPr>
          <a:xfrm>
            <a:off x="3556615" y="2099358"/>
            <a:ext cx="331366" cy="330494"/>
            <a:chOff x="-4570325" y="2405775"/>
            <a:chExt cx="294600" cy="293825"/>
          </a:xfrm>
        </p:grpSpPr>
        <p:sp>
          <p:nvSpPr>
            <p:cNvPr id="10082" name="Google Shape;10082;p62"/>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2"/>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62"/>
          <p:cNvGrpSpPr/>
          <p:nvPr/>
        </p:nvGrpSpPr>
        <p:grpSpPr>
          <a:xfrm>
            <a:off x="3557501" y="2505355"/>
            <a:ext cx="329595" cy="329566"/>
            <a:chOff x="-4572700" y="2764950"/>
            <a:chExt cx="293025" cy="293000"/>
          </a:xfrm>
        </p:grpSpPr>
        <p:sp>
          <p:nvSpPr>
            <p:cNvPr id="10085" name="Google Shape;10085;p62"/>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2"/>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2"/>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2"/>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2"/>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62"/>
          <p:cNvGrpSpPr/>
          <p:nvPr/>
        </p:nvGrpSpPr>
        <p:grpSpPr>
          <a:xfrm>
            <a:off x="5676830" y="1704019"/>
            <a:ext cx="323183" cy="327851"/>
            <a:chOff x="-2777700" y="2049775"/>
            <a:chExt cx="287325" cy="291475"/>
          </a:xfrm>
        </p:grpSpPr>
        <p:sp>
          <p:nvSpPr>
            <p:cNvPr id="10091" name="Google Shape;10091;p62"/>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2"/>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2"/>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62"/>
          <p:cNvGrpSpPr/>
          <p:nvPr/>
        </p:nvGrpSpPr>
        <p:grpSpPr>
          <a:xfrm>
            <a:off x="5674078" y="2100708"/>
            <a:ext cx="328695" cy="327795"/>
            <a:chOff x="-2571737" y="2403625"/>
            <a:chExt cx="292225" cy="291425"/>
          </a:xfrm>
        </p:grpSpPr>
        <p:sp>
          <p:nvSpPr>
            <p:cNvPr id="10095" name="Google Shape;10095;p62"/>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2"/>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2"/>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2"/>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2"/>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2"/>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2"/>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62"/>
          <p:cNvGrpSpPr/>
          <p:nvPr/>
        </p:nvGrpSpPr>
        <p:grpSpPr>
          <a:xfrm>
            <a:off x="5674078" y="2506676"/>
            <a:ext cx="328695" cy="326923"/>
            <a:chOff x="-2571737" y="2764550"/>
            <a:chExt cx="292225" cy="290650"/>
          </a:xfrm>
        </p:grpSpPr>
        <p:sp>
          <p:nvSpPr>
            <p:cNvPr id="10103" name="Google Shape;10103;p62"/>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2"/>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2"/>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62"/>
          <p:cNvGrpSpPr/>
          <p:nvPr/>
        </p:nvGrpSpPr>
        <p:grpSpPr>
          <a:xfrm>
            <a:off x="7364767" y="2099498"/>
            <a:ext cx="328695" cy="330213"/>
            <a:chOff x="-1333975" y="2365850"/>
            <a:chExt cx="292225" cy="293575"/>
          </a:xfrm>
        </p:grpSpPr>
        <p:sp>
          <p:nvSpPr>
            <p:cNvPr id="10107" name="Google Shape;10107;p62"/>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2"/>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2"/>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2"/>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2"/>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2"/>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2"/>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2"/>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62"/>
          <p:cNvGrpSpPr/>
          <p:nvPr/>
        </p:nvGrpSpPr>
        <p:grpSpPr>
          <a:xfrm>
            <a:off x="1881129" y="2505790"/>
            <a:ext cx="310079" cy="328695"/>
            <a:chOff x="-5995925" y="2757850"/>
            <a:chExt cx="275675" cy="292225"/>
          </a:xfrm>
        </p:grpSpPr>
        <p:sp>
          <p:nvSpPr>
            <p:cNvPr id="10116" name="Google Shape;10116;p62"/>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2"/>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2"/>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2"/>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2"/>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2"/>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2"/>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2"/>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2"/>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62"/>
          <p:cNvGrpSpPr/>
          <p:nvPr/>
        </p:nvGrpSpPr>
        <p:grpSpPr>
          <a:xfrm>
            <a:off x="3978518" y="1704469"/>
            <a:ext cx="328723" cy="326951"/>
            <a:chOff x="-4211975" y="2046625"/>
            <a:chExt cx="292250" cy="290675"/>
          </a:xfrm>
        </p:grpSpPr>
        <p:sp>
          <p:nvSpPr>
            <p:cNvPr id="10126" name="Google Shape;10126;p62"/>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2"/>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62"/>
          <p:cNvGrpSpPr/>
          <p:nvPr/>
        </p:nvGrpSpPr>
        <p:grpSpPr>
          <a:xfrm>
            <a:off x="4017507" y="2099358"/>
            <a:ext cx="250746" cy="330494"/>
            <a:chOff x="-4178875" y="2405775"/>
            <a:chExt cx="222925" cy="293825"/>
          </a:xfrm>
        </p:grpSpPr>
        <p:sp>
          <p:nvSpPr>
            <p:cNvPr id="10129" name="Google Shape;10129;p62"/>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2"/>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2"/>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62"/>
          <p:cNvGrpSpPr/>
          <p:nvPr/>
        </p:nvGrpSpPr>
        <p:grpSpPr>
          <a:xfrm>
            <a:off x="3978968" y="2515984"/>
            <a:ext cx="327823" cy="308308"/>
            <a:chOff x="-4211975" y="2783850"/>
            <a:chExt cx="291450" cy="274100"/>
          </a:xfrm>
        </p:grpSpPr>
        <p:sp>
          <p:nvSpPr>
            <p:cNvPr id="10133" name="Google Shape;10133;p62"/>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2"/>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2"/>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6" name="Google Shape;10136;p62"/>
          <p:cNvSpPr/>
          <p:nvPr/>
        </p:nvSpPr>
        <p:spPr>
          <a:xfrm>
            <a:off x="6104015" y="1703118"/>
            <a:ext cx="310979" cy="329595"/>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7" name="Google Shape;10137;p62"/>
          <p:cNvGrpSpPr/>
          <p:nvPr/>
        </p:nvGrpSpPr>
        <p:grpSpPr>
          <a:xfrm>
            <a:off x="6095556" y="2100694"/>
            <a:ext cx="327823" cy="327823"/>
            <a:chOff x="-2419325" y="2408150"/>
            <a:chExt cx="291450" cy="291450"/>
          </a:xfrm>
        </p:grpSpPr>
        <p:sp>
          <p:nvSpPr>
            <p:cNvPr id="10138" name="Google Shape;10138;p62"/>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2"/>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2"/>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2"/>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2"/>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2"/>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2"/>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5" name="Google Shape;10145;p62"/>
          <p:cNvSpPr/>
          <p:nvPr/>
        </p:nvSpPr>
        <p:spPr>
          <a:xfrm>
            <a:off x="6094272" y="2505301"/>
            <a:ext cx="330466" cy="329595"/>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6" name="Google Shape;10146;p62"/>
          <p:cNvGrpSpPr/>
          <p:nvPr/>
        </p:nvGrpSpPr>
        <p:grpSpPr>
          <a:xfrm>
            <a:off x="7365203" y="2505791"/>
            <a:ext cx="327823" cy="328695"/>
            <a:chOff x="-1333200" y="2770450"/>
            <a:chExt cx="291450" cy="292225"/>
          </a:xfrm>
        </p:grpSpPr>
        <p:sp>
          <p:nvSpPr>
            <p:cNvPr id="10147" name="Google Shape;10147;p62"/>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2"/>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62"/>
          <p:cNvGrpSpPr/>
          <p:nvPr/>
        </p:nvGrpSpPr>
        <p:grpSpPr>
          <a:xfrm>
            <a:off x="2292310" y="1704033"/>
            <a:ext cx="329595" cy="327823"/>
            <a:chOff x="-5635200" y="2037975"/>
            <a:chExt cx="293025" cy="291450"/>
          </a:xfrm>
        </p:grpSpPr>
        <p:sp>
          <p:nvSpPr>
            <p:cNvPr id="10150" name="Google Shape;10150;p62"/>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2"/>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62"/>
          <p:cNvGrpSpPr/>
          <p:nvPr/>
        </p:nvGrpSpPr>
        <p:grpSpPr>
          <a:xfrm>
            <a:off x="2290974" y="2100694"/>
            <a:ext cx="332266" cy="327823"/>
            <a:chOff x="-5637575" y="2397900"/>
            <a:chExt cx="295400" cy="291450"/>
          </a:xfrm>
        </p:grpSpPr>
        <p:sp>
          <p:nvSpPr>
            <p:cNvPr id="10153" name="Google Shape;10153;p62"/>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2"/>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2"/>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2"/>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62"/>
          <p:cNvGrpSpPr/>
          <p:nvPr/>
        </p:nvGrpSpPr>
        <p:grpSpPr>
          <a:xfrm>
            <a:off x="2292324" y="2505790"/>
            <a:ext cx="329566" cy="328695"/>
            <a:chOff x="-5635975" y="2757075"/>
            <a:chExt cx="293000" cy="292225"/>
          </a:xfrm>
        </p:grpSpPr>
        <p:sp>
          <p:nvSpPr>
            <p:cNvPr id="10158" name="Google Shape;10158;p62"/>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2"/>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62"/>
          <p:cNvGrpSpPr/>
          <p:nvPr/>
        </p:nvGrpSpPr>
        <p:grpSpPr>
          <a:xfrm>
            <a:off x="4392556" y="1704033"/>
            <a:ext cx="329595" cy="327823"/>
            <a:chOff x="-3854375" y="2046625"/>
            <a:chExt cx="293025" cy="291450"/>
          </a:xfrm>
        </p:grpSpPr>
        <p:sp>
          <p:nvSpPr>
            <p:cNvPr id="10161" name="Google Shape;10161;p62"/>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2"/>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62"/>
          <p:cNvGrpSpPr/>
          <p:nvPr/>
        </p:nvGrpSpPr>
        <p:grpSpPr>
          <a:xfrm>
            <a:off x="4391670" y="2099372"/>
            <a:ext cx="331366" cy="330466"/>
            <a:chOff x="-3854375" y="2405000"/>
            <a:chExt cx="294600" cy="293800"/>
          </a:xfrm>
        </p:grpSpPr>
        <p:sp>
          <p:nvSpPr>
            <p:cNvPr id="10164" name="Google Shape;10164;p62"/>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2"/>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62"/>
          <p:cNvGrpSpPr/>
          <p:nvPr/>
        </p:nvGrpSpPr>
        <p:grpSpPr>
          <a:xfrm>
            <a:off x="4393441" y="2505355"/>
            <a:ext cx="327823" cy="329566"/>
            <a:chOff x="-3852025" y="2764950"/>
            <a:chExt cx="291450" cy="293000"/>
          </a:xfrm>
        </p:grpSpPr>
        <p:sp>
          <p:nvSpPr>
            <p:cNvPr id="10167" name="Google Shape;10167;p62"/>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2"/>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9" name="Google Shape;10169;p62"/>
          <p:cNvSpPr/>
          <p:nvPr/>
        </p:nvSpPr>
        <p:spPr>
          <a:xfrm>
            <a:off x="6520588" y="1743442"/>
            <a:ext cx="328695" cy="248946"/>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2"/>
          <p:cNvSpPr/>
          <p:nvPr/>
        </p:nvSpPr>
        <p:spPr>
          <a:xfrm>
            <a:off x="6520588" y="2100674"/>
            <a:ext cx="328695" cy="327795"/>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1" name="Google Shape;10171;p62"/>
          <p:cNvGrpSpPr/>
          <p:nvPr/>
        </p:nvGrpSpPr>
        <p:grpSpPr>
          <a:xfrm>
            <a:off x="6520992" y="2505791"/>
            <a:ext cx="327823" cy="328695"/>
            <a:chOff x="-2060175" y="2768875"/>
            <a:chExt cx="291450" cy="292225"/>
          </a:xfrm>
        </p:grpSpPr>
        <p:sp>
          <p:nvSpPr>
            <p:cNvPr id="10172" name="Google Shape;10172;p62"/>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2"/>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62"/>
          <p:cNvGrpSpPr/>
          <p:nvPr/>
        </p:nvGrpSpPr>
        <p:grpSpPr>
          <a:xfrm>
            <a:off x="7798443" y="1704033"/>
            <a:ext cx="328695" cy="327823"/>
            <a:chOff x="-937025" y="2064750"/>
            <a:chExt cx="292225" cy="291450"/>
          </a:xfrm>
        </p:grpSpPr>
        <p:sp>
          <p:nvSpPr>
            <p:cNvPr id="10175" name="Google Shape;10175;p62"/>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2"/>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2"/>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62"/>
          <p:cNvGrpSpPr/>
          <p:nvPr/>
        </p:nvGrpSpPr>
        <p:grpSpPr>
          <a:xfrm>
            <a:off x="2719477" y="1703597"/>
            <a:ext cx="328723" cy="328695"/>
            <a:chOff x="-5276050" y="2037975"/>
            <a:chExt cx="292250" cy="292225"/>
          </a:xfrm>
        </p:grpSpPr>
        <p:sp>
          <p:nvSpPr>
            <p:cNvPr id="10179" name="Google Shape;10179;p62"/>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2"/>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2"/>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2" name="Google Shape;10182;p62"/>
          <p:cNvSpPr/>
          <p:nvPr/>
        </p:nvSpPr>
        <p:spPr>
          <a:xfrm>
            <a:off x="2716466" y="2110516"/>
            <a:ext cx="334909" cy="308111"/>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2"/>
          <p:cNvSpPr/>
          <p:nvPr/>
        </p:nvSpPr>
        <p:spPr>
          <a:xfrm>
            <a:off x="2719573" y="2506201"/>
            <a:ext cx="328695" cy="327795"/>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4" name="Google Shape;10184;p62"/>
          <p:cNvGrpSpPr/>
          <p:nvPr/>
        </p:nvGrpSpPr>
        <p:grpSpPr>
          <a:xfrm>
            <a:off x="4868749" y="1704033"/>
            <a:ext cx="252518" cy="327823"/>
            <a:chOff x="-3462150" y="2046625"/>
            <a:chExt cx="224500" cy="291450"/>
          </a:xfrm>
        </p:grpSpPr>
        <p:sp>
          <p:nvSpPr>
            <p:cNvPr id="10185" name="Google Shape;10185;p62"/>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2"/>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2"/>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2"/>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2"/>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2"/>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62"/>
          <p:cNvGrpSpPr/>
          <p:nvPr/>
        </p:nvGrpSpPr>
        <p:grpSpPr>
          <a:xfrm>
            <a:off x="4849711" y="2099808"/>
            <a:ext cx="290592" cy="329595"/>
            <a:chOff x="-3478675" y="2405775"/>
            <a:chExt cx="258350" cy="293025"/>
          </a:xfrm>
        </p:grpSpPr>
        <p:sp>
          <p:nvSpPr>
            <p:cNvPr id="10193" name="Google Shape;10193;p62"/>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2"/>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2"/>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2"/>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62"/>
          <p:cNvGrpSpPr/>
          <p:nvPr/>
        </p:nvGrpSpPr>
        <p:grpSpPr>
          <a:xfrm>
            <a:off x="4889122" y="2505790"/>
            <a:ext cx="211772" cy="328695"/>
            <a:chOff x="-3443250" y="2765725"/>
            <a:chExt cx="188275" cy="292225"/>
          </a:xfrm>
        </p:grpSpPr>
        <p:sp>
          <p:nvSpPr>
            <p:cNvPr id="10198" name="Google Shape;10198;p62"/>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2"/>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2"/>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2"/>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62"/>
          <p:cNvGrpSpPr/>
          <p:nvPr/>
        </p:nvGrpSpPr>
        <p:grpSpPr>
          <a:xfrm>
            <a:off x="6964040" y="1703147"/>
            <a:ext cx="289720" cy="329595"/>
            <a:chOff x="-1684475" y="2049000"/>
            <a:chExt cx="257575" cy="293025"/>
          </a:xfrm>
        </p:grpSpPr>
        <p:sp>
          <p:nvSpPr>
            <p:cNvPr id="10203" name="Google Shape;10203;p62"/>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2"/>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2"/>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7" name="Google Shape;10207;p62"/>
          <p:cNvSpPr/>
          <p:nvPr/>
        </p:nvSpPr>
        <p:spPr>
          <a:xfrm>
            <a:off x="6937493" y="2100435"/>
            <a:ext cx="342867" cy="3282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8" name="Google Shape;10208;p62"/>
          <p:cNvGrpSpPr/>
          <p:nvPr/>
        </p:nvGrpSpPr>
        <p:grpSpPr>
          <a:xfrm>
            <a:off x="6944988" y="2505791"/>
            <a:ext cx="327823" cy="328695"/>
            <a:chOff x="-1700225" y="2768875"/>
            <a:chExt cx="291450" cy="292225"/>
          </a:xfrm>
        </p:grpSpPr>
        <p:sp>
          <p:nvSpPr>
            <p:cNvPr id="10209" name="Google Shape;10209;p62"/>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2"/>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2"/>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2"/>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2"/>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2"/>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62"/>
          <p:cNvGrpSpPr/>
          <p:nvPr/>
        </p:nvGrpSpPr>
        <p:grpSpPr>
          <a:xfrm>
            <a:off x="7817930" y="2099808"/>
            <a:ext cx="289720" cy="329595"/>
            <a:chOff x="-919700" y="2420750"/>
            <a:chExt cx="257575" cy="293025"/>
          </a:xfrm>
        </p:grpSpPr>
        <p:sp>
          <p:nvSpPr>
            <p:cNvPr id="10216" name="Google Shape;10216;p62"/>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2"/>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2"/>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62"/>
          <p:cNvGrpSpPr/>
          <p:nvPr/>
        </p:nvGrpSpPr>
        <p:grpSpPr>
          <a:xfrm>
            <a:off x="1021308" y="3052865"/>
            <a:ext cx="345539" cy="327795"/>
            <a:chOff x="-6696925" y="3272575"/>
            <a:chExt cx="307200" cy="291425"/>
          </a:xfrm>
        </p:grpSpPr>
        <p:sp>
          <p:nvSpPr>
            <p:cNvPr id="10220" name="Google Shape;10220;p62"/>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2"/>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62"/>
          <p:cNvGrpSpPr/>
          <p:nvPr/>
        </p:nvGrpSpPr>
        <p:grpSpPr>
          <a:xfrm>
            <a:off x="1021295" y="3455473"/>
            <a:ext cx="345567" cy="328695"/>
            <a:chOff x="-6690625" y="3631325"/>
            <a:chExt cx="307225" cy="292225"/>
          </a:xfrm>
        </p:grpSpPr>
        <p:sp>
          <p:nvSpPr>
            <p:cNvPr id="10223" name="Google Shape;10223;p62"/>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2"/>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2"/>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2"/>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62"/>
          <p:cNvGrpSpPr/>
          <p:nvPr/>
        </p:nvGrpSpPr>
        <p:grpSpPr>
          <a:xfrm>
            <a:off x="1029281" y="3867544"/>
            <a:ext cx="329595" cy="327598"/>
            <a:chOff x="-6689825" y="3992050"/>
            <a:chExt cx="293025" cy="291250"/>
          </a:xfrm>
        </p:grpSpPr>
        <p:sp>
          <p:nvSpPr>
            <p:cNvPr id="10229" name="Google Shape;10229;p62"/>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2"/>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2"/>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2"/>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2"/>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2"/>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2"/>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2"/>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2"/>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1" name="Google Shape;10241;p62"/>
          <p:cNvSpPr/>
          <p:nvPr/>
        </p:nvSpPr>
        <p:spPr>
          <a:xfrm>
            <a:off x="3130233" y="3052974"/>
            <a:ext cx="339521" cy="327486"/>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2" name="Google Shape;10242;p62"/>
          <p:cNvGrpSpPr/>
          <p:nvPr/>
        </p:nvGrpSpPr>
        <p:grpSpPr>
          <a:xfrm>
            <a:off x="3134686" y="3455909"/>
            <a:ext cx="330466" cy="327823"/>
            <a:chOff x="-4837325" y="3612425"/>
            <a:chExt cx="293800" cy="291450"/>
          </a:xfrm>
        </p:grpSpPr>
        <p:sp>
          <p:nvSpPr>
            <p:cNvPr id="10243" name="Google Shape;10243;p62"/>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2"/>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62"/>
          <p:cNvGrpSpPr/>
          <p:nvPr/>
        </p:nvGrpSpPr>
        <p:grpSpPr>
          <a:xfrm>
            <a:off x="3135572" y="3867431"/>
            <a:ext cx="328695" cy="327823"/>
            <a:chOff x="-4837325" y="3971575"/>
            <a:chExt cx="292225" cy="291450"/>
          </a:xfrm>
        </p:grpSpPr>
        <p:sp>
          <p:nvSpPr>
            <p:cNvPr id="10247" name="Google Shape;10247;p62"/>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2"/>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2"/>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2"/>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2"/>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2"/>
          <p:cNvGrpSpPr/>
          <p:nvPr/>
        </p:nvGrpSpPr>
        <p:grpSpPr>
          <a:xfrm>
            <a:off x="5247778" y="3072352"/>
            <a:ext cx="336681" cy="288821"/>
            <a:chOff x="-3037625" y="3254850"/>
            <a:chExt cx="299325" cy="256775"/>
          </a:xfrm>
        </p:grpSpPr>
        <p:sp>
          <p:nvSpPr>
            <p:cNvPr id="10254" name="Google Shape;10254;p62"/>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2"/>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2"/>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62"/>
          <p:cNvGrpSpPr/>
          <p:nvPr/>
        </p:nvGrpSpPr>
        <p:grpSpPr>
          <a:xfrm>
            <a:off x="5250871" y="3455459"/>
            <a:ext cx="330494" cy="328723"/>
            <a:chOff x="-3031325" y="3597450"/>
            <a:chExt cx="293825" cy="292250"/>
          </a:xfrm>
        </p:grpSpPr>
        <p:sp>
          <p:nvSpPr>
            <p:cNvPr id="10259" name="Google Shape;10259;p62"/>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2"/>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2"/>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62"/>
          <p:cNvGrpSpPr/>
          <p:nvPr/>
        </p:nvGrpSpPr>
        <p:grpSpPr>
          <a:xfrm>
            <a:off x="5251321" y="3886482"/>
            <a:ext cx="329595" cy="289720"/>
            <a:chOff x="-3030525" y="3973150"/>
            <a:chExt cx="293025" cy="257575"/>
          </a:xfrm>
        </p:grpSpPr>
        <p:sp>
          <p:nvSpPr>
            <p:cNvPr id="10264" name="Google Shape;10264;p62"/>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2"/>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62"/>
          <p:cNvGrpSpPr/>
          <p:nvPr/>
        </p:nvGrpSpPr>
        <p:grpSpPr>
          <a:xfrm>
            <a:off x="7364319" y="3100683"/>
            <a:ext cx="329595" cy="232159"/>
            <a:chOff x="-1199300" y="3279250"/>
            <a:chExt cx="293025" cy="206400"/>
          </a:xfrm>
        </p:grpSpPr>
        <p:sp>
          <p:nvSpPr>
            <p:cNvPr id="10267" name="Google Shape;10267;p62"/>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2"/>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2"/>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2"/>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62"/>
          <p:cNvGrpSpPr/>
          <p:nvPr/>
        </p:nvGrpSpPr>
        <p:grpSpPr>
          <a:xfrm>
            <a:off x="1439682" y="3052500"/>
            <a:ext cx="347310" cy="328526"/>
            <a:chOff x="-6338550" y="3272950"/>
            <a:chExt cx="308775" cy="292075"/>
          </a:xfrm>
        </p:grpSpPr>
        <p:sp>
          <p:nvSpPr>
            <p:cNvPr id="10272" name="Google Shape;10272;p62"/>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2"/>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2"/>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62"/>
          <p:cNvGrpSpPr/>
          <p:nvPr/>
        </p:nvGrpSpPr>
        <p:grpSpPr>
          <a:xfrm>
            <a:off x="1448540" y="3455909"/>
            <a:ext cx="329595" cy="327823"/>
            <a:chOff x="-6329100" y="3632100"/>
            <a:chExt cx="293025" cy="291450"/>
          </a:xfrm>
        </p:grpSpPr>
        <p:sp>
          <p:nvSpPr>
            <p:cNvPr id="10276" name="Google Shape;10276;p62"/>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2"/>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2"/>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62"/>
          <p:cNvGrpSpPr/>
          <p:nvPr/>
        </p:nvGrpSpPr>
        <p:grpSpPr>
          <a:xfrm>
            <a:off x="1449440" y="3867431"/>
            <a:ext cx="327795" cy="327823"/>
            <a:chOff x="-6329875" y="3992050"/>
            <a:chExt cx="291425" cy="291450"/>
          </a:xfrm>
        </p:grpSpPr>
        <p:sp>
          <p:nvSpPr>
            <p:cNvPr id="10280" name="Google Shape;10280;p62"/>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2"/>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2"/>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2"/>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62"/>
          <p:cNvGrpSpPr/>
          <p:nvPr/>
        </p:nvGrpSpPr>
        <p:grpSpPr>
          <a:xfrm>
            <a:off x="3557053" y="3051529"/>
            <a:ext cx="330494" cy="330466"/>
            <a:chOff x="-4478975" y="3251700"/>
            <a:chExt cx="293825" cy="293800"/>
          </a:xfrm>
        </p:grpSpPr>
        <p:sp>
          <p:nvSpPr>
            <p:cNvPr id="10285" name="Google Shape;10285;p62"/>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2"/>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2"/>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62"/>
          <p:cNvGrpSpPr/>
          <p:nvPr/>
        </p:nvGrpSpPr>
        <p:grpSpPr>
          <a:xfrm>
            <a:off x="3557053" y="3455909"/>
            <a:ext cx="330494" cy="327823"/>
            <a:chOff x="-4475825" y="3612425"/>
            <a:chExt cx="293825" cy="291450"/>
          </a:xfrm>
        </p:grpSpPr>
        <p:sp>
          <p:nvSpPr>
            <p:cNvPr id="10289" name="Google Shape;10289;p62"/>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2"/>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2"/>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2"/>
          <p:cNvGrpSpPr/>
          <p:nvPr/>
        </p:nvGrpSpPr>
        <p:grpSpPr>
          <a:xfrm>
            <a:off x="3554845" y="3867445"/>
            <a:ext cx="334909" cy="327795"/>
            <a:chOff x="-4480550" y="3970800"/>
            <a:chExt cx="297750" cy="291425"/>
          </a:xfrm>
        </p:grpSpPr>
        <p:sp>
          <p:nvSpPr>
            <p:cNvPr id="10293" name="Google Shape;10293;p62"/>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62"/>
          <p:cNvGrpSpPr/>
          <p:nvPr/>
        </p:nvGrpSpPr>
        <p:grpSpPr>
          <a:xfrm>
            <a:off x="5676284" y="3052851"/>
            <a:ext cx="324280" cy="327823"/>
            <a:chOff x="-2668225" y="3239075"/>
            <a:chExt cx="288300" cy="291450"/>
          </a:xfrm>
        </p:grpSpPr>
        <p:sp>
          <p:nvSpPr>
            <p:cNvPr id="10296" name="Google Shape;10296;p62"/>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2"/>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2"/>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2"/>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62"/>
          <p:cNvGrpSpPr/>
          <p:nvPr/>
        </p:nvGrpSpPr>
        <p:grpSpPr>
          <a:xfrm>
            <a:off x="5674062" y="3455909"/>
            <a:ext cx="328723" cy="327823"/>
            <a:chOff x="-2671375" y="3597450"/>
            <a:chExt cx="292250" cy="291450"/>
          </a:xfrm>
        </p:grpSpPr>
        <p:sp>
          <p:nvSpPr>
            <p:cNvPr id="10302" name="Google Shape;10302;p62"/>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2"/>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62"/>
          <p:cNvGrpSpPr/>
          <p:nvPr/>
        </p:nvGrpSpPr>
        <p:grpSpPr>
          <a:xfrm>
            <a:off x="5673191" y="3866545"/>
            <a:ext cx="330466" cy="329595"/>
            <a:chOff x="-2670575" y="3956600"/>
            <a:chExt cx="293800" cy="293025"/>
          </a:xfrm>
        </p:grpSpPr>
        <p:sp>
          <p:nvSpPr>
            <p:cNvPr id="10305" name="Google Shape;10305;p62"/>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2"/>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2"/>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2"/>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62"/>
          <p:cNvGrpSpPr/>
          <p:nvPr/>
        </p:nvGrpSpPr>
        <p:grpSpPr>
          <a:xfrm>
            <a:off x="7362548" y="3456415"/>
            <a:ext cx="333138" cy="326811"/>
            <a:chOff x="-1183550" y="3586525"/>
            <a:chExt cx="296175" cy="290550"/>
          </a:xfrm>
        </p:grpSpPr>
        <p:sp>
          <p:nvSpPr>
            <p:cNvPr id="10310" name="Google Shape;10310;p62"/>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2"/>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2"/>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2"/>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2"/>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2"/>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2"/>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2"/>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62"/>
          <p:cNvGrpSpPr/>
          <p:nvPr/>
        </p:nvGrpSpPr>
        <p:grpSpPr>
          <a:xfrm>
            <a:off x="1871279" y="3053301"/>
            <a:ext cx="328723" cy="326923"/>
            <a:chOff x="-5971525" y="3273750"/>
            <a:chExt cx="292250" cy="290650"/>
          </a:xfrm>
        </p:grpSpPr>
        <p:sp>
          <p:nvSpPr>
            <p:cNvPr id="10320" name="Google Shape;10320;p62"/>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2"/>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2"/>
          <p:cNvGrpSpPr/>
          <p:nvPr/>
        </p:nvGrpSpPr>
        <p:grpSpPr>
          <a:xfrm>
            <a:off x="1866850" y="3454841"/>
            <a:ext cx="337581" cy="329960"/>
            <a:chOff x="-5974675" y="3632100"/>
            <a:chExt cx="300125" cy="293350"/>
          </a:xfrm>
        </p:grpSpPr>
        <p:sp>
          <p:nvSpPr>
            <p:cNvPr id="10323" name="Google Shape;10323;p62"/>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2"/>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62"/>
          <p:cNvGrpSpPr/>
          <p:nvPr/>
        </p:nvGrpSpPr>
        <p:grpSpPr>
          <a:xfrm>
            <a:off x="1881022" y="3866546"/>
            <a:ext cx="309236" cy="329595"/>
            <a:chOff x="-5971525" y="3990475"/>
            <a:chExt cx="274925" cy="293025"/>
          </a:xfrm>
        </p:grpSpPr>
        <p:sp>
          <p:nvSpPr>
            <p:cNvPr id="10327" name="Google Shape;10327;p62"/>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2"/>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2"/>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62"/>
          <p:cNvGrpSpPr/>
          <p:nvPr/>
        </p:nvGrpSpPr>
        <p:grpSpPr>
          <a:xfrm>
            <a:off x="3978534" y="3053301"/>
            <a:ext cx="328695" cy="326923"/>
            <a:chOff x="-4118225" y="3253275"/>
            <a:chExt cx="292225" cy="290650"/>
          </a:xfrm>
        </p:grpSpPr>
        <p:sp>
          <p:nvSpPr>
            <p:cNvPr id="10332" name="Google Shape;10332;p62"/>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2"/>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62"/>
          <p:cNvGrpSpPr/>
          <p:nvPr/>
        </p:nvGrpSpPr>
        <p:grpSpPr>
          <a:xfrm>
            <a:off x="4017944" y="3455698"/>
            <a:ext cx="249874" cy="328245"/>
            <a:chOff x="-4082800" y="3612425"/>
            <a:chExt cx="222150" cy="291825"/>
          </a:xfrm>
        </p:grpSpPr>
        <p:sp>
          <p:nvSpPr>
            <p:cNvPr id="10335" name="Google Shape;10335;p62"/>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2"/>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2"/>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62"/>
          <p:cNvGrpSpPr/>
          <p:nvPr/>
        </p:nvGrpSpPr>
        <p:grpSpPr>
          <a:xfrm>
            <a:off x="3978534" y="3877625"/>
            <a:ext cx="328695" cy="307436"/>
            <a:chOff x="-4118225" y="3990475"/>
            <a:chExt cx="292225" cy="273325"/>
          </a:xfrm>
        </p:grpSpPr>
        <p:sp>
          <p:nvSpPr>
            <p:cNvPr id="10339" name="Google Shape;10339;p62"/>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2"/>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62"/>
          <p:cNvGrpSpPr/>
          <p:nvPr/>
        </p:nvGrpSpPr>
        <p:grpSpPr>
          <a:xfrm>
            <a:off x="6105301" y="3051965"/>
            <a:ext cx="308336" cy="329595"/>
            <a:chOff x="-2312225" y="3238300"/>
            <a:chExt cx="274125" cy="293025"/>
          </a:xfrm>
        </p:grpSpPr>
        <p:sp>
          <p:nvSpPr>
            <p:cNvPr id="10344" name="Google Shape;10344;p62"/>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2"/>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62"/>
          <p:cNvGrpSpPr/>
          <p:nvPr/>
        </p:nvGrpSpPr>
        <p:grpSpPr>
          <a:xfrm>
            <a:off x="6095108" y="3415598"/>
            <a:ext cx="328723" cy="408443"/>
            <a:chOff x="-2310650" y="3525775"/>
            <a:chExt cx="292250" cy="363125"/>
          </a:xfrm>
        </p:grpSpPr>
        <p:sp>
          <p:nvSpPr>
            <p:cNvPr id="10347" name="Google Shape;10347;p62"/>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62"/>
          <p:cNvGrpSpPr/>
          <p:nvPr/>
        </p:nvGrpSpPr>
        <p:grpSpPr>
          <a:xfrm>
            <a:off x="6094222" y="3867431"/>
            <a:ext cx="330494" cy="327823"/>
            <a:chOff x="-2310650" y="3958175"/>
            <a:chExt cx="293825" cy="291450"/>
          </a:xfrm>
        </p:grpSpPr>
        <p:sp>
          <p:nvSpPr>
            <p:cNvPr id="10352" name="Google Shape;10352;p62"/>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2"/>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62"/>
          <p:cNvGrpSpPr/>
          <p:nvPr/>
        </p:nvGrpSpPr>
        <p:grpSpPr>
          <a:xfrm>
            <a:off x="7363447" y="3867431"/>
            <a:ext cx="331338" cy="327823"/>
            <a:chOff x="-1182750" y="3962900"/>
            <a:chExt cx="294575" cy="291450"/>
          </a:xfrm>
        </p:grpSpPr>
        <p:sp>
          <p:nvSpPr>
            <p:cNvPr id="10355" name="Google Shape;10355;p62"/>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2"/>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2"/>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2"/>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2"/>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62"/>
          <p:cNvGrpSpPr/>
          <p:nvPr/>
        </p:nvGrpSpPr>
        <p:grpSpPr>
          <a:xfrm>
            <a:off x="2291424" y="3052851"/>
            <a:ext cx="331366" cy="327823"/>
            <a:chOff x="-5611575" y="3272950"/>
            <a:chExt cx="294600" cy="291450"/>
          </a:xfrm>
        </p:grpSpPr>
        <p:sp>
          <p:nvSpPr>
            <p:cNvPr id="10363" name="Google Shape;10363;p62"/>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2"/>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2"/>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2"/>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2"/>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62"/>
          <p:cNvGrpSpPr/>
          <p:nvPr/>
        </p:nvGrpSpPr>
        <p:grpSpPr>
          <a:xfrm>
            <a:off x="2291424" y="3456359"/>
            <a:ext cx="331366" cy="326923"/>
            <a:chOff x="-5613150" y="3632900"/>
            <a:chExt cx="294600" cy="290650"/>
          </a:xfrm>
        </p:grpSpPr>
        <p:sp>
          <p:nvSpPr>
            <p:cNvPr id="10369" name="Google Shape;10369;p62"/>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2"/>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62"/>
          <p:cNvGrpSpPr/>
          <p:nvPr/>
        </p:nvGrpSpPr>
        <p:grpSpPr>
          <a:xfrm>
            <a:off x="2291424" y="3866996"/>
            <a:ext cx="331366" cy="328695"/>
            <a:chOff x="-5613150" y="3991275"/>
            <a:chExt cx="294600" cy="292225"/>
          </a:xfrm>
        </p:grpSpPr>
        <p:sp>
          <p:nvSpPr>
            <p:cNvPr id="10372" name="Google Shape;10372;p62"/>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2"/>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2"/>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2"/>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2"/>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2"/>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2"/>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62"/>
          <p:cNvGrpSpPr/>
          <p:nvPr/>
        </p:nvGrpSpPr>
        <p:grpSpPr>
          <a:xfrm>
            <a:off x="4387594" y="3053020"/>
            <a:ext cx="339521" cy="327486"/>
            <a:chOff x="-3768700" y="3253275"/>
            <a:chExt cx="301850" cy="291150"/>
          </a:xfrm>
        </p:grpSpPr>
        <p:sp>
          <p:nvSpPr>
            <p:cNvPr id="10382" name="Google Shape;10382;p62"/>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2"/>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2"/>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62"/>
          <p:cNvGrpSpPr/>
          <p:nvPr/>
        </p:nvGrpSpPr>
        <p:grpSpPr>
          <a:xfrm>
            <a:off x="4390785" y="3465203"/>
            <a:ext cx="333138" cy="309236"/>
            <a:chOff x="-3808700" y="3628950"/>
            <a:chExt cx="296175" cy="274925"/>
          </a:xfrm>
        </p:grpSpPr>
        <p:sp>
          <p:nvSpPr>
            <p:cNvPr id="10386" name="Google Shape;10386;p62"/>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2"/>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2"/>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10389" name="Google Shape;10389;p62"/>
          <p:cNvGrpSpPr/>
          <p:nvPr/>
        </p:nvGrpSpPr>
        <p:grpSpPr>
          <a:xfrm>
            <a:off x="4432430" y="3867108"/>
            <a:ext cx="327654" cy="328470"/>
            <a:chOff x="-3771675" y="3971775"/>
            <a:chExt cx="291300" cy="292025"/>
          </a:xfrm>
        </p:grpSpPr>
        <p:sp>
          <p:nvSpPr>
            <p:cNvPr id="10390" name="Google Shape;10390;p62"/>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2"/>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2"/>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2"/>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2"/>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62"/>
          <p:cNvGrpSpPr/>
          <p:nvPr/>
        </p:nvGrpSpPr>
        <p:grpSpPr>
          <a:xfrm>
            <a:off x="6520755" y="3091474"/>
            <a:ext cx="328301" cy="250577"/>
            <a:chOff x="-1951475" y="3273100"/>
            <a:chExt cx="291875" cy="222775"/>
          </a:xfrm>
        </p:grpSpPr>
        <p:sp>
          <p:nvSpPr>
            <p:cNvPr id="10396" name="Google Shape;10396;p62"/>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2"/>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2"/>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62"/>
          <p:cNvGrpSpPr/>
          <p:nvPr/>
        </p:nvGrpSpPr>
        <p:grpSpPr>
          <a:xfrm>
            <a:off x="6518786" y="3455909"/>
            <a:ext cx="332238" cy="327823"/>
            <a:chOff x="-1951475" y="3597450"/>
            <a:chExt cx="295375" cy="291450"/>
          </a:xfrm>
        </p:grpSpPr>
        <p:sp>
          <p:nvSpPr>
            <p:cNvPr id="10400" name="Google Shape;10400;p62"/>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2"/>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2"/>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2"/>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62"/>
          <p:cNvGrpSpPr/>
          <p:nvPr/>
        </p:nvGrpSpPr>
        <p:grpSpPr>
          <a:xfrm>
            <a:off x="6511250" y="3867431"/>
            <a:ext cx="347310" cy="327823"/>
            <a:chOff x="-1960150" y="3956600"/>
            <a:chExt cx="308775" cy="291450"/>
          </a:xfrm>
        </p:grpSpPr>
        <p:sp>
          <p:nvSpPr>
            <p:cNvPr id="10405" name="Google Shape;10405;p62"/>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2"/>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62"/>
          <p:cNvGrpSpPr/>
          <p:nvPr/>
        </p:nvGrpSpPr>
        <p:grpSpPr>
          <a:xfrm>
            <a:off x="7798445" y="3052415"/>
            <a:ext cx="328695" cy="328695"/>
            <a:chOff x="-804700" y="3226500"/>
            <a:chExt cx="292225" cy="292225"/>
          </a:xfrm>
        </p:grpSpPr>
        <p:sp>
          <p:nvSpPr>
            <p:cNvPr id="10408" name="Google Shape;10408;p62"/>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2"/>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2"/>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2"/>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2"/>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62"/>
          <p:cNvGrpSpPr/>
          <p:nvPr/>
        </p:nvGrpSpPr>
        <p:grpSpPr>
          <a:xfrm>
            <a:off x="2719492" y="3052401"/>
            <a:ext cx="328695" cy="328723"/>
            <a:chOff x="-5251625" y="3272950"/>
            <a:chExt cx="292225" cy="292250"/>
          </a:xfrm>
        </p:grpSpPr>
        <p:sp>
          <p:nvSpPr>
            <p:cNvPr id="10416" name="Google Shape;10416;p62"/>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2"/>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2"/>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62"/>
          <p:cNvGrpSpPr/>
          <p:nvPr/>
        </p:nvGrpSpPr>
        <p:grpSpPr>
          <a:xfrm>
            <a:off x="2716834" y="3455249"/>
            <a:ext cx="334009" cy="329145"/>
            <a:chOff x="-5254775" y="3631325"/>
            <a:chExt cx="296950" cy="292625"/>
          </a:xfrm>
        </p:grpSpPr>
        <p:sp>
          <p:nvSpPr>
            <p:cNvPr id="10420" name="Google Shape;10420;p62"/>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2"/>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2"/>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2"/>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2"/>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2"/>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62"/>
          <p:cNvGrpSpPr/>
          <p:nvPr/>
        </p:nvGrpSpPr>
        <p:grpSpPr>
          <a:xfrm>
            <a:off x="2719928" y="3866996"/>
            <a:ext cx="327823" cy="328695"/>
            <a:chOff x="-5251625" y="3991275"/>
            <a:chExt cx="291450" cy="292225"/>
          </a:xfrm>
        </p:grpSpPr>
        <p:sp>
          <p:nvSpPr>
            <p:cNvPr id="10428" name="Google Shape;10428;p62"/>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2"/>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2"/>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2"/>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2"/>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62"/>
          <p:cNvGrpSpPr/>
          <p:nvPr/>
        </p:nvGrpSpPr>
        <p:grpSpPr>
          <a:xfrm>
            <a:off x="4870072" y="3052865"/>
            <a:ext cx="249874" cy="327795"/>
            <a:chOff x="-3365275" y="3253275"/>
            <a:chExt cx="222150" cy="291425"/>
          </a:xfrm>
        </p:grpSpPr>
        <p:sp>
          <p:nvSpPr>
            <p:cNvPr id="10434" name="Google Shape;10434;p62"/>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2"/>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62"/>
          <p:cNvGrpSpPr/>
          <p:nvPr/>
        </p:nvGrpSpPr>
        <p:grpSpPr>
          <a:xfrm>
            <a:off x="4849713" y="3455023"/>
            <a:ext cx="290592" cy="329595"/>
            <a:chOff x="-3383375" y="3611625"/>
            <a:chExt cx="258350" cy="293025"/>
          </a:xfrm>
        </p:grpSpPr>
        <p:sp>
          <p:nvSpPr>
            <p:cNvPr id="10437" name="Google Shape;10437;p62"/>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2"/>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62"/>
          <p:cNvGrpSpPr/>
          <p:nvPr/>
        </p:nvGrpSpPr>
        <p:grpSpPr>
          <a:xfrm>
            <a:off x="4889123" y="3867431"/>
            <a:ext cx="211772" cy="327823"/>
            <a:chOff x="-3347950" y="3971575"/>
            <a:chExt cx="188275" cy="291450"/>
          </a:xfrm>
        </p:grpSpPr>
        <p:sp>
          <p:nvSpPr>
            <p:cNvPr id="10440" name="Google Shape;10440;p62"/>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2"/>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2"/>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62"/>
          <p:cNvGrpSpPr/>
          <p:nvPr/>
        </p:nvGrpSpPr>
        <p:grpSpPr>
          <a:xfrm>
            <a:off x="6963606" y="3051965"/>
            <a:ext cx="290592" cy="329595"/>
            <a:chOff x="-1575775" y="3238300"/>
            <a:chExt cx="258350" cy="293025"/>
          </a:xfrm>
        </p:grpSpPr>
        <p:sp>
          <p:nvSpPr>
            <p:cNvPr id="10444" name="Google Shape;10444;p62"/>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2"/>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2"/>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2"/>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2"/>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62"/>
          <p:cNvGrpSpPr/>
          <p:nvPr/>
        </p:nvGrpSpPr>
        <p:grpSpPr>
          <a:xfrm>
            <a:off x="6943654" y="3454151"/>
            <a:ext cx="330494" cy="331338"/>
            <a:chOff x="-1591550" y="3597475"/>
            <a:chExt cx="293825" cy="294575"/>
          </a:xfrm>
        </p:grpSpPr>
        <p:sp>
          <p:nvSpPr>
            <p:cNvPr id="10450" name="Google Shape;10450;p62"/>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2"/>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2"/>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2"/>
          <p:cNvGrpSpPr/>
          <p:nvPr/>
        </p:nvGrpSpPr>
        <p:grpSpPr>
          <a:xfrm>
            <a:off x="6944104" y="3875403"/>
            <a:ext cx="329595" cy="311879"/>
            <a:chOff x="-1592325" y="3957400"/>
            <a:chExt cx="293025" cy="277275"/>
          </a:xfrm>
        </p:grpSpPr>
        <p:sp>
          <p:nvSpPr>
            <p:cNvPr id="10454" name="Google Shape;10454;p62"/>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2"/>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2"/>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2"/>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62"/>
          <p:cNvGrpSpPr/>
          <p:nvPr/>
        </p:nvGrpSpPr>
        <p:grpSpPr>
          <a:xfrm>
            <a:off x="7818383" y="3455473"/>
            <a:ext cx="288821" cy="328695"/>
            <a:chOff x="-778700" y="3612425"/>
            <a:chExt cx="256775" cy="292225"/>
          </a:xfrm>
        </p:grpSpPr>
        <p:sp>
          <p:nvSpPr>
            <p:cNvPr id="10459" name="Google Shape;10459;p62"/>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2"/>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2"/>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2"/>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62"/>
          <p:cNvGrpSpPr/>
          <p:nvPr/>
        </p:nvGrpSpPr>
        <p:grpSpPr>
          <a:xfrm>
            <a:off x="1876916" y="1715612"/>
            <a:ext cx="319043" cy="319909"/>
            <a:chOff x="6679825" y="2693700"/>
            <a:chExt cx="257875" cy="258575"/>
          </a:xfrm>
        </p:grpSpPr>
        <p:sp>
          <p:nvSpPr>
            <p:cNvPr id="10466" name="Google Shape;10466;p62"/>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2"/>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62"/>
          <p:cNvGrpSpPr/>
          <p:nvPr/>
        </p:nvGrpSpPr>
        <p:grpSpPr>
          <a:xfrm>
            <a:off x="1869734" y="2102188"/>
            <a:ext cx="327649" cy="325088"/>
            <a:chOff x="6790450" y="3119050"/>
            <a:chExt cx="262750" cy="260675"/>
          </a:xfrm>
        </p:grpSpPr>
        <p:sp>
          <p:nvSpPr>
            <p:cNvPr id="10469" name="Google Shape;10469;p62"/>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2"/>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474" name="Shape 10474"/>
        <p:cNvGrpSpPr/>
        <p:nvPr/>
      </p:nvGrpSpPr>
      <p:grpSpPr>
        <a:xfrm>
          <a:off x="0" y="0"/>
          <a:ext cx="0" cy="0"/>
          <a:chOff x="0" y="0"/>
          <a:chExt cx="0" cy="0"/>
        </a:xfrm>
      </p:grpSpPr>
      <p:sp>
        <p:nvSpPr>
          <p:cNvPr id="10475" name="Google Shape;10475;p63"/>
          <p:cNvSpPr txBox="1"/>
          <p:nvPr>
            <p:ph idx="4294967295" type="title"/>
          </p:nvPr>
        </p:nvSpPr>
        <p:spPr>
          <a:xfrm>
            <a:off x="1068100" y="100393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Teamwork Icons</a:t>
            </a:r>
            <a:endParaRPr>
              <a:solidFill>
                <a:srgbClr val="FFFFFF"/>
              </a:solidFill>
              <a:latin typeface="Proxima Nova Semibold"/>
              <a:ea typeface="Proxima Nova Semibold"/>
              <a:cs typeface="Proxima Nova Semibold"/>
              <a:sym typeface="Proxima Nova Semibold"/>
            </a:endParaRPr>
          </a:p>
        </p:txBody>
      </p:sp>
      <p:grpSp>
        <p:nvGrpSpPr>
          <p:cNvPr id="10476" name="Google Shape;10476;p63"/>
          <p:cNvGrpSpPr/>
          <p:nvPr/>
        </p:nvGrpSpPr>
        <p:grpSpPr>
          <a:xfrm>
            <a:off x="1049401" y="1688535"/>
            <a:ext cx="334346" cy="329068"/>
            <a:chOff x="683125" y="1955275"/>
            <a:chExt cx="299325" cy="294600"/>
          </a:xfrm>
        </p:grpSpPr>
        <p:sp>
          <p:nvSpPr>
            <p:cNvPr id="10477" name="Google Shape;10477;p63"/>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3"/>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3"/>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3"/>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63"/>
          <p:cNvGrpSpPr/>
          <p:nvPr/>
        </p:nvGrpSpPr>
        <p:grpSpPr>
          <a:xfrm>
            <a:off x="1050281" y="2079583"/>
            <a:ext cx="332587" cy="330855"/>
            <a:chOff x="685475" y="2318350"/>
            <a:chExt cx="297750" cy="296200"/>
          </a:xfrm>
        </p:grpSpPr>
        <p:sp>
          <p:nvSpPr>
            <p:cNvPr id="10482" name="Google Shape;10482;p63"/>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3"/>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3"/>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5" name="Google Shape;10485;p63"/>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6" name="Google Shape;10486;p63"/>
          <p:cNvGrpSpPr/>
          <p:nvPr/>
        </p:nvGrpSpPr>
        <p:grpSpPr>
          <a:xfrm>
            <a:off x="3159658" y="1688312"/>
            <a:ext cx="293017" cy="329515"/>
            <a:chOff x="2523000" y="1954875"/>
            <a:chExt cx="262325" cy="295000"/>
          </a:xfrm>
        </p:grpSpPr>
        <p:sp>
          <p:nvSpPr>
            <p:cNvPr id="10487" name="Google Shape;10487;p63"/>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3"/>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63"/>
          <p:cNvGrpSpPr/>
          <p:nvPr/>
        </p:nvGrpSpPr>
        <p:grpSpPr>
          <a:xfrm>
            <a:off x="3139873" y="2080030"/>
            <a:ext cx="332587" cy="329962"/>
            <a:chOff x="2508825" y="2318350"/>
            <a:chExt cx="297750" cy="295400"/>
          </a:xfrm>
        </p:grpSpPr>
        <p:sp>
          <p:nvSpPr>
            <p:cNvPr id="10490" name="Google Shape;10490;p63"/>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3"/>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2" name="Google Shape;10492;p63"/>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3" name="Google Shape;10493;p63"/>
          <p:cNvGrpSpPr/>
          <p:nvPr/>
        </p:nvGrpSpPr>
        <p:grpSpPr>
          <a:xfrm>
            <a:off x="5245510" y="1688103"/>
            <a:ext cx="329068" cy="329934"/>
            <a:chOff x="4321150" y="1946600"/>
            <a:chExt cx="294600" cy="295375"/>
          </a:xfrm>
        </p:grpSpPr>
        <p:sp>
          <p:nvSpPr>
            <p:cNvPr id="10494" name="Google Shape;10494;p63"/>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3"/>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3"/>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7" name="Google Shape;10497;p63"/>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3"/>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3"/>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3"/>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1" name="Google Shape;10501;p63"/>
          <p:cNvGrpSpPr/>
          <p:nvPr/>
        </p:nvGrpSpPr>
        <p:grpSpPr>
          <a:xfrm>
            <a:off x="1470025" y="2080030"/>
            <a:ext cx="333452" cy="329962"/>
            <a:chOff x="1049375" y="2318350"/>
            <a:chExt cx="298525" cy="295400"/>
          </a:xfrm>
        </p:grpSpPr>
        <p:sp>
          <p:nvSpPr>
            <p:cNvPr id="10502" name="Google Shape;10502;p63"/>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3"/>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3"/>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3"/>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63"/>
          <p:cNvGrpSpPr/>
          <p:nvPr/>
        </p:nvGrpSpPr>
        <p:grpSpPr>
          <a:xfrm>
            <a:off x="1470472" y="2504099"/>
            <a:ext cx="332559" cy="332559"/>
            <a:chOff x="1049375" y="2680675"/>
            <a:chExt cx="297725" cy="297725"/>
          </a:xfrm>
        </p:grpSpPr>
        <p:sp>
          <p:nvSpPr>
            <p:cNvPr id="10507" name="Google Shape;10507;p63"/>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3"/>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63"/>
          <p:cNvGrpSpPr/>
          <p:nvPr/>
        </p:nvGrpSpPr>
        <p:grpSpPr>
          <a:xfrm>
            <a:off x="3565926" y="1688089"/>
            <a:ext cx="329934" cy="329962"/>
            <a:chOff x="2872725" y="1954475"/>
            <a:chExt cx="295375" cy="295400"/>
          </a:xfrm>
        </p:grpSpPr>
        <p:sp>
          <p:nvSpPr>
            <p:cNvPr id="10510" name="Google Shape;10510;p63"/>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3"/>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3"/>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63"/>
          <p:cNvGrpSpPr/>
          <p:nvPr/>
        </p:nvGrpSpPr>
        <p:grpSpPr>
          <a:xfrm>
            <a:off x="3586158" y="2079150"/>
            <a:ext cx="289471" cy="331721"/>
            <a:chOff x="2890050" y="2318350"/>
            <a:chExt cx="259150" cy="296975"/>
          </a:xfrm>
        </p:grpSpPr>
        <p:sp>
          <p:nvSpPr>
            <p:cNvPr id="10514" name="Google Shape;10514;p63"/>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3"/>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6" name="Google Shape;10516;p63"/>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7" name="Google Shape;10517;p63"/>
          <p:cNvGrpSpPr/>
          <p:nvPr/>
        </p:nvGrpSpPr>
        <p:grpSpPr>
          <a:xfrm>
            <a:off x="5662394" y="1688549"/>
            <a:ext cx="329040" cy="329040"/>
            <a:chOff x="4685050" y="1945825"/>
            <a:chExt cx="294575" cy="294575"/>
          </a:xfrm>
        </p:grpSpPr>
        <p:sp>
          <p:nvSpPr>
            <p:cNvPr id="10518" name="Google Shape;10518;p63"/>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3"/>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3"/>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3"/>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3"/>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3" name="Google Shape;10523;p63"/>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3"/>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5" name="Google Shape;10525;p63"/>
          <p:cNvGrpSpPr/>
          <p:nvPr/>
        </p:nvGrpSpPr>
        <p:grpSpPr>
          <a:xfrm>
            <a:off x="7338295" y="2080477"/>
            <a:ext cx="329934" cy="329068"/>
            <a:chOff x="6131900" y="2301825"/>
            <a:chExt cx="295375" cy="294600"/>
          </a:xfrm>
        </p:grpSpPr>
        <p:sp>
          <p:nvSpPr>
            <p:cNvPr id="10526" name="Google Shape;10526;p63"/>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3"/>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3"/>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3"/>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63"/>
          <p:cNvGrpSpPr/>
          <p:nvPr/>
        </p:nvGrpSpPr>
        <p:grpSpPr>
          <a:xfrm>
            <a:off x="1890428" y="1687656"/>
            <a:ext cx="332587" cy="330827"/>
            <a:chOff x="1412450" y="1954475"/>
            <a:chExt cx="297750" cy="296175"/>
          </a:xfrm>
        </p:grpSpPr>
        <p:sp>
          <p:nvSpPr>
            <p:cNvPr id="10531" name="Google Shape;10531;p63"/>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3"/>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3" name="Google Shape;10533;p63"/>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4" name="Google Shape;10534;p63"/>
          <p:cNvGrpSpPr/>
          <p:nvPr/>
        </p:nvGrpSpPr>
        <p:grpSpPr>
          <a:xfrm>
            <a:off x="1890428" y="2504211"/>
            <a:ext cx="332587" cy="332335"/>
            <a:chOff x="1413250" y="2680675"/>
            <a:chExt cx="297750" cy="297525"/>
          </a:xfrm>
        </p:grpSpPr>
        <p:sp>
          <p:nvSpPr>
            <p:cNvPr id="10535" name="Google Shape;10535;p63"/>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3"/>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3"/>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3"/>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9" name="Google Shape;10539;p63"/>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3"/>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3"/>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2" name="Google Shape;10542;p63"/>
          <p:cNvGrpSpPr/>
          <p:nvPr/>
        </p:nvGrpSpPr>
        <p:grpSpPr>
          <a:xfrm>
            <a:off x="6081470" y="1688228"/>
            <a:ext cx="331693" cy="329683"/>
            <a:chOff x="5045775" y="1946400"/>
            <a:chExt cx="296950" cy="295150"/>
          </a:xfrm>
        </p:grpSpPr>
        <p:sp>
          <p:nvSpPr>
            <p:cNvPr id="10543" name="Google Shape;10543;p63"/>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3"/>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3"/>
          <p:cNvGrpSpPr/>
          <p:nvPr/>
        </p:nvGrpSpPr>
        <p:grpSpPr>
          <a:xfrm>
            <a:off x="6080144" y="2098949"/>
            <a:ext cx="334346" cy="292123"/>
            <a:chOff x="5046550" y="2327025"/>
            <a:chExt cx="299325" cy="261525"/>
          </a:xfrm>
        </p:grpSpPr>
        <p:sp>
          <p:nvSpPr>
            <p:cNvPr id="10546" name="Google Shape;10546;p63"/>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3"/>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3"/>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9" name="Google Shape;10549;p63"/>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0" name="Google Shape;10550;p63"/>
          <p:cNvGrpSpPr/>
          <p:nvPr/>
        </p:nvGrpSpPr>
        <p:grpSpPr>
          <a:xfrm>
            <a:off x="7336969" y="2505411"/>
            <a:ext cx="332587" cy="329934"/>
            <a:chOff x="6167350" y="2672800"/>
            <a:chExt cx="297750" cy="295375"/>
          </a:xfrm>
        </p:grpSpPr>
        <p:sp>
          <p:nvSpPr>
            <p:cNvPr id="10551" name="Google Shape;10551;p63"/>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3"/>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3"/>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3"/>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3"/>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63"/>
          <p:cNvGrpSpPr/>
          <p:nvPr/>
        </p:nvGrpSpPr>
        <p:grpSpPr>
          <a:xfrm>
            <a:off x="2310383" y="1687223"/>
            <a:ext cx="329068" cy="331693"/>
            <a:chOff x="1777925" y="1953700"/>
            <a:chExt cx="294600" cy="296950"/>
          </a:xfrm>
        </p:grpSpPr>
        <p:sp>
          <p:nvSpPr>
            <p:cNvPr id="10557" name="Google Shape;10557;p63"/>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3"/>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3"/>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3"/>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63"/>
          <p:cNvGrpSpPr/>
          <p:nvPr/>
        </p:nvGrpSpPr>
        <p:grpSpPr>
          <a:xfrm>
            <a:off x="2325351" y="2080477"/>
            <a:ext cx="299133" cy="329068"/>
            <a:chOff x="1790525" y="2319150"/>
            <a:chExt cx="267800" cy="294600"/>
          </a:xfrm>
        </p:grpSpPr>
        <p:sp>
          <p:nvSpPr>
            <p:cNvPr id="10562" name="Google Shape;10562;p63"/>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3"/>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4" name="Google Shape;10564;p63"/>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5" name="Google Shape;10565;p63"/>
          <p:cNvGrpSpPr/>
          <p:nvPr/>
        </p:nvGrpSpPr>
        <p:grpSpPr>
          <a:xfrm>
            <a:off x="4411489" y="1688089"/>
            <a:ext cx="330827" cy="329962"/>
            <a:chOff x="3599700" y="1954475"/>
            <a:chExt cx="296175" cy="295400"/>
          </a:xfrm>
        </p:grpSpPr>
        <p:sp>
          <p:nvSpPr>
            <p:cNvPr id="10566" name="Google Shape;10566;p63"/>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3"/>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3"/>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63"/>
          <p:cNvGrpSpPr/>
          <p:nvPr/>
        </p:nvGrpSpPr>
        <p:grpSpPr>
          <a:xfrm>
            <a:off x="4412368" y="2080477"/>
            <a:ext cx="329068" cy="329068"/>
            <a:chOff x="3601275" y="2319150"/>
            <a:chExt cx="294600" cy="294600"/>
          </a:xfrm>
        </p:grpSpPr>
        <p:sp>
          <p:nvSpPr>
            <p:cNvPr id="10570" name="Google Shape;10570;p63"/>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3"/>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2" name="Google Shape;10572;p63"/>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3" name="Google Shape;10573;p63"/>
          <p:cNvGrpSpPr/>
          <p:nvPr/>
        </p:nvGrpSpPr>
        <p:grpSpPr>
          <a:xfrm>
            <a:off x="6513741" y="1687670"/>
            <a:ext cx="310582" cy="330800"/>
            <a:chOff x="5421475" y="1945825"/>
            <a:chExt cx="278050" cy="296150"/>
          </a:xfrm>
        </p:grpSpPr>
        <p:sp>
          <p:nvSpPr>
            <p:cNvPr id="10574" name="Google Shape;10574;p63"/>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3"/>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3"/>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3"/>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3"/>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3"/>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3"/>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3"/>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2" name="Google Shape;10582;p63"/>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3" name="Google Shape;10583;p63"/>
          <p:cNvGrpSpPr/>
          <p:nvPr/>
        </p:nvGrpSpPr>
        <p:grpSpPr>
          <a:xfrm>
            <a:off x="6503185" y="2563914"/>
            <a:ext cx="331693" cy="212928"/>
            <a:chOff x="5411225" y="2726350"/>
            <a:chExt cx="296950" cy="190625"/>
          </a:xfrm>
        </p:grpSpPr>
        <p:sp>
          <p:nvSpPr>
            <p:cNvPr id="10584" name="Google Shape;10584;p63"/>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3"/>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63"/>
          <p:cNvGrpSpPr/>
          <p:nvPr/>
        </p:nvGrpSpPr>
        <p:grpSpPr>
          <a:xfrm>
            <a:off x="7764197" y="1698574"/>
            <a:ext cx="332559" cy="308990"/>
            <a:chOff x="6524150" y="1938725"/>
            <a:chExt cx="297725" cy="276625"/>
          </a:xfrm>
        </p:grpSpPr>
        <p:sp>
          <p:nvSpPr>
            <p:cNvPr id="10587" name="Google Shape;10587;p63"/>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3"/>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3"/>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3"/>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63"/>
          <p:cNvGrpSpPr/>
          <p:nvPr/>
        </p:nvGrpSpPr>
        <p:grpSpPr>
          <a:xfrm>
            <a:off x="2726867" y="1687656"/>
            <a:ext cx="331721" cy="330827"/>
            <a:chOff x="2141000" y="1954475"/>
            <a:chExt cx="296975" cy="296175"/>
          </a:xfrm>
        </p:grpSpPr>
        <p:sp>
          <p:nvSpPr>
            <p:cNvPr id="10592" name="Google Shape;10592;p63"/>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3"/>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3"/>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3"/>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63"/>
          <p:cNvGrpSpPr/>
          <p:nvPr/>
        </p:nvGrpSpPr>
        <p:grpSpPr>
          <a:xfrm>
            <a:off x="2720723" y="2079918"/>
            <a:ext cx="344008" cy="330185"/>
            <a:chOff x="2140225" y="2318650"/>
            <a:chExt cx="307975" cy="295600"/>
          </a:xfrm>
        </p:grpSpPr>
        <p:sp>
          <p:nvSpPr>
            <p:cNvPr id="10597" name="Google Shape;10597;p63"/>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3"/>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63"/>
          <p:cNvGrpSpPr/>
          <p:nvPr/>
        </p:nvGrpSpPr>
        <p:grpSpPr>
          <a:xfrm>
            <a:off x="2725987" y="2504979"/>
            <a:ext cx="333480" cy="330800"/>
            <a:chOff x="2139425" y="2682250"/>
            <a:chExt cx="298550" cy="296150"/>
          </a:xfrm>
        </p:grpSpPr>
        <p:sp>
          <p:nvSpPr>
            <p:cNvPr id="10600" name="Google Shape;10600;p63"/>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3"/>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3"/>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3"/>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63"/>
          <p:cNvGrpSpPr/>
          <p:nvPr/>
        </p:nvGrpSpPr>
        <p:grpSpPr>
          <a:xfrm>
            <a:off x="4823141" y="1727686"/>
            <a:ext cx="331721" cy="250767"/>
            <a:chOff x="3962775" y="1990700"/>
            <a:chExt cx="296975" cy="224500"/>
          </a:xfrm>
        </p:grpSpPr>
        <p:sp>
          <p:nvSpPr>
            <p:cNvPr id="10605" name="Google Shape;10605;p63"/>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3"/>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3"/>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3"/>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63"/>
          <p:cNvGrpSpPr/>
          <p:nvPr/>
        </p:nvGrpSpPr>
        <p:grpSpPr>
          <a:xfrm>
            <a:off x="4823588" y="2079597"/>
            <a:ext cx="330827" cy="330827"/>
            <a:chOff x="3963575" y="2317575"/>
            <a:chExt cx="296175" cy="296175"/>
          </a:xfrm>
        </p:grpSpPr>
        <p:sp>
          <p:nvSpPr>
            <p:cNvPr id="10610" name="Google Shape;10610;p63"/>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3"/>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3"/>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3"/>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3"/>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3"/>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3"/>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3"/>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3"/>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3"/>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3"/>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3"/>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3"/>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3"/>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3"/>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3"/>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63"/>
          <p:cNvGrpSpPr/>
          <p:nvPr/>
        </p:nvGrpSpPr>
        <p:grpSpPr>
          <a:xfrm>
            <a:off x="4823588" y="2505411"/>
            <a:ext cx="330827" cy="329934"/>
            <a:chOff x="3962775" y="2683025"/>
            <a:chExt cx="296175" cy="295375"/>
          </a:xfrm>
        </p:grpSpPr>
        <p:sp>
          <p:nvSpPr>
            <p:cNvPr id="10627" name="Google Shape;10627;p63"/>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3"/>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3"/>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0" name="Google Shape;10630;p63"/>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1" name="Google Shape;10631;p63"/>
          <p:cNvGrpSpPr/>
          <p:nvPr/>
        </p:nvGrpSpPr>
        <p:grpSpPr>
          <a:xfrm>
            <a:off x="6920069" y="2080044"/>
            <a:ext cx="329934" cy="329934"/>
            <a:chOff x="5775900" y="2308125"/>
            <a:chExt cx="295375" cy="295375"/>
          </a:xfrm>
        </p:grpSpPr>
        <p:sp>
          <p:nvSpPr>
            <p:cNvPr id="10632" name="Google Shape;10632;p63"/>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3"/>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3"/>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3"/>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63"/>
          <p:cNvGrpSpPr/>
          <p:nvPr/>
        </p:nvGrpSpPr>
        <p:grpSpPr>
          <a:xfrm>
            <a:off x="6939868" y="2504965"/>
            <a:ext cx="290336" cy="330827"/>
            <a:chOff x="5794025" y="2673575"/>
            <a:chExt cx="259925" cy="296175"/>
          </a:xfrm>
        </p:grpSpPr>
        <p:sp>
          <p:nvSpPr>
            <p:cNvPr id="10638" name="Google Shape;10638;p63"/>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3"/>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0" name="Google Shape;10640;p63"/>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1" name="Google Shape;10641;p63"/>
          <p:cNvGrpSpPr/>
          <p:nvPr/>
        </p:nvGrpSpPr>
        <p:grpSpPr>
          <a:xfrm>
            <a:off x="1050280" y="3049892"/>
            <a:ext cx="332587" cy="329040"/>
            <a:chOff x="581525" y="3254850"/>
            <a:chExt cx="297750" cy="294575"/>
          </a:xfrm>
        </p:grpSpPr>
        <p:sp>
          <p:nvSpPr>
            <p:cNvPr id="10642" name="Google Shape;10642;p63"/>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3"/>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3"/>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63"/>
          <p:cNvGrpSpPr/>
          <p:nvPr/>
        </p:nvGrpSpPr>
        <p:grpSpPr>
          <a:xfrm>
            <a:off x="1049401" y="3464690"/>
            <a:ext cx="334346" cy="332168"/>
            <a:chOff x="580725" y="3617925"/>
            <a:chExt cx="299325" cy="297375"/>
          </a:xfrm>
        </p:grpSpPr>
        <p:sp>
          <p:nvSpPr>
            <p:cNvPr id="10646" name="Google Shape;10646;p63"/>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3"/>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3"/>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3"/>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3"/>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63"/>
          <p:cNvGrpSpPr/>
          <p:nvPr/>
        </p:nvGrpSpPr>
        <p:grpSpPr>
          <a:xfrm>
            <a:off x="1051160" y="3866308"/>
            <a:ext cx="330827" cy="330827"/>
            <a:chOff x="583100" y="3982600"/>
            <a:chExt cx="296175" cy="296175"/>
          </a:xfrm>
        </p:grpSpPr>
        <p:sp>
          <p:nvSpPr>
            <p:cNvPr id="10652" name="Google Shape;10652;p63"/>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3"/>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3"/>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3"/>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3"/>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3"/>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3"/>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63"/>
          <p:cNvGrpSpPr/>
          <p:nvPr/>
        </p:nvGrpSpPr>
        <p:grpSpPr>
          <a:xfrm>
            <a:off x="3160998" y="3049655"/>
            <a:ext cx="290336" cy="329515"/>
            <a:chOff x="2423775" y="3226875"/>
            <a:chExt cx="259925" cy="295000"/>
          </a:xfrm>
        </p:grpSpPr>
        <p:sp>
          <p:nvSpPr>
            <p:cNvPr id="10660" name="Google Shape;10660;p63"/>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3"/>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3"/>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63"/>
          <p:cNvGrpSpPr/>
          <p:nvPr/>
        </p:nvGrpSpPr>
        <p:grpSpPr>
          <a:xfrm>
            <a:off x="3139439" y="3466673"/>
            <a:ext cx="333452" cy="328203"/>
            <a:chOff x="2404875" y="3592725"/>
            <a:chExt cx="298525" cy="293825"/>
          </a:xfrm>
        </p:grpSpPr>
        <p:sp>
          <p:nvSpPr>
            <p:cNvPr id="10664" name="Google Shape;10664;p63"/>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3"/>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7" name="Google Shape;10667;p63"/>
          <p:cNvGrpSpPr/>
          <p:nvPr/>
        </p:nvGrpSpPr>
        <p:grpSpPr>
          <a:xfrm>
            <a:off x="3140319" y="3866754"/>
            <a:ext cx="331693" cy="329934"/>
            <a:chOff x="2404875" y="3955825"/>
            <a:chExt cx="296950" cy="295375"/>
          </a:xfrm>
        </p:grpSpPr>
        <p:sp>
          <p:nvSpPr>
            <p:cNvPr id="10668" name="Google Shape;10668;p63"/>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3"/>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3"/>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3"/>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63"/>
          <p:cNvGrpSpPr/>
          <p:nvPr/>
        </p:nvGrpSpPr>
        <p:grpSpPr>
          <a:xfrm>
            <a:off x="5245063" y="3048999"/>
            <a:ext cx="329962" cy="330827"/>
            <a:chOff x="4263650" y="3235150"/>
            <a:chExt cx="295400" cy="296175"/>
          </a:xfrm>
        </p:grpSpPr>
        <p:sp>
          <p:nvSpPr>
            <p:cNvPr id="10673" name="Google Shape;10673;p63"/>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3"/>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3"/>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3"/>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3"/>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63"/>
          <p:cNvGrpSpPr/>
          <p:nvPr/>
        </p:nvGrpSpPr>
        <p:grpSpPr>
          <a:xfrm>
            <a:off x="5242871" y="3475916"/>
            <a:ext cx="334346" cy="309716"/>
            <a:chOff x="4266025" y="3609275"/>
            <a:chExt cx="299325" cy="277275"/>
          </a:xfrm>
        </p:grpSpPr>
        <p:sp>
          <p:nvSpPr>
            <p:cNvPr id="10679" name="Google Shape;10679;p63"/>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3"/>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63"/>
          <p:cNvGrpSpPr/>
          <p:nvPr/>
        </p:nvGrpSpPr>
        <p:grpSpPr>
          <a:xfrm>
            <a:off x="5243304" y="3866754"/>
            <a:ext cx="333480" cy="329934"/>
            <a:chOff x="4263650" y="3963700"/>
            <a:chExt cx="298550" cy="295375"/>
          </a:xfrm>
        </p:grpSpPr>
        <p:sp>
          <p:nvSpPr>
            <p:cNvPr id="10682" name="Google Shape;10682;p63"/>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3"/>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3"/>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3"/>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3"/>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63"/>
          <p:cNvGrpSpPr/>
          <p:nvPr/>
        </p:nvGrpSpPr>
        <p:grpSpPr>
          <a:xfrm>
            <a:off x="7396351" y="3048999"/>
            <a:ext cx="213822" cy="330827"/>
            <a:chOff x="6164975" y="3211525"/>
            <a:chExt cx="191425" cy="296175"/>
          </a:xfrm>
        </p:grpSpPr>
        <p:sp>
          <p:nvSpPr>
            <p:cNvPr id="10690" name="Google Shape;10690;p63"/>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3"/>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3"/>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3"/>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3"/>
          <p:cNvGrpSpPr/>
          <p:nvPr/>
        </p:nvGrpSpPr>
        <p:grpSpPr>
          <a:xfrm>
            <a:off x="1470010" y="3049013"/>
            <a:ext cx="333480" cy="330800"/>
            <a:chOff x="946175" y="3253275"/>
            <a:chExt cx="298550" cy="296150"/>
          </a:xfrm>
        </p:grpSpPr>
        <p:sp>
          <p:nvSpPr>
            <p:cNvPr id="10698" name="Google Shape;10698;p63"/>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3"/>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3"/>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3"/>
          <p:cNvGrpSpPr/>
          <p:nvPr/>
        </p:nvGrpSpPr>
        <p:grpSpPr>
          <a:xfrm>
            <a:off x="1470890" y="3466673"/>
            <a:ext cx="331721" cy="328203"/>
            <a:chOff x="946175" y="3619500"/>
            <a:chExt cx="296975" cy="293825"/>
          </a:xfrm>
        </p:grpSpPr>
        <p:sp>
          <p:nvSpPr>
            <p:cNvPr id="10704" name="Google Shape;10704;p63"/>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3"/>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3"/>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3"/>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3"/>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3"/>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63"/>
          <p:cNvGrpSpPr/>
          <p:nvPr/>
        </p:nvGrpSpPr>
        <p:grpSpPr>
          <a:xfrm>
            <a:off x="1470457" y="3865875"/>
            <a:ext cx="332587" cy="331693"/>
            <a:chOff x="944600" y="3981825"/>
            <a:chExt cx="297750" cy="296950"/>
          </a:xfrm>
        </p:grpSpPr>
        <p:sp>
          <p:nvSpPr>
            <p:cNvPr id="10711" name="Google Shape;10711;p63"/>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3"/>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3"/>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3"/>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63"/>
          <p:cNvGrpSpPr/>
          <p:nvPr/>
        </p:nvGrpSpPr>
        <p:grpSpPr>
          <a:xfrm>
            <a:off x="3565479" y="3049445"/>
            <a:ext cx="330827" cy="329934"/>
            <a:chOff x="2768750" y="3227275"/>
            <a:chExt cx="296175" cy="295375"/>
          </a:xfrm>
        </p:grpSpPr>
        <p:sp>
          <p:nvSpPr>
            <p:cNvPr id="10716" name="Google Shape;10716;p63"/>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3"/>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3"/>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3"/>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3"/>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3"/>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63"/>
          <p:cNvGrpSpPr/>
          <p:nvPr/>
        </p:nvGrpSpPr>
        <p:grpSpPr>
          <a:xfrm>
            <a:off x="3585277" y="3466072"/>
            <a:ext cx="291230" cy="329403"/>
            <a:chOff x="2786075" y="3591800"/>
            <a:chExt cx="260725" cy="294900"/>
          </a:xfrm>
        </p:grpSpPr>
        <p:sp>
          <p:nvSpPr>
            <p:cNvPr id="10725" name="Google Shape;10725;p63"/>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3"/>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3"/>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3"/>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3"/>
          <p:cNvGrpSpPr/>
          <p:nvPr/>
        </p:nvGrpSpPr>
        <p:grpSpPr>
          <a:xfrm>
            <a:off x="3623549" y="3866308"/>
            <a:ext cx="214687" cy="330827"/>
            <a:chOff x="2819150" y="3955025"/>
            <a:chExt cx="192200" cy="296175"/>
          </a:xfrm>
        </p:grpSpPr>
        <p:sp>
          <p:nvSpPr>
            <p:cNvPr id="10731" name="Google Shape;10731;p63"/>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3"/>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3"/>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3"/>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3"/>
          <p:cNvGrpSpPr/>
          <p:nvPr/>
        </p:nvGrpSpPr>
        <p:grpSpPr>
          <a:xfrm>
            <a:off x="5661947" y="3049878"/>
            <a:ext cx="329934" cy="329068"/>
            <a:chOff x="4629125" y="3235150"/>
            <a:chExt cx="295375" cy="294600"/>
          </a:xfrm>
        </p:grpSpPr>
        <p:sp>
          <p:nvSpPr>
            <p:cNvPr id="10736" name="Google Shape;10736;p63"/>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3"/>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3"/>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3"/>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3"/>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63"/>
          <p:cNvGrpSpPr/>
          <p:nvPr/>
        </p:nvGrpSpPr>
        <p:grpSpPr>
          <a:xfrm>
            <a:off x="5661933" y="3465807"/>
            <a:ext cx="329962" cy="329934"/>
            <a:chOff x="4628325" y="3599825"/>
            <a:chExt cx="295400" cy="295375"/>
          </a:xfrm>
        </p:grpSpPr>
        <p:sp>
          <p:nvSpPr>
            <p:cNvPr id="10742" name="Google Shape;10742;p63"/>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3"/>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3"/>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3"/>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3"/>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3"/>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3"/>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3"/>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3"/>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3"/>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3"/>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3"/>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63"/>
          <p:cNvGrpSpPr/>
          <p:nvPr/>
        </p:nvGrpSpPr>
        <p:grpSpPr>
          <a:xfrm>
            <a:off x="5681732" y="3866308"/>
            <a:ext cx="290364" cy="330827"/>
            <a:chOff x="4645650" y="3962900"/>
            <a:chExt cx="259950" cy="296175"/>
          </a:xfrm>
        </p:grpSpPr>
        <p:sp>
          <p:nvSpPr>
            <p:cNvPr id="10755" name="Google Shape;10755;p63"/>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3"/>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3"/>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3"/>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3"/>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3"/>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63"/>
          <p:cNvGrpSpPr/>
          <p:nvPr/>
        </p:nvGrpSpPr>
        <p:grpSpPr>
          <a:xfrm>
            <a:off x="7338295" y="3466254"/>
            <a:ext cx="329934" cy="329040"/>
            <a:chOff x="6143725" y="3582500"/>
            <a:chExt cx="295375" cy="294575"/>
          </a:xfrm>
        </p:grpSpPr>
        <p:sp>
          <p:nvSpPr>
            <p:cNvPr id="10762" name="Google Shape;10762;p63"/>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3"/>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3"/>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3"/>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3"/>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3"/>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3"/>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63"/>
          <p:cNvGrpSpPr/>
          <p:nvPr/>
        </p:nvGrpSpPr>
        <p:grpSpPr>
          <a:xfrm>
            <a:off x="1890873" y="3049013"/>
            <a:ext cx="331693" cy="330800"/>
            <a:chOff x="1310075" y="3253275"/>
            <a:chExt cx="296950" cy="296150"/>
          </a:xfrm>
        </p:grpSpPr>
        <p:sp>
          <p:nvSpPr>
            <p:cNvPr id="10770" name="Google Shape;10770;p63"/>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3"/>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3"/>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3" name="Google Shape;10773;p63"/>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4" name="Google Shape;10774;p63"/>
          <p:cNvGrpSpPr/>
          <p:nvPr/>
        </p:nvGrpSpPr>
        <p:grpSpPr>
          <a:xfrm>
            <a:off x="1890427" y="3865554"/>
            <a:ext cx="332587" cy="332335"/>
            <a:chOff x="1310075" y="3980250"/>
            <a:chExt cx="297750" cy="297525"/>
          </a:xfrm>
        </p:grpSpPr>
        <p:sp>
          <p:nvSpPr>
            <p:cNvPr id="10775" name="Google Shape;10775;p63"/>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3"/>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3"/>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3"/>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3"/>
          <p:cNvGrpSpPr/>
          <p:nvPr/>
        </p:nvGrpSpPr>
        <p:grpSpPr>
          <a:xfrm>
            <a:off x="4030669" y="3049445"/>
            <a:ext cx="251660" cy="329934"/>
            <a:chOff x="3167275" y="3227275"/>
            <a:chExt cx="225300" cy="295375"/>
          </a:xfrm>
        </p:grpSpPr>
        <p:sp>
          <p:nvSpPr>
            <p:cNvPr id="10780" name="Google Shape;10780;p63"/>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3"/>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3"/>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3"/>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3"/>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5" name="Google Shape;10785;p63"/>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6" name="Google Shape;10786;p63"/>
          <p:cNvGrpSpPr/>
          <p:nvPr/>
        </p:nvGrpSpPr>
        <p:grpSpPr>
          <a:xfrm>
            <a:off x="3990205" y="3866740"/>
            <a:ext cx="332587" cy="329962"/>
            <a:chOff x="3133425" y="3955025"/>
            <a:chExt cx="297750" cy="295400"/>
          </a:xfrm>
        </p:grpSpPr>
        <p:sp>
          <p:nvSpPr>
            <p:cNvPr id="10787" name="Google Shape;10787;p63"/>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3"/>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63"/>
          <p:cNvGrpSpPr/>
          <p:nvPr/>
        </p:nvGrpSpPr>
        <p:grpSpPr>
          <a:xfrm>
            <a:off x="6081903" y="3048412"/>
            <a:ext cx="330827" cy="332000"/>
            <a:chOff x="4991425" y="3234750"/>
            <a:chExt cx="296175" cy="297225"/>
          </a:xfrm>
        </p:grpSpPr>
        <p:sp>
          <p:nvSpPr>
            <p:cNvPr id="10791" name="Google Shape;10791;p63"/>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3"/>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3"/>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3"/>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3"/>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3"/>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63"/>
          <p:cNvGrpSpPr/>
          <p:nvPr/>
        </p:nvGrpSpPr>
        <p:grpSpPr>
          <a:xfrm>
            <a:off x="6081903" y="3485159"/>
            <a:ext cx="330827" cy="291230"/>
            <a:chOff x="4991425" y="3617150"/>
            <a:chExt cx="296175" cy="260725"/>
          </a:xfrm>
        </p:grpSpPr>
        <p:sp>
          <p:nvSpPr>
            <p:cNvPr id="10798" name="Google Shape;10798;p63"/>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3"/>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3"/>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3"/>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3"/>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3"/>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63"/>
          <p:cNvGrpSpPr/>
          <p:nvPr/>
        </p:nvGrpSpPr>
        <p:grpSpPr>
          <a:xfrm>
            <a:off x="6154927" y="3866740"/>
            <a:ext cx="184780" cy="329962"/>
            <a:chOff x="5056800" y="3962900"/>
            <a:chExt cx="165425" cy="295400"/>
          </a:xfrm>
        </p:grpSpPr>
        <p:sp>
          <p:nvSpPr>
            <p:cNvPr id="10806" name="Google Shape;10806;p63"/>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3"/>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3"/>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63"/>
          <p:cNvGrpSpPr/>
          <p:nvPr/>
        </p:nvGrpSpPr>
        <p:grpSpPr>
          <a:xfrm>
            <a:off x="7337415" y="3866754"/>
            <a:ext cx="331693" cy="329934"/>
            <a:chOff x="6168925" y="3936925"/>
            <a:chExt cx="296950" cy="295375"/>
          </a:xfrm>
        </p:grpSpPr>
        <p:sp>
          <p:nvSpPr>
            <p:cNvPr id="10810" name="Google Shape;10810;p63"/>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3"/>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3"/>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3"/>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3"/>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3"/>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63"/>
          <p:cNvGrpSpPr/>
          <p:nvPr/>
        </p:nvGrpSpPr>
        <p:grpSpPr>
          <a:xfrm>
            <a:off x="2310396" y="3049446"/>
            <a:ext cx="329040" cy="329934"/>
            <a:chOff x="1674750" y="3254050"/>
            <a:chExt cx="294575" cy="295375"/>
          </a:xfrm>
        </p:grpSpPr>
        <p:sp>
          <p:nvSpPr>
            <p:cNvPr id="10817" name="Google Shape;10817;p63"/>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3"/>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3"/>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3"/>
          <p:cNvGrpSpPr/>
          <p:nvPr/>
        </p:nvGrpSpPr>
        <p:grpSpPr>
          <a:xfrm>
            <a:off x="2324024" y="3465807"/>
            <a:ext cx="301785" cy="329934"/>
            <a:chOff x="1687350" y="3618725"/>
            <a:chExt cx="270175" cy="295375"/>
          </a:xfrm>
        </p:grpSpPr>
        <p:sp>
          <p:nvSpPr>
            <p:cNvPr id="10821" name="Google Shape;10821;p63"/>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3"/>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3"/>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63"/>
          <p:cNvGrpSpPr/>
          <p:nvPr/>
        </p:nvGrpSpPr>
        <p:grpSpPr>
          <a:xfrm>
            <a:off x="2308623" y="3866754"/>
            <a:ext cx="332587" cy="329934"/>
            <a:chOff x="1672375" y="3982600"/>
            <a:chExt cx="297750" cy="295375"/>
          </a:xfrm>
        </p:grpSpPr>
        <p:sp>
          <p:nvSpPr>
            <p:cNvPr id="10825" name="Google Shape;10825;p63"/>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3"/>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3"/>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63"/>
          <p:cNvGrpSpPr/>
          <p:nvPr/>
        </p:nvGrpSpPr>
        <p:grpSpPr>
          <a:xfrm>
            <a:off x="4411488" y="3048999"/>
            <a:ext cx="330827" cy="330827"/>
            <a:chOff x="3497300" y="3227275"/>
            <a:chExt cx="296175" cy="296175"/>
          </a:xfrm>
        </p:grpSpPr>
        <p:sp>
          <p:nvSpPr>
            <p:cNvPr id="10829" name="Google Shape;10829;p63"/>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3"/>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3"/>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3"/>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3"/>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3"/>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3"/>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63"/>
          <p:cNvGrpSpPr/>
          <p:nvPr/>
        </p:nvGrpSpPr>
        <p:grpSpPr>
          <a:xfrm>
            <a:off x="4411934" y="3466687"/>
            <a:ext cx="329934" cy="328175"/>
            <a:chOff x="3497300" y="3591950"/>
            <a:chExt cx="295375" cy="293800"/>
          </a:xfrm>
        </p:grpSpPr>
        <p:sp>
          <p:nvSpPr>
            <p:cNvPr id="10838" name="Google Shape;10838;p63"/>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3"/>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3"/>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3"/>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3"/>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3"/>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3"/>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3"/>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63"/>
          <p:cNvGrpSpPr/>
          <p:nvPr/>
        </p:nvGrpSpPr>
        <p:grpSpPr>
          <a:xfrm>
            <a:off x="4411934" y="3866740"/>
            <a:ext cx="329934" cy="329962"/>
            <a:chOff x="3497300" y="3955025"/>
            <a:chExt cx="295375" cy="295400"/>
          </a:xfrm>
        </p:grpSpPr>
        <p:sp>
          <p:nvSpPr>
            <p:cNvPr id="10847" name="Google Shape;10847;p63"/>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3"/>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3"/>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63"/>
          <p:cNvGrpSpPr/>
          <p:nvPr/>
        </p:nvGrpSpPr>
        <p:grpSpPr>
          <a:xfrm>
            <a:off x="6514173" y="3049683"/>
            <a:ext cx="309716" cy="329459"/>
            <a:chOff x="5364750" y="3235150"/>
            <a:chExt cx="277275" cy="294950"/>
          </a:xfrm>
        </p:grpSpPr>
        <p:sp>
          <p:nvSpPr>
            <p:cNvPr id="10851" name="Google Shape;10851;p63"/>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3"/>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3"/>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3"/>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3"/>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3"/>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3"/>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63"/>
          <p:cNvGrpSpPr/>
          <p:nvPr/>
        </p:nvGrpSpPr>
        <p:grpSpPr>
          <a:xfrm>
            <a:off x="6503171" y="3464481"/>
            <a:ext cx="331721" cy="332587"/>
            <a:chOff x="5355300" y="3598250"/>
            <a:chExt cx="296975" cy="297750"/>
          </a:xfrm>
        </p:grpSpPr>
        <p:sp>
          <p:nvSpPr>
            <p:cNvPr id="10860" name="Google Shape;10860;p63"/>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3"/>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3"/>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3"/>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3"/>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3"/>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63"/>
          <p:cNvGrpSpPr/>
          <p:nvPr/>
        </p:nvGrpSpPr>
        <p:grpSpPr>
          <a:xfrm>
            <a:off x="6507136" y="3924810"/>
            <a:ext cx="323790" cy="213822"/>
            <a:chOff x="5358450" y="4015675"/>
            <a:chExt cx="289875" cy="191425"/>
          </a:xfrm>
        </p:grpSpPr>
        <p:sp>
          <p:nvSpPr>
            <p:cNvPr id="10869" name="Google Shape;10869;p63"/>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3"/>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3"/>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3"/>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63"/>
          <p:cNvGrpSpPr/>
          <p:nvPr/>
        </p:nvGrpSpPr>
        <p:grpSpPr>
          <a:xfrm>
            <a:off x="7764616" y="3060629"/>
            <a:ext cx="331721" cy="307566"/>
            <a:chOff x="6543825" y="3202075"/>
            <a:chExt cx="296975" cy="275350"/>
          </a:xfrm>
        </p:grpSpPr>
        <p:sp>
          <p:nvSpPr>
            <p:cNvPr id="10874" name="Google Shape;10874;p63"/>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3"/>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3"/>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3"/>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3"/>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63"/>
          <p:cNvGrpSpPr/>
          <p:nvPr/>
        </p:nvGrpSpPr>
        <p:grpSpPr>
          <a:xfrm>
            <a:off x="2727312" y="3048999"/>
            <a:ext cx="330827" cy="330827"/>
            <a:chOff x="2037825" y="3254050"/>
            <a:chExt cx="296175" cy="296175"/>
          </a:xfrm>
        </p:grpSpPr>
        <p:sp>
          <p:nvSpPr>
            <p:cNvPr id="10882" name="Google Shape;10882;p63"/>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3"/>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3"/>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3"/>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3"/>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3"/>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63"/>
          <p:cNvGrpSpPr/>
          <p:nvPr/>
        </p:nvGrpSpPr>
        <p:grpSpPr>
          <a:xfrm>
            <a:off x="2725553" y="3465905"/>
            <a:ext cx="334346" cy="329738"/>
            <a:chOff x="2034675" y="3617925"/>
            <a:chExt cx="299325" cy="295200"/>
          </a:xfrm>
        </p:grpSpPr>
        <p:sp>
          <p:nvSpPr>
            <p:cNvPr id="10889" name="Google Shape;10889;p63"/>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3"/>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3"/>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3"/>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3"/>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63"/>
          <p:cNvGrpSpPr/>
          <p:nvPr/>
        </p:nvGrpSpPr>
        <p:grpSpPr>
          <a:xfrm>
            <a:off x="2727312" y="3866754"/>
            <a:ext cx="330827" cy="329934"/>
            <a:chOff x="2037825" y="3981825"/>
            <a:chExt cx="296175" cy="295375"/>
          </a:xfrm>
        </p:grpSpPr>
        <p:sp>
          <p:nvSpPr>
            <p:cNvPr id="10895" name="Google Shape;10895;p63"/>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3"/>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63"/>
          <p:cNvGrpSpPr/>
          <p:nvPr/>
        </p:nvGrpSpPr>
        <p:grpSpPr>
          <a:xfrm>
            <a:off x="4823587" y="3079353"/>
            <a:ext cx="330827" cy="270119"/>
            <a:chOff x="3860400" y="3254050"/>
            <a:chExt cx="296175" cy="241825"/>
          </a:xfrm>
        </p:grpSpPr>
        <p:sp>
          <p:nvSpPr>
            <p:cNvPr id="10899" name="Google Shape;10899;p63"/>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3"/>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3"/>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3"/>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3"/>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63"/>
          <p:cNvGrpSpPr/>
          <p:nvPr/>
        </p:nvGrpSpPr>
        <p:grpSpPr>
          <a:xfrm>
            <a:off x="4823140" y="3465360"/>
            <a:ext cx="331721" cy="330827"/>
            <a:chOff x="3859600" y="3591950"/>
            <a:chExt cx="296975" cy="296175"/>
          </a:xfrm>
        </p:grpSpPr>
        <p:sp>
          <p:nvSpPr>
            <p:cNvPr id="10907" name="Google Shape;10907;p63"/>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3"/>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3"/>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63"/>
          <p:cNvGrpSpPr/>
          <p:nvPr/>
        </p:nvGrpSpPr>
        <p:grpSpPr>
          <a:xfrm>
            <a:off x="4823587" y="3866308"/>
            <a:ext cx="330827" cy="330827"/>
            <a:chOff x="3860400" y="3955025"/>
            <a:chExt cx="296175" cy="296175"/>
          </a:xfrm>
        </p:grpSpPr>
        <p:sp>
          <p:nvSpPr>
            <p:cNvPr id="10911" name="Google Shape;10911;p63"/>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3"/>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63"/>
          <p:cNvGrpSpPr/>
          <p:nvPr/>
        </p:nvGrpSpPr>
        <p:grpSpPr>
          <a:xfrm>
            <a:off x="6916983" y="3049445"/>
            <a:ext cx="336105" cy="329934"/>
            <a:chOff x="5716825" y="3235950"/>
            <a:chExt cx="300900" cy="295375"/>
          </a:xfrm>
        </p:grpSpPr>
        <p:sp>
          <p:nvSpPr>
            <p:cNvPr id="10917" name="Google Shape;10917;p63"/>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3"/>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3"/>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63"/>
          <p:cNvGrpSpPr/>
          <p:nvPr/>
        </p:nvGrpSpPr>
        <p:grpSpPr>
          <a:xfrm>
            <a:off x="6929298" y="3475916"/>
            <a:ext cx="311475" cy="309716"/>
            <a:chOff x="5727850" y="3609275"/>
            <a:chExt cx="278850" cy="277275"/>
          </a:xfrm>
        </p:grpSpPr>
        <p:sp>
          <p:nvSpPr>
            <p:cNvPr id="10922" name="Google Shape;10922;p63"/>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3"/>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3"/>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3"/>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3"/>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63"/>
          <p:cNvGrpSpPr/>
          <p:nvPr/>
        </p:nvGrpSpPr>
        <p:grpSpPr>
          <a:xfrm>
            <a:off x="6939868" y="3866754"/>
            <a:ext cx="290336" cy="329934"/>
            <a:chOff x="5736525" y="3963700"/>
            <a:chExt cx="259925" cy="295375"/>
          </a:xfrm>
        </p:grpSpPr>
        <p:sp>
          <p:nvSpPr>
            <p:cNvPr id="10928" name="Google Shape;10928;p63"/>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3"/>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3"/>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3"/>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3"/>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63"/>
          <p:cNvGrpSpPr/>
          <p:nvPr/>
        </p:nvGrpSpPr>
        <p:grpSpPr>
          <a:xfrm>
            <a:off x="7764616" y="3465360"/>
            <a:ext cx="331721" cy="330827"/>
            <a:chOff x="6553275" y="3604550"/>
            <a:chExt cx="296975" cy="296175"/>
          </a:xfrm>
        </p:grpSpPr>
        <p:sp>
          <p:nvSpPr>
            <p:cNvPr id="10936" name="Google Shape;10936;p63"/>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3"/>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3"/>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3"/>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945" name="Shape 10945"/>
        <p:cNvGrpSpPr/>
        <p:nvPr/>
      </p:nvGrpSpPr>
      <p:grpSpPr>
        <a:xfrm>
          <a:off x="0" y="0"/>
          <a:ext cx="0" cy="0"/>
          <a:chOff x="0" y="0"/>
          <a:chExt cx="0" cy="0"/>
        </a:xfrm>
      </p:grpSpPr>
      <p:pic>
        <p:nvPicPr>
          <p:cNvPr id="10946" name="Google Shape;10946;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DDDA">
            <a:alpha val="71900"/>
          </a:srgbClr>
        </a:solidFill>
      </p:bgPr>
    </p:bg>
    <p:spTree>
      <p:nvGrpSpPr>
        <p:cNvPr id="661" name="Shape 661"/>
        <p:cNvGrpSpPr/>
        <p:nvPr/>
      </p:nvGrpSpPr>
      <p:grpSpPr>
        <a:xfrm>
          <a:off x="0" y="0"/>
          <a:ext cx="0" cy="0"/>
          <a:chOff x="0" y="0"/>
          <a:chExt cx="0" cy="0"/>
        </a:xfrm>
      </p:grpSpPr>
      <p:sp>
        <p:nvSpPr>
          <p:cNvPr id="662" name="Google Shape;662;p27"/>
          <p:cNvSpPr/>
          <p:nvPr/>
        </p:nvSpPr>
        <p:spPr>
          <a:xfrm>
            <a:off x="387998" y="2193900"/>
            <a:ext cx="3997800" cy="254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7"/>
          <p:cNvSpPr/>
          <p:nvPr/>
        </p:nvSpPr>
        <p:spPr>
          <a:xfrm>
            <a:off x="387999" y="1307450"/>
            <a:ext cx="39978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7"/>
          <p:cNvSpPr txBox="1"/>
          <p:nvPr>
            <p:ph type="ctrTitle"/>
          </p:nvPr>
        </p:nvSpPr>
        <p:spPr>
          <a:xfrm>
            <a:off x="596500" y="397650"/>
            <a:ext cx="5118600" cy="59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Studii de caz</a:t>
            </a:r>
            <a:endParaRPr/>
          </a:p>
        </p:txBody>
      </p:sp>
      <p:sp>
        <p:nvSpPr>
          <p:cNvPr id="665" name="Google Shape;665;p27"/>
          <p:cNvSpPr txBox="1"/>
          <p:nvPr>
            <p:ph idx="1" type="subTitle"/>
          </p:nvPr>
        </p:nvSpPr>
        <p:spPr>
          <a:xfrm flipH="1">
            <a:off x="596499" y="1305075"/>
            <a:ext cx="4449300" cy="57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Duolingo</a:t>
            </a:r>
            <a:endParaRPr/>
          </a:p>
        </p:txBody>
      </p:sp>
      <p:sp>
        <p:nvSpPr>
          <p:cNvPr id="666" name="Google Shape;666;p27"/>
          <p:cNvSpPr txBox="1"/>
          <p:nvPr>
            <p:ph idx="2" type="subTitle"/>
          </p:nvPr>
        </p:nvSpPr>
        <p:spPr>
          <a:xfrm flipH="1">
            <a:off x="596500" y="2379300"/>
            <a:ext cx="2455500" cy="217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Duolingo este o platformă de învățare a limbilor străine care utilizează </a:t>
            </a:r>
            <a:r>
              <a:rPr b="1" lang="es">
                <a:latin typeface="Barlow Semi Condensed"/>
                <a:ea typeface="Barlow Semi Condensed"/>
                <a:cs typeface="Barlow Semi Condensed"/>
                <a:sym typeface="Barlow Semi Condensed"/>
              </a:rPr>
              <a:t>tehnologii AI </a:t>
            </a:r>
            <a:r>
              <a:rPr lang="es"/>
              <a:t>pentru a oferi </a:t>
            </a:r>
            <a:r>
              <a:rPr b="1" lang="es">
                <a:latin typeface="Barlow Semi Condensed"/>
                <a:ea typeface="Barlow Semi Condensed"/>
                <a:cs typeface="Barlow Semi Condensed"/>
                <a:sym typeface="Barlow Semi Condensed"/>
              </a:rPr>
              <a:t>cursuri personalizate și interactive</a:t>
            </a:r>
            <a:r>
              <a:rPr lang="es"/>
              <a:t>. </a:t>
            </a:r>
            <a:endParaRPr/>
          </a:p>
        </p:txBody>
      </p:sp>
      <p:pic>
        <p:nvPicPr>
          <p:cNvPr id="667" name="Google Shape;667;p27"/>
          <p:cNvPicPr preferRelativeResize="0"/>
          <p:nvPr/>
        </p:nvPicPr>
        <p:blipFill rotWithShape="1">
          <a:blip r:embed="rId3">
            <a:alphaModFix/>
          </a:blip>
          <a:srcRect b="5092" l="0" r="0" t="5083"/>
          <a:stretch/>
        </p:blipFill>
        <p:spPr>
          <a:xfrm>
            <a:off x="5262750" y="1209675"/>
            <a:ext cx="3531426" cy="3525226"/>
          </a:xfrm>
          <a:prstGeom prst="rect">
            <a:avLst/>
          </a:prstGeom>
          <a:noFill/>
          <a:ln>
            <a:noFill/>
          </a:ln>
        </p:spPr>
      </p:pic>
      <p:grpSp>
        <p:nvGrpSpPr>
          <p:cNvPr id="668" name="Google Shape;668;p27"/>
          <p:cNvGrpSpPr/>
          <p:nvPr/>
        </p:nvGrpSpPr>
        <p:grpSpPr>
          <a:xfrm>
            <a:off x="3052005" y="2783458"/>
            <a:ext cx="1993794" cy="1951453"/>
            <a:chOff x="4653941" y="764651"/>
            <a:chExt cx="4131359" cy="4043623"/>
          </a:xfrm>
        </p:grpSpPr>
        <p:sp>
          <p:nvSpPr>
            <p:cNvPr id="669" name="Google Shape;669;p27"/>
            <p:cNvSpPr/>
            <p:nvPr/>
          </p:nvSpPr>
          <p:spPr>
            <a:xfrm>
              <a:off x="5860014" y="764651"/>
              <a:ext cx="2694273" cy="3983228"/>
            </a:xfrm>
            <a:custGeom>
              <a:rect b="b" l="l" r="r" t="t"/>
              <a:pathLst>
                <a:path extrusionOk="0" h="59083" w="39964">
                  <a:moveTo>
                    <a:pt x="24766" y="0"/>
                  </a:moveTo>
                  <a:cubicBezTo>
                    <a:pt x="24741" y="0"/>
                    <a:pt x="24716" y="0"/>
                    <a:pt x="24691" y="0"/>
                  </a:cubicBezTo>
                  <a:cubicBezTo>
                    <a:pt x="22227" y="17"/>
                    <a:pt x="19851" y="902"/>
                    <a:pt x="17591" y="1885"/>
                  </a:cubicBezTo>
                  <a:cubicBezTo>
                    <a:pt x="15966" y="2591"/>
                    <a:pt x="14365" y="3355"/>
                    <a:pt x="12795" y="4175"/>
                  </a:cubicBezTo>
                  <a:cubicBezTo>
                    <a:pt x="10811" y="5213"/>
                    <a:pt x="8832" y="6370"/>
                    <a:pt x="7367" y="8066"/>
                  </a:cubicBezTo>
                  <a:cubicBezTo>
                    <a:pt x="4397" y="11511"/>
                    <a:pt x="4114" y="16723"/>
                    <a:pt x="5797" y="20949"/>
                  </a:cubicBezTo>
                  <a:cubicBezTo>
                    <a:pt x="6179" y="21908"/>
                    <a:pt x="6664" y="22902"/>
                    <a:pt x="6510" y="23926"/>
                  </a:cubicBezTo>
                  <a:cubicBezTo>
                    <a:pt x="6203" y="26005"/>
                    <a:pt x="3677" y="26790"/>
                    <a:pt x="2155" y="28241"/>
                  </a:cubicBezTo>
                  <a:cubicBezTo>
                    <a:pt x="369" y="29941"/>
                    <a:pt x="0" y="32767"/>
                    <a:pt x="748" y="35119"/>
                  </a:cubicBezTo>
                  <a:cubicBezTo>
                    <a:pt x="1492" y="37471"/>
                    <a:pt x="3179" y="39410"/>
                    <a:pt x="5032" y="41038"/>
                  </a:cubicBezTo>
                  <a:cubicBezTo>
                    <a:pt x="5469" y="41424"/>
                    <a:pt x="5927" y="41807"/>
                    <a:pt x="6231" y="42302"/>
                  </a:cubicBezTo>
                  <a:cubicBezTo>
                    <a:pt x="6862" y="43340"/>
                    <a:pt x="6708" y="44646"/>
                    <a:pt x="6776" y="45859"/>
                  </a:cubicBezTo>
                  <a:cubicBezTo>
                    <a:pt x="6916" y="48327"/>
                    <a:pt x="8067" y="50652"/>
                    <a:pt x="9603" y="52590"/>
                  </a:cubicBezTo>
                  <a:cubicBezTo>
                    <a:pt x="11136" y="54529"/>
                    <a:pt x="13812" y="57496"/>
                    <a:pt x="15706" y="59083"/>
                  </a:cubicBezTo>
                  <a:lnTo>
                    <a:pt x="29965" y="58834"/>
                  </a:lnTo>
                  <a:cubicBezTo>
                    <a:pt x="32194" y="57748"/>
                    <a:pt x="32085" y="54945"/>
                    <a:pt x="33788" y="53140"/>
                  </a:cubicBezTo>
                  <a:cubicBezTo>
                    <a:pt x="35297" y="51536"/>
                    <a:pt x="37527" y="50614"/>
                    <a:pt x="38656" y="48722"/>
                  </a:cubicBezTo>
                  <a:cubicBezTo>
                    <a:pt x="39554" y="47221"/>
                    <a:pt x="39953" y="45204"/>
                    <a:pt x="39957" y="43455"/>
                  </a:cubicBezTo>
                  <a:cubicBezTo>
                    <a:pt x="39964" y="40748"/>
                    <a:pt x="39537" y="38051"/>
                    <a:pt x="38086" y="35761"/>
                  </a:cubicBezTo>
                  <a:cubicBezTo>
                    <a:pt x="37492" y="34826"/>
                    <a:pt x="36676" y="34003"/>
                    <a:pt x="36325" y="32951"/>
                  </a:cubicBezTo>
                  <a:cubicBezTo>
                    <a:pt x="35877" y="31604"/>
                    <a:pt x="36273" y="30139"/>
                    <a:pt x="36629" y="28763"/>
                  </a:cubicBezTo>
                  <a:cubicBezTo>
                    <a:pt x="38022" y="23394"/>
                    <a:pt x="38803" y="17853"/>
                    <a:pt x="38745" y="12306"/>
                  </a:cubicBezTo>
                  <a:cubicBezTo>
                    <a:pt x="38715" y="9548"/>
                    <a:pt x="38400" y="6588"/>
                    <a:pt x="36615" y="4486"/>
                  </a:cubicBezTo>
                  <a:cubicBezTo>
                    <a:pt x="35075" y="2673"/>
                    <a:pt x="32713" y="1816"/>
                    <a:pt x="30443" y="1110"/>
                  </a:cubicBezTo>
                  <a:cubicBezTo>
                    <a:pt x="28596" y="533"/>
                    <a:pt x="26703" y="0"/>
                    <a:pt x="24766"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7"/>
            <p:cNvSpPr/>
            <p:nvPr/>
          </p:nvSpPr>
          <p:spPr>
            <a:xfrm>
              <a:off x="5915971" y="793844"/>
              <a:ext cx="2611417" cy="3898821"/>
            </a:xfrm>
            <a:custGeom>
              <a:rect b="b" l="l" r="r" t="t"/>
              <a:pathLst>
                <a:path extrusionOk="0" h="57831" w="38735">
                  <a:moveTo>
                    <a:pt x="24090" y="1"/>
                  </a:moveTo>
                  <a:cubicBezTo>
                    <a:pt x="21731" y="18"/>
                    <a:pt x="19403" y="891"/>
                    <a:pt x="17232" y="1837"/>
                  </a:cubicBezTo>
                  <a:cubicBezTo>
                    <a:pt x="15631" y="2533"/>
                    <a:pt x="14030" y="3298"/>
                    <a:pt x="12480" y="4107"/>
                  </a:cubicBezTo>
                  <a:cubicBezTo>
                    <a:pt x="10279" y="5254"/>
                    <a:pt x="8548" y="6330"/>
                    <a:pt x="7237" y="7852"/>
                  </a:cubicBezTo>
                  <a:cubicBezTo>
                    <a:pt x="5909" y="9388"/>
                    <a:pt x="5086" y="11395"/>
                    <a:pt x="4854" y="13655"/>
                  </a:cubicBezTo>
                  <a:cubicBezTo>
                    <a:pt x="4636" y="15775"/>
                    <a:pt x="4963" y="18062"/>
                    <a:pt x="5773" y="20093"/>
                  </a:cubicBezTo>
                  <a:cubicBezTo>
                    <a:pt x="5817" y="20206"/>
                    <a:pt x="5864" y="20319"/>
                    <a:pt x="5909" y="20434"/>
                  </a:cubicBezTo>
                  <a:cubicBezTo>
                    <a:pt x="6271" y="21319"/>
                    <a:pt x="6680" y="22323"/>
                    <a:pt x="6523" y="23394"/>
                  </a:cubicBezTo>
                  <a:cubicBezTo>
                    <a:pt x="6274" y="25070"/>
                    <a:pt x="4909" y="25981"/>
                    <a:pt x="3588" y="26865"/>
                  </a:cubicBezTo>
                  <a:cubicBezTo>
                    <a:pt x="2997" y="27262"/>
                    <a:pt x="2437" y="27634"/>
                    <a:pt x="1980" y="28067"/>
                  </a:cubicBezTo>
                  <a:cubicBezTo>
                    <a:pt x="502" y="29481"/>
                    <a:pt x="0" y="31986"/>
                    <a:pt x="737" y="34308"/>
                  </a:cubicBezTo>
                  <a:cubicBezTo>
                    <a:pt x="1338" y="36205"/>
                    <a:pt x="2680" y="38048"/>
                    <a:pt x="4837" y="39947"/>
                  </a:cubicBezTo>
                  <a:lnTo>
                    <a:pt x="4939" y="40035"/>
                  </a:lnTo>
                  <a:cubicBezTo>
                    <a:pt x="5376" y="40418"/>
                    <a:pt x="5827" y="40813"/>
                    <a:pt x="6159" y="41357"/>
                  </a:cubicBezTo>
                  <a:cubicBezTo>
                    <a:pt x="6739" y="42309"/>
                    <a:pt x="6756" y="43378"/>
                    <a:pt x="6773" y="44412"/>
                  </a:cubicBezTo>
                  <a:cubicBezTo>
                    <a:pt x="6776" y="44685"/>
                    <a:pt x="6783" y="44944"/>
                    <a:pt x="6797" y="45201"/>
                  </a:cubicBezTo>
                  <a:cubicBezTo>
                    <a:pt x="6947" y="47853"/>
                    <a:pt x="8343" y="50133"/>
                    <a:pt x="9486" y="51580"/>
                  </a:cubicBezTo>
                  <a:cubicBezTo>
                    <a:pt x="10985" y="53475"/>
                    <a:pt x="13501" y="56261"/>
                    <a:pt x="15327" y="57831"/>
                  </a:cubicBezTo>
                  <a:lnTo>
                    <a:pt x="29204" y="57588"/>
                  </a:lnTo>
                  <a:cubicBezTo>
                    <a:pt x="30197" y="57046"/>
                    <a:pt x="30620" y="56042"/>
                    <a:pt x="31108" y="54884"/>
                  </a:cubicBezTo>
                  <a:cubicBezTo>
                    <a:pt x="31515" y="53922"/>
                    <a:pt x="31934" y="52932"/>
                    <a:pt x="32727" y="52089"/>
                  </a:cubicBezTo>
                  <a:cubicBezTo>
                    <a:pt x="33379" y="51396"/>
                    <a:pt x="34140" y="50833"/>
                    <a:pt x="34880" y="50290"/>
                  </a:cubicBezTo>
                  <a:cubicBezTo>
                    <a:pt x="35922" y="49522"/>
                    <a:pt x="36905" y="48795"/>
                    <a:pt x="37516" y="47777"/>
                  </a:cubicBezTo>
                  <a:cubicBezTo>
                    <a:pt x="38270" y="46515"/>
                    <a:pt x="38724" y="44668"/>
                    <a:pt x="38728" y="42831"/>
                  </a:cubicBezTo>
                  <a:cubicBezTo>
                    <a:pt x="38734" y="39776"/>
                    <a:pt x="38154" y="37369"/>
                    <a:pt x="36952" y="35475"/>
                  </a:cubicBezTo>
                  <a:cubicBezTo>
                    <a:pt x="36771" y="35188"/>
                    <a:pt x="36566" y="34911"/>
                    <a:pt x="36352" y="34618"/>
                  </a:cubicBezTo>
                  <a:cubicBezTo>
                    <a:pt x="35881" y="33987"/>
                    <a:pt x="35396" y="33328"/>
                    <a:pt x="35126" y="32526"/>
                  </a:cubicBezTo>
                  <a:cubicBezTo>
                    <a:pt x="34631" y="31027"/>
                    <a:pt x="35038" y="29454"/>
                    <a:pt x="35399" y="28064"/>
                  </a:cubicBezTo>
                  <a:lnTo>
                    <a:pt x="35419" y="27985"/>
                  </a:lnTo>
                  <a:cubicBezTo>
                    <a:pt x="36864" y="22411"/>
                    <a:pt x="37570" y="16929"/>
                    <a:pt x="37512" y="11688"/>
                  </a:cubicBezTo>
                  <a:cubicBezTo>
                    <a:pt x="37485" y="9142"/>
                    <a:pt x="37229" y="6268"/>
                    <a:pt x="35533" y="4268"/>
                  </a:cubicBezTo>
                  <a:cubicBezTo>
                    <a:pt x="34091" y="2571"/>
                    <a:pt x="31838" y="1762"/>
                    <a:pt x="29651" y="1083"/>
                  </a:cubicBezTo>
                  <a:cubicBezTo>
                    <a:pt x="27896" y="537"/>
                    <a:pt x="26029" y="1"/>
                    <a:pt x="24155"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 name="Google Shape;671;p27"/>
            <p:cNvGrpSpPr/>
            <p:nvPr/>
          </p:nvGrpSpPr>
          <p:grpSpPr>
            <a:xfrm>
              <a:off x="4653941" y="1279888"/>
              <a:ext cx="4131359" cy="3528387"/>
              <a:chOff x="4653941" y="1279888"/>
              <a:chExt cx="4131359" cy="3528387"/>
            </a:xfrm>
          </p:grpSpPr>
          <p:grpSp>
            <p:nvGrpSpPr>
              <p:cNvPr id="672" name="Google Shape;672;p27"/>
              <p:cNvGrpSpPr/>
              <p:nvPr/>
            </p:nvGrpSpPr>
            <p:grpSpPr>
              <a:xfrm>
                <a:off x="4653941" y="1279888"/>
                <a:ext cx="4131359" cy="3506312"/>
                <a:chOff x="4653941" y="1279888"/>
                <a:chExt cx="4131359" cy="3506312"/>
              </a:xfrm>
            </p:grpSpPr>
            <p:sp>
              <p:nvSpPr>
                <p:cNvPr id="673" name="Google Shape;673;p27"/>
                <p:cNvSpPr/>
                <p:nvPr/>
              </p:nvSpPr>
              <p:spPr>
                <a:xfrm flipH="1">
                  <a:off x="4653941" y="4610662"/>
                  <a:ext cx="4131359" cy="175538"/>
                </a:xfrm>
                <a:custGeom>
                  <a:rect b="b" l="l" r="r" t="t"/>
                  <a:pathLst>
                    <a:path extrusionOk="0" h="2988" w="70321">
                      <a:moveTo>
                        <a:pt x="32372" y="1"/>
                      </a:moveTo>
                      <a:cubicBezTo>
                        <a:pt x="14259" y="62"/>
                        <a:pt x="1" y="704"/>
                        <a:pt x="1" y="1493"/>
                      </a:cubicBezTo>
                      <a:cubicBezTo>
                        <a:pt x="1" y="2318"/>
                        <a:pt x="15745" y="2988"/>
                        <a:pt x="35161" y="2988"/>
                      </a:cubicBezTo>
                      <a:cubicBezTo>
                        <a:pt x="54581" y="2988"/>
                        <a:pt x="70321" y="2318"/>
                        <a:pt x="70321" y="1493"/>
                      </a:cubicBezTo>
                      <a:cubicBezTo>
                        <a:pt x="70321" y="1189"/>
                        <a:pt x="68184" y="905"/>
                        <a:pt x="64511" y="667"/>
                      </a:cubicBezTo>
                      <a:cubicBezTo>
                        <a:pt x="63702" y="1271"/>
                        <a:pt x="62706" y="1625"/>
                        <a:pt x="61627" y="1625"/>
                      </a:cubicBezTo>
                      <a:lnTo>
                        <a:pt x="35980" y="1625"/>
                      </a:lnTo>
                      <a:cubicBezTo>
                        <a:pt x="34550" y="1625"/>
                        <a:pt x="33260" y="998"/>
                        <a:pt x="32372" y="1"/>
                      </a:cubicBezTo>
                      <a:close/>
                    </a:path>
                  </a:pathLst>
                </a:custGeom>
                <a:solidFill>
                  <a:srgbClr val="A2D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 name="Google Shape;674;p27"/>
                <p:cNvGrpSpPr/>
                <p:nvPr/>
              </p:nvGrpSpPr>
              <p:grpSpPr>
                <a:xfrm>
                  <a:off x="4929774" y="1279888"/>
                  <a:ext cx="2130085" cy="3433068"/>
                  <a:chOff x="4633351" y="1345102"/>
                  <a:chExt cx="2130085" cy="3433068"/>
                </a:xfrm>
              </p:grpSpPr>
              <p:sp>
                <p:nvSpPr>
                  <p:cNvPr id="675" name="Google Shape;675;p27"/>
                  <p:cNvSpPr/>
                  <p:nvPr/>
                </p:nvSpPr>
                <p:spPr>
                  <a:xfrm>
                    <a:off x="4633351" y="1608896"/>
                    <a:ext cx="2130085" cy="3169274"/>
                  </a:xfrm>
                  <a:custGeom>
                    <a:rect b="b" l="l" r="r" t="t"/>
                    <a:pathLst>
                      <a:path extrusionOk="0" h="79620" w="53513">
                        <a:moveTo>
                          <a:pt x="2909" y="0"/>
                        </a:moveTo>
                        <a:cubicBezTo>
                          <a:pt x="1308" y="0"/>
                          <a:pt x="1" y="1308"/>
                          <a:pt x="1" y="2905"/>
                        </a:cubicBezTo>
                        <a:lnTo>
                          <a:pt x="1" y="76714"/>
                        </a:lnTo>
                        <a:cubicBezTo>
                          <a:pt x="1" y="78312"/>
                          <a:pt x="1308" y="79619"/>
                          <a:pt x="2909" y="79619"/>
                        </a:cubicBezTo>
                        <a:lnTo>
                          <a:pt x="50604" y="79619"/>
                        </a:lnTo>
                        <a:cubicBezTo>
                          <a:pt x="52202" y="79619"/>
                          <a:pt x="53513" y="78312"/>
                          <a:pt x="53513" y="76714"/>
                        </a:cubicBezTo>
                        <a:lnTo>
                          <a:pt x="53513" y="2905"/>
                        </a:lnTo>
                        <a:cubicBezTo>
                          <a:pt x="53513" y="1308"/>
                          <a:pt x="52202" y="0"/>
                          <a:pt x="50604" y="0"/>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7"/>
                  <p:cNvSpPr/>
                  <p:nvPr/>
                </p:nvSpPr>
                <p:spPr>
                  <a:xfrm>
                    <a:off x="4740707" y="1768557"/>
                    <a:ext cx="1915257" cy="2900113"/>
                  </a:xfrm>
                  <a:custGeom>
                    <a:rect b="b" l="l" r="r" t="t"/>
                    <a:pathLst>
                      <a:path extrusionOk="0" h="72858" w="48116">
                        <a:moveTo>
                          <a:pt x="2708" y="0"/>
                        </a:moveTo>
                        <a:cubicBezTo>
                          <a:pt x="1219" y="0"/>
                          <a:pt x="1" y="1219"/>
                          <a:pt x="1" y="2707"/>
                        </a:cubicBezTo>
                        <a:lnTo>
                          <a:pt x="1" y="70153"/>
                        </a:lnTo>
                        <a:cubicBezTo>
                          <a:pt x="1" y="71641"/>
                          <a:pt x="1219" y="72857"/>
                          <a:pt x="2708" y="72857"/>
                        </a:cubicBezTo>
                        <a:lnTo>
                          <a:pt x="45412" y="72857"/>
                        </a:lnTo>
                        <a:cubicBezTo>
                          <a:pt x="46900" y="72857"/>
                          <a:pt x="48115" y="71641"/>
                          <a:pt x="48115" y="70153"/>
                        </a:cubicBezTo>
                        <a:lnTo>
                          <a:pt x="48115" y="2707"/>
                        </a:lnTo>
                        <a:cubicBezTo>
                          <a:pt x="48115" y="1219"/>
                          <a:pt x="46900" y="0"/>
                          <a:pt x="45412"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7"/>
                  <p:cNvSpPr/>
                  <p:nvPr/>
                </p:nvSpPr>
                <p:spPr>
                  <a:xfrm>
                    <a:off x="4799421" y="1783484"/>
                    <a:ext cx="1797833" cy="2820065"/>
                  </a:xfrm>
                  <a:custGeom>
                    <a:rect b="b" l="l" r="r" t="t"/>
                    <a:pathLst>
                      <a:path extrusionOk="0" h="70847" w="45166">
                        <a:moveTo>
                          <a:pt x="2970" y="1"/>
                        </a:moveTo>
                        <a:cubicBezTo>
                          <a:pt x="1338" y="1"/>
                          <a:pt x="0" y="1335"/>
                          <a:pt x="0" y="2967"/>
                        </a:cubicBezTo>
                        <a:lnTo>
                          <a:pt x="0" y="67880"/>
                        </a:lnTo>
                        <a:cubicBezTo>
                          <a:pt x="0" y="69512"/>
                          <a:pt x="1338" y="70847"/>
                          <a:pt x="2970" y="70847"/>
                        </a:cubicBezTo>
                        <a:lnTo>
                          <a:pt x="42199" y="70847"/>
                        </a:lnTo>
                        <a:cubicBezTo>
                          <a:pt x="43831" y="70847"/>
                          <a:pt x="45166" y="69512"/>
                          <a:pt x="45166" y="67880"/>
                        </a:cubicBezTo>
                        <a:lnTo>
                          <a:pt x="45166" y="2967"/>
                        </a:lnTo>
                        <a:cubicBezTo>
                          <a:pt x="45166" y="1335"/>
                          <a:pt x="43831" y="1"/>
                          <a:pt x="4219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7"/>
                  <p:cNvSpPr/>
                  <p:nvPr/>
                </p:nvSpPr>
                <p:spPr>
                  <a:xfrm>
                    <a:off x="5025120" y="2109575"/>
                    <a:ext cx="958783" cy="17833"/>
                  </a:xfrm>
                  <a:custGeom>
                    <a:rect b="b" l="l" r="r" t="t"/>
                    <a:pathLst>
                      <a:path extrusionOk="0" h="448" w="24087">
                        <a:moveTo>
                          <a:pt x="229" y="0"/>
                        </a:moveTo>
                        <a:cubicBezTo>
                          <a:pt x="103" y="0"/>
                          <a:pt x="1" y="99"/>
                          <a:pt x="1" y="222"/>
                        </a:cubicBezTo>
                        <a:cubicBezTo>
                          <a:pt x="1" y="345"/>
                          <a:pt x="103" y="447"/>
                          <a:pt x="229" y="447"/>
                        </a:cubicBezTo>
                        <a:lnTo>
                          <a:pt x="23858" y="447"/>
                        </a:lnTo>
                        <a:cubicBezTo>
                          <a:pt x="23985" y="447"/>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7"/>
                  <p:cNvSpPr/>
                  <p:nvPr/>
                </p:nvSpPr>
                <p:spPr>
                  <a:xfrm>
                    <a:off x="6087975" y="2036173"/>
                    <a:ext cx="303314" cy="296109"/>
                  </a:xfrm>
                  <a:custGeom>
                    <a:rect b="b" l="l" r="r" t="t"/>
                    <a:pathLst>
                      <a:path extrusionOk="0" h="7439" w="7620">
                        <a:moveTo>
                          <a:pt x="4646" y="448"/>
                        </a:moveTo>
                        <a:cubicBezTo>
                          <a:pt x="6032" y="448"/>
                          <a:pt x="7162" y="1551"/>
                          <a:pt x="7162" y="2903"/>
                        </a:cubicBezTo>
                        <a:lnTo>
                          <a:pt x="7162" y="4537"/>
                        </a:lnTo>
                        <a:cubicBezTo>
                          <a:pt x="7162" y="5893"/>
                          <a:pt x="6032" y="6992"/>
                          <a:pt x="4646" y="6992"/>
                        </a:cubicBezTo>
                        <a:lnTo>
                          <a:pt x="2973" y="6992"/>
                        </a:lnTo>
                        <a:cubicBezTo>
                          <a:pt x="1585" y="6992"/>
                          <a:pt x="458" y="5893"/>
                          <a:pt x="458" y="4537"/>
                        </a:cubicBezTo>
                        <a:lnTo>
                          <a:pt x="458" y="2903"/>
                        </a:lnTo>
                        <a:cubicBezTo>
                          <a:pt x="458" y="1551"/>
                          <a:pt x="1585" y="448"/>
                          <a:pt x="2973" y="448"/>
                        </a:cubicBezTo>
                        <a:close/>
                        <a:moveTo>
                          <a:pt x="2973" y="1"/>
                        </a:moveTo>
                        <a:cubicBezTo>
                          <a:pt x="1335" y="1"/>
                          <a:pt x="0" y="1301"/>
                          <a:pt x="0" y="2903"/>
                        </a:cubicBezTo>
                        <a:lnTo>
                          <a:pt x="0" y="4537"/>
                        </a:lnTo>
                        <a:cubicBezTo>
                          <a:pt x="0" y="6139"/>
                          <a:pt x="1335" y="7439"/>
                          <a:pt x="2973" y="7439"/>
                        </a:cubicBezTo>
                        <a:lnTo>
                          <a:pt x="4646" y="7439"/>
                        </a:lnTo>
                        <a:cubicBezTo>
                          <a:pt x="6285" y="7439"/>
                          <a:pt x="7619" y="6139"/>
                          <a:pt x="7619" y="4537"/>
                        </a:cubicBezTo>
                        <a:lnTo>
                          <a:pt x="7619" y="2903"/>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7"/>
                  <p:cNvSpPr/>
                  <p:nvPr/>
                </p:nvSpPr>
                <p:spPr>
                  <a:xfrm>
                    <a:off x="5025120" y="2591906"/>
                    <a:ext cx="958783" cy="17872"/>
                  </a:xfrm>
                  <a:custGeom>
                    <a:rect b="b" l="l" r="r" t="t"/>
                    <a:pathLst>
                      <a:path extrusionOk="0" h="449" w="24087">
                        <a:moveTo>
                          <a:pt x="229" y="1"/>
                        </a:moveTo>
                        <a:cubicBezTo>
                          <a:pt x="103" y="1"/>
                          <a:pt x="1" y="103"/>
                          <a:pt x="1" y="226"/>
                        </a:cubicBezTo>
                        <a:cubicBezTo>
                          <a:pt x="1" y="349"/>
                          <a:pt x="103" y="448"/>
                          <a:pt x="229" y="448"/>
                        </a:cubicBezTo>
                        <a:lnTo>
                          <a:pt x="23858" y="448"/>
                        </a:lnTo>
                        <a:cubicBezTo>
                          <a:pt x="23985" y="448"/>
                          <a:pt x="24087" y="349"/>
                          <a:pt x="24087" y="226"/>
                        </a:cubicBezTo>
                        <a:cubicBezTo>
                          <a:pt x="24087" y="103"/>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7"/>
                  <p:cNvSpPr/>
                  <p:nvPr/>
                </p:nvSpPr>
                <p:spPr>
                  <a:xfrm>
                    <a:off x="6087975" y="2518703"/>
                    <a:ext cx="303314" cy="296109"/>
                  </a:xfrm>
                  <a:custGeom>
                    <a:rect b="b" l="l" r="r" t="t"/>
                    <a:pathLst>
                      <a:path extrusionOk="0" h="7439" w="7620">
                        <a:moveTo>
                          <a:pt x="4646" y="444"/>
                        </a:moveTo>
                        <a:cubicBezTo>
                          <a:pt x="6032" y="444"/>
                          <a:pt x="7162" y="1546"/>
                          <a:pt x="7162" y="2902"/>
                        </a:cubicBezTo>
                        <a:lnTo>
                          <a:pt x="7162" y="4537"/>
                        </a:lnTo>
                        <a:cubicBezTo>
                          <a:pt x="7162" y="5889"/>
                          <a:pt x="6032" y="6991"/>
                          <a:pt x="4646" y="6991"/>
                        </a:cubicBezTo>
                        <a:lnTo>
                          <a:pt x="2973" y="6991"/>
                        </a:lnTo>
                        <a:cubicBezTo>
                          <a:pt x="1585" y="6991"/>
                          <a:pt x="458" y="5889"/>
                          <a:pt x="458" y="4537"/>
                        </a:cubicBezTo>
                        <a:lnTo>
                          <a:pt x="458" y="2902"/>
                        </a:lnTo>
                        <a:cubicBezTo>
                          <a:pt x="458" y="1546"/>
                          <a:pt x="1585" y="444"/>
                          <a:pt x="2973" y="444"/>
                        </a:cubicBezTo>
                        <a:close/>
                        <a:moveTo>
                          <a:pt x="2973" y="1"/>
                        </a:moveTo>
                        <a:cubicBezTo>
                          <a:pt x="1335" y="1"/>
                          <a:pt x="0" y="1301"/>
                          <a:pt x="0" y="2902"/>
                        </a:cubicBezTo>
                        <a:lnTo>
                          <a:pt x="0" y="4537"/>
                        </a:lnTo>
                        <a:cubicBezTo>
                          <a:pt x="0" y="6134"/>
                          <a:pt x="1335" y="7439"/>
                          <a:pt x="2973" y="7439"/>
                        </a:cubicBezTo>
                        <a:lnTo>
                          <a:pt x="4646" y="7439"/>
                        </a:lnTo>
                        <a:cubicBezTo>
                          <a:pt x="6285" y="7439"/>
                          <a:pt x="7619" y="6134"/>
                          <a:pt x="7619" y="4537"/>
                        </a:cubicBezTo>
                        <a:lnTo>
                          <a:pt x="7619" y="2902"/>
                        </a:lnTo>
                        <a:cubicBezTo>
                          <a:pt x="7619" y="1301"/>
                          <a:pt x="6285" y="1"/>
                          <a:pt x="4646"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7"/>
                  <p:cNvSpPr/>
                  <p:nvPr/>
                </p:nvSpPr>
                <p:spPr>
                  <a:xfrm>
                    <a:off x="5025120" y="3079437"/>
                    <a:ext cx="958783" cy="17833"/>
                  </a:xfrm>
                  <a:custGeom>
                    <a:rect b="b" l="l" r="r" t="t"/>
                    <a:pathLst>
                      <a:path extrusionOk="0" h="448" w="24087">
                        <a:moveTo>
                          <a:pt x="229" y="1"/>
                        </a:moveTo>
                        <a:cubicBezTo>
                          <a:pt x="103" y="1"/>
                          <a:pt x="1" y="100"/>
                          <a:pt x="1" y="223"/>
                        </a:cubicBezTo>
                        <a:cubicBezTo>
                          <a:pt x="1" y="346"/>
                          <a:pt x="103" y="448"/>
                          <a:pt x="229" y="448"/>
                        </a:cubicBezTo>
                        <a:lnTo>
                          <a:pt x="23858" y="448"/>
                        </a:lnTo>
                        <a:cubicBezTo>
                          <a:pt x="23985" y="448"/>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7"/>
                  <p:cNvSpPr/>
                  <p:nvPr/>
                </p:nvSpPr>
                <p:spPr>
                  <a:xfrm>
                    <a:off x="6087975" y="3006074"/>
                    <a:ext cx="303314" cy="296109"/>
                  </a:xfrm>
                  <a:custGeom>
                    <a:rect b="b" l="l" r="r" t="t"/>
                    <a:pathLst>
                      <a:path extrusionOk="0" h="7439" w="7620">
                        <a:moveTo>
                          <a:pt x="4646" y="448"/>
                        </a:moveTo>
                        <a:cubicBezTo>
                          <a:pt x="6032" y="448"/>
                          <a:pt x="7162" y="1550"/>
                          <a:pt x="7162" y="2902"/>
                        </a:cubicBezTo>
                        <a:lnTo>
                          <a:pt x="7162" y="4537"/>
                        </a:lnTo>
                        <a:cubicBezTo>
                          <a:pt x="7162" y="5892"/>
                          <a:pt x="6032" y="6991"/>
                          <a:pt x="4646" y="6991"/>
                        </a:cubicBezTo>
                        <a:lnTo>
                          <a:pt x="2973" y="6991"/>
                        </a:lnTo>
                        <a:cubicBezTo>
                          <a:pt x="1585" y="6991"/>
                          <a:pt x="458" y="5892"/>
                          <a:pt x="458" y="4537"/>
                        </a:cubicBezTo>
                        <a:lnTo>
                          <a:pt x="458" y="2902"/>
                        </a:lnTo>
                        <a:cubicBezTo>
                          <a:pt x="458" y="1550"/>
                          <a:pt x="1585" y="448"/>
                          <a:pt x="2973" y="448"/>
                        </a:cubicBezTo>
                        <a:close/>
                        <a:moveTo>
                          <a:pt x="2973" y="0"/>
                        </a:moveTo>
                        <a:cubicBezTo>
                          <a:pt x="1335" y="0"/>
                          <a:pt x="0" y="1301"/>
                          <a:pt x="0" y="2902"/>
                        </a:cubicBezTo>
                        <a:lnTo>
                          <a:pt x="0" y="4537"/>
                        </a:lnTo>
                        <a:cubicBezTo>
                          <a:pt x="0" y="6138"/>
                          <a:pt x="1335" y="7438"/>
                          <a:pt x="2973" y="7438"/>
                        </a:cubicBezTo>
                        <a:lnTo>
                          <a:pt x="4646" y="7438"/>
                        </a:lnTo>
                        <a:cubicBezTo>
                          <a:pt x="6285" y="7438"/>
                          <a:pt x="7619" y="6138"/>
                          <a:pt x="7619" y="4537"/>
                        </a:cubicBezTo>
                        <a:lnTo>
                          <a:pt x="7619" y="2902"/>
                        </a:lnTo>
                        <a:cubicBezTo>
                          <a:pt x="7619" y="1301"/>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7"/>
                  <p:cNvSpPr/>
                  <p:nvPr/>
                </p:nvSpPr>
                <p:spPr>
                  <a:xfrm>
                    <a:off x="5021420" y="4094835"/>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7"/>
                  <p:cNvSpPr/>
                  <p:nvPr/>
                </p:nvSpPr>
                <p:spPr>
                  <a:xfrm>
                    <a:off x="5025120" y="2218125"/>
                    <a:ext cx="958783" cy="17833"/>
                  </a:xfrm>
                  <a:custGeom>
                    <a:rect b="b" l="l" r="r" t="t"/>
                    <a:pathLst>
                      <a:path extrusionOk="0" h="448" w="24087">
                        <a:moveTo>
                          <a:pt x="229" y="0"/>
                        </a:moveTo>
                        <a:cubicBezTo>
                          <a:pt x="103" y="0"/>
                          <a:pt x="1" y="100"/>
                          <a:pt x="1" y="222"/>
                        </a:cubicBezTo>
                        <a:cubicBezTo>
                          <a:pt x="1" y="349"/>
                          <a:pt x="103" y="448"/>
                          <a:pt x="229" y="448"/>
                        </a:cubicBezTo>
                        <a:lnTo>
                          <a:pt x="23858" y="448"/>
                        </a:lnTo>
                        <a:cubicBezTo>
                          <a:pt x="23985" y="448"/>
                          <a:pt x="24087" y="349"/>
                          <a:pt x="24087" y="222"/>
                        </a:cubicBezTo>
                        <a:cubicBezTo>
                          <a:pt x="24087" y="100"/>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7"/>
                  <p:cNvSpPr/>
                  <p:nvPr/>
                </p:nvSpPr>
                <p:spPr>
                  <a:xfrm>
                    <a:off x="5025120" y="2700656"/>
                    <a:ext cx="958783" cy="17673"/>
                  </a:xfrm>
                  <a:custGeom>
                    <a:rect b="b" l="l" r="r" t="t"/>
                    <a:pathLst>
                      <a:path extrusionOk="0" h="444" w="24087">
                        <a:moveTo>
                          <a:pt x="229" y="0"/>
                        </a:moveTo>
                        <a:cubicBezTo>
                          <a:pt x="103" y="0"/>
                          <a:pt x="1" y="99"/>
                          <a:pt x="1" y="222"/>
                        </a:cubicBezTo>
                        <a:cubicBezTo>
                          <a:pt x="1" y="345"/>
                          <a:pt x="103" y="443"/>
                          <a:pt x="229" y="443"/>
                        </a:cubicBezTo>
                        <a:lnTo>
                          <a:pt x="23858" y="443"/>
                        </a:lnTo>
                        <a:cubicBezTo>
                          <a:pt x="23985" y="443"/>
                          <a:pt x="24087" y="345"/>
                          <a:pt x="24087" y="222"/>
                        </a:cubicBezTo>
                        <a:cubicBezTo>
                          <a:pt x="24087" y="99"/>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7"/>
                  <p:cNvSpPr/>
                  <p:nvPr/>
                </p:nvSpPr>
                <p:spPr>
                  <a:xfrm>
                    <a:off x="5025120" y="3187987"/>
                    <a:ext cx="958783" cy="17872"/>
                  </a:xfrm>
                  <a:custGeom>
                    <a:rect b="b" l="l" r="r" t="t"/>
                    <a:pathLst>
                      <a:path extrusionOk="0" h="449" w="24087">
                        <a:moveTo>
                          <a:pt x="229" y="1"/>
                        </a:moveTo>
                        <a:cubicBezTo>
                          <a:pt x="103" y="1"/>
                          <a:pt x="1" y="100"/>
                          <a:pt x="1" y="226"/>
                        </a:cubicBezTo>
                        <a:cubicBezTo>
                          <a:pt x="1" y="349"/>
                          <a:pt x="103" y="448"/>
                          <a:pt x="229" y="448"/>
                        </a:cubicBezTo>
                        <a:lnTo>
                          <a:pt x="23858" y="448"/>
                        </a:lnTo>
                        <a:cubicBezTo>
                          <a:pt x="23985" y="448"/>
                          <a:pt x="24087" y="349"/>
                          <a:pt x="24087" y="226"/>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7"/>
                  <p:cNvSpPr/>
                  <p:nvPr/>
                </p:nvSpPr>
                <p:spPr>
                  <a:xfrm>
                    <a:off x="5021420" y="4203505"/>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7"/>
                  <p:cNvSpPr/>
                  <p:nvPr/>
                </p:nvSpPr>
                <p:spPr>
                  <a:xfrm>
                    <a:off x="6084275" y="4021592"/>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7"/>
                  <p:cNvSpPr/>
                  <p:nvPr/>
                </p:nvSpPr>
                <p:spPr>
                  <a:xfrm>
                    <a:off x="6103659" y="2002457"/>
                    <a:ext cx="304747" cy="273182"/>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7"/>
                  <p:cNvSpPr/>
                  <p:nvPr/>
                </p:nvSpPr>
                <p:spPr>
                  <a:xfrm>
                    <a:off x="5282465" y="1608896"/>
                    <a:ext cx="831885" cy="159698"/>
                  </a:xfrm>
                  <a:custGeom>
                    <a:rect b="b" l="l" r="r" t="t"/>
                    <a:pathLst>
                      <a:path extrusionOk="0" h="4012" w="20899">
                        <a:moveTo>
                          <a:pt x="18" y="0"/>
                        </a:moveTo>
                        <a:cubicBezTo>
                          <a:pt x="8" y="103"/>
                          <a:pt x="0" y="208"/>
                          <a:pt x="0" y="314"/>
                        </a:cubicBezTo>
                        <a:lnTo>
                          <a:pt x="0" y="4011"/>
                        </a:lnTo>
                        <a:lnTo>
                          <a:pt x="20899" y="4011"/>
                        </a:lnTo>
                        <a:lnTo>
                          <a:pt x="20899" y="314"/>
                        </a:lnTo>
                        <a:cubicBezTo>
                          <a:pt x="20899" y="208"/>
                          <a:pt x="20892" y="103"/>
                          <a:pt x="20879" y="0"/>
                        </a:cubicBezTo>
                        <a:close/>
                      </a:path>
                    </a:pathLst>
                  </a:custGeom>
                  <a:solidFill>
                    <a:srgbClr val="291E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7"/>
                  <p:cNvSpPr/>
                  <p:nvPr/>
                </p:nvSpPr>
                <p:spPr>
                  <a:xfrm>
                    <a:off x="5282465" y="1768557"/>
                    <a:ext cx="831885" cy="14967"/>
                  </a:xfrm>
                  <a:custGeom>
                    <a:rect b="b" l="l" r="r" t="t"/>
                    <a:pathLst>
                      <a:path extrusionOk="0" h="376" w="20899">
                        <a:moveTo>
                          <a:pt x="0" y="0"/>
                        </a:moveTo>
                        <a:lnTo>
                          <a:pt x="0" y="317"/>
                        </a:lnTo>
                        <a:lnTo>
                          <a:pt x="0" y="376"/>
                        </a:lnTo>
                        <a:lnTo>
                          <a:pt x="20899" y="376"/>
                        </a:lnTo>
                        <a:lnTo>
                          <a:pt x="20899" y="317"/>
                        </a:lnTo>
                        <a:lnTo>
                          <a:pt x="20899" y="0"/>
                        </a:lnTo>
                        <a:close/>
                      </a:path>
                    </a:pathLst>
                  </a:custGeom>
                  <a:solidFill>
                    <a:srgbClr val="4E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7"/>
                  <p:cNvSpPr/>
                  <p:nvPr/>
                </p:nvSpPr>
                <p:spPr>
                  <a:xfrm>
                    <a:off x="5282465" y="1783484"/>
                    <a:ext cx="831885" cy="104409"/>
                  </a:xfrm>
                  <a:custGeom>
                    <a:rect b="b" l="l" r="r" t="t"/>
                    <a:pathLst>
                      <a:path extrusionOk="0" h="2623" w="20899">
                        <a:moveTo>
                          <a:pt x="0" y="1"/>
                        </a:moveTo>
                        <a:cubicBezTo>
                          <a:pt x="31" y="1448"/>
                          <a:pt x="1253" y="2622"/>
                          <a:pt x="2742" y="2622"/>
                        </a:cubicBezTo>
                        <a:lnTo>
                          <a:pt x="18154" y="2622"/>
                        </a:lnTo>
                        <a:cubicBezTo>
                          <a:pt x="19642" y="2622"/>
                          <a:pt x="20865" y="1448"/>
                          <a:pt x="20899" y="1"/>
                        </a:cubicBezTo>
                        <a:close/>
                      </a:path>
                    </a:pathLst>
                  </a:custGeom>
                  <a:solidFill>
                    <a:srgbClr val="827F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7"/>
                  <p:cNvSpPr/>
                  <p:nvPr/>
                </p:nvSpPr>
                <p:spPr>
                  <a:xfrm>
                    <a:off x="5282465" y="1345102"/>
                    <a:ext cx="831885" cy="515992"/>
                  </a:xfrm>
                  <a:custGeom>
                    <a:rect b="b" l="l" r="r" t="t"/>
                    <a:pathLst>
                      <a:path extrusionOk="0" h="12963" w="20899">
                        <a:moveTo>
                          <a:pt x="12098" y="1599"/>
                        </a:moveTo>
                        <a:cubicBezTo>
                          <a:pt x="12505" y="1599"/>
                          <a:pt x="12836" y="1923"/>
                          <a:pt x="12836" y="2319"/>
                        </a:cubicBezTo>
                        <a:cubicBezTo>
                          <a:pt x="12836" y="2715"/>
                          <a:pt x="12505" y="3036"/>
                          <a:pt x="12098" y="3036"/>
                        </a:cubicBezTo>
                        <a:lnTo>
                          <a:pt x="8798" y="3036"/>
                        </a:lnTo>
                        <a:cubicBezTo>
                          <a:pt x="8391" y="3036"/>
                          <a:pt x="8060" y="2715"/>
                          <a:pt x="8060" y="2319"/>
                        </a:cubicBezTo>
                        <a:cubicBezTo>
                          <a:pt x="8060" y="1923"/>
                          <a:pt x="8391" y="1599"/>
                          <a:pt x="8798" y="1599"/>
                        </a:cubicBezTo>
                        <a:close/>
                        <a:moveTo>
                          <a:pt x="7930" y="1"/>
                        </a:moveTo>
                        <a:cubicBezTo>
                          <a:pt x="6422" y="1"/>
                          <a:pt x="5185" y="1206"/>
                          <a:pt x="5185" y="2681"/>
                        </a:cubicBezTo>
                        <a:lnTo>
                          <a:pt x="5185" y="3593"/>
                        </a:lnTo>
                        <a:lnTo>
                          <a:pt x="2742" y="3593"/>
                        </a:lnTo>
                        <a:cubicBezTo>
                          <a:pt x="1233" y="3593"/>
                          <a:pt x="0" y="4797"/>
                          <a:pt x="0" y="6272"/>
                        </a:cubicBezTo>
                        <a:lnTo>
                          <a:pt x="0" y="10286"/>
                        </a:lnTo>
                        <a:cubicBezTo>
                          <a:pt x="0" y="11757"/>
                          <a:pt x="1233" y="12963"/>
                          <a:pt x="2742" y="12963"/>
                        </a:cubicBezTo>
                        <a:lnTo>
                          <a:pt x="18154" y="12963"/>
                        </a:lnTo>
                        <a:cubicBezTo>
                          <a:pt x="19663" y="12963"/>
                          <a:pt x="20899" y="11757"/>
                          <a:pt x="20899" y="10286"/>
                        </a:cubicBezTo>
                        <a:lnTo>
                          <a:pt x="20899" y="6272"/>
                        </a:lnTo>
                        <a:cubicBezTo>
                          <a:pt x="20899" y="4797"/>
                          <a:pt x="19663" y="3593"/>
                          <a:pt x="18154" y="3593"/>
                        </a:cubicBezTo>
                        <a:lnTo>
                          <a:pt x="15710" y="3593"/>
                        </a:lnTo>
                        <a:lnTo>
                          <a:pt x="15710" y="2681"/>
                        </a:lnTo>
                        <a:cubicBezTo>
                          <a:pt x="15710" y="1206"/>
                          <a:pt x="14478" y="1"/>
                          <a:pt x="12968"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7"/>
                  <p:cNvSpPr/>
                  <p:nvPr/>
                </p:nvSpPr>
                <p:spPr>
                  <a:xfrm>
                    <a:off x="5336282" y="1680745"/>
                    <a:ext cx="35227" cy="26709"/>
                  </a:xfrm>
                  <a:custGeom>
                    <a:rect b="b" l="l" r="r" t="t"/>
                    <a:pathLst>
                      <a:path extrusionOk="0" h="671" w="885">
                        <a:moveTo>
                          <a:pt x="444" y="1"/>
                        </a:moveTo>
                        <a:cubicBezTo>
                          <a:pt x="3" y="1"/>
                          <a:pt x="0" y="670"/>
                          <a:pt x="444" y="670"/>
                        </a:cubicBezTo>
                        <a:cubicBezTo>
                          <a:pt x="884" y="670"/>
                          <a:pt x="884" y="1"/>
                          <a:pt x="4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7"/>
                  <p:cNvSpPr/>
                  <p:nvPr/>
                </p:nvSpPr>
                <p:spPr>
                  <a:xfrm>
                    <a:off x="5338471" y="1726363"/>
                    <a:ext cx="126381" cy="98876"/>
                  </a:xfrm>
                  <a:custGeom>
                    <a:rect b="b" l="l" r="r" t="t"/>
                    <a:pathLst>
                      <a:path extrusionOk="0" h="2484" w="3175">
                        <a:moveTo>
                          <a:pt x="457" y="1"/>
                        </a:moveTo>
                        <a:cubicBezTo>
                          <a:pt x="286" y="1"/>
                          <a:pt x="101" y="107"/>
                          <a:pt x="75" y="319"/>
                        </a:cubicBezTo>
                        <a:cubicBezTo>
                          <a:pt x="0" y="927"/>
                          <a:pt x="102" y="1538"/>
                          <a:pt x="608" y="1944"/>
                        </a:cubicBezTo>
                        <a:cubicBezTo>
                          <a:pt x="1195" y="2419"/>
                          <a:pt x="2004" y="2460"/>
                          <a:pt x="2731" y="2483"/>
                        </a:cubicBezTo>
                        <a:cubicBezTo>
                          <a:pt x="2735" y="2484"/>
                          <a:pt x="2740" y="2484"/>
                          <a:pt x="2744" y="2484"/>
                        </a:cubicBezTo>
                        <a:cubicBezTo>
                          <a:pt x="3175" y="2484"/>
                          <a:pt x="3167" y="1828"/>
                          <a:pt x="2731" y="1814"/>
                        </a:cubicBezTo>
                        <a:cubicBezTo>
                          <a:pt x="2195" y="1798"/>
                          <a:pt x="1563" y="1798"/>
                          <a:pt x="1106" y="1477"/>
                        </a:cubicBezTo>
                        <a:cubicBezTo>
                          <a:pt x="710" y="1200"/>
                          <a:pt x="706" y="756"/>
                          <a:pt x="758" y="319"/>
                        </a:cubicBezTo>
                        <a:cubicBezTo>
                          <a:pt x="785" y="106"/>
                          <a:pt x="628" y="1"/>
                          <a:pt x="4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7"/>
                  <p:cNvSpPr/>
                  <p:nvPr/>
                </p:nvSpPr>
                <p:spPr>
                  <a:xfrm>
                    <a:off x="5021420" y="3604223"/>
                    <a:ext cx="958783" cy="17793"/>
                  </a:xfrm>
                  <a:custGeom>
                    <a:rect b="b" l="l" r="r" t="t"/>
                    <a:pathLst>
                      <a:path extrusionOk="0" h="447" w="24087">
                        <a:moveTo>
                          <a:pt x="229" y="0"/>
                        </a:moveTo>
                        <a:cubicBezTo>
                          <a:pt x="103" y="0"/>
                          <a:pt x="1" y="103"/>
                          <a:pt x="1" y="225"/>
                        </a:cubicBezTo>
                        <a:cubicBezTo>
                          <a:pt x="1" y="348"/>
                          <a:pt x="103" y="447"/>
                          <a:pt x="229" y="447"/>
                        </a:cubicBezTo>
                        <a:lnTo>
                          <a:pt x="23858" y="447"/>
                        </a:lnTo>
                        <a:cubicBezTo>
                          <a:pt x="23985" y="447"/>
                          <a:pt x="24087" y="348"/>
                          <a:pt x="24087" y="225"/>
                        </a:cubicBezTo>
                        <a:cubicBezTo>
                          <a:pt x="24087" y="103"/>
                          <a:pt x="23985" y="0"/>
                          <a:pt x="23858"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7"/>
                  <p:cNvSpPr/>
                  <p:nvPr/>
                </p:nvSpPr>
                <p:spPr>
                  <a:xfrm>
                    <a:off x="5021420" y="3712893"/>
                    <a:ext cx="958783" cy="17713"/>
                  </a:xfrm>
                  <a:custGeom>
                    <a:rect b="b" l="l" r="r" t="t"/>
                    <a:pathLst>
                      <a:path extrusionOk="0" h="445" w="24087">
                        <a:moveTo>
                          <a:pt x="229" y="1"/>
                        </a:moveTo>
                        <a:cubicBezTo>
                          <a:pt x="103" y="1"/>
                          <a:pt x="1" y="100"/>
                          <a:pt x="1" y="223"/>
                        </a:cubicBezTo>
                        <a:cubicBezTo>
                          <a:pt x="1" y="346"/>
                          <a:pt x="103" y="445"/>
                          <a:pt x="229" y="445"/>
                        </a:cubicBezTo>
                        <a:lnTo>
                          <a:pt x="23858" y="445"/>
                        </a:lnTo>
                        <a:cubicBezTo>
                          <a:pt x="23985" y="445"/>
                          <a:pt x="24087" y="346"/>
                          <a:pt x="24087" y="223"/>
                        </a:cubicBezTo>
                        <a:cubicBezTo>
                          <a:pt x="24087" y="100"/>
                          <a:pt x="23985" y="1"/>
                          <a:pt x="23858"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7"/>
                  <p:cNvSpPr/>
                  <p:nvPr/>
                </p:nvSpPr>
                <p:spPr>
                  <a:xfrm>
                    <a:off x="6084275" y="3530980"/>
                    <a:ext cx="303314" cy="296109"/>
                  </a:xfrm>
                  <a:custGeom>
                    <a:rect b="b" l="l" r="r" t="t"/>
                    <a:pathLst>
                      <a:path extrusionOk="0" h="7439" w="7620">
                        <a:moveTo>
                          <a:pt x="4646" y="443"/>
                        </a:moveTo>
                        <a:cubicBezTo>
                          <a:pt x="6032" y="443"/>
                          <a:pt x="7162" y="1546"/>
                          <a:pt x="7162" y="2901"/>
                        </a:cubicBezTo>
                        <a:lnTo>
                          <a:pt x="7162" y="4536"/>
                        </a:lnTo>
                        <a:cubicBezTo>
                          <a:pt x="7162" y="5888"/>
                          <a:pt x="6032" y="6991"/>
                          <a:pt x="4646" y="6991"/>
                        </a:cubicBezTo>
                        <a:lnTo>
                          <a:pt x="2973" y="6991"/>
                        </a:lnTo>
                        <a:cubicBezTo>
                          <a:pt x="1585" y="6991"/>
                          <a:pt x="458" y="5888"/>
                          <a:pt x="458" y="4536"/>
                        </a:cubicBezTo>
                        <a:lnTo>
                          <a:pt x="458" y="2901"/>
                        </a:lnTo>
                        <a:cubicBezTo>
                          <a:pt x="458" y="1546"/>
                          <a:pt x="1585" y="443"/>
                          <a:pt x="2973" y="443"/>
                        </a:cubicBezTo>
                        <a:close/>
                        <a:moveTo>
                          <a:pt x="2973" y="0"/>
                        </a:moveTo>
                        <a:cubicBezTo>
                          <a:pt x="1335" y="0"/>
                          <a:pt x="0" y="1300"/>
                          <a:pt x="0" y="2901"/>
                        </a:cubicBezTo>
                        <a:lnTo>
                          <a:pt x="0" y="4536"/>
                        </a:lnTo>
                        <a:cubicBezTo>
                          <a:pt x="0" y="6134"/>
                          <a:pt x="1335" y="7438"/>
                          <a:pt x="2973" y="7438"/>
                        </a:cubicBezTo>
                        <a:lnTo>
                          <a:pt x="4646" y="7438"/>
                        </a:lnTo>
                        <a:cubicBezTo>
                          <a:pt x="6285" y="7438"/>
                          <a:pt x="7619" y="6134"/>
                          <a:pt x="7619" y="4536"/>
                        </a:cubicBezTo>
                        <a:lnTo>
                          <a:pt x="7619" y="2901"/>
                        </a:lnTo>
                        <a:cubicBezTo>
                          <a:pt x="7619" y="1300"/>
                          <a:pt x="6285" y="0"/>
                          <a:pt x="4646" y="0"/>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 name="Google Shape;700;p27"/>
                <p:cNvSpPr/>
                <p:nvPr/>
              </p:nvSpPr>
              <p:spPr>
                <a:xfrm>
                  <a:off x="6416571" y="2365421"/>
                  <a:ext cx="347755" cy="311735"/>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7"/>
                <p:cNvSpPr/>
                <p:nvPr/>
              </p:nvSpPr>
              <p:spPr>
                <a:xfrm>
                  <a:off x="6416571" y="2861797"/>
                  <a:ext cx="347755" cy="311735"/>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27"/>
              <p:cNvGrpSpPr/>
              <p:nvPr/>
            </p:nvGrpSpPr>
            <p:grpSpPr>
              <a:xfrm>
                <a:off x="6283252" y="1528289"/>
                <a:ext cx="2463563" cy="3279985"/>
                <a:chOff x="6283252" y="1528289"/>
                <a:chExt cx="2463563" cy="3279985"/>
              </a:xfrm>
            </p:grpSpPr>
            <p:grpSp>
              <p:nvGrpSpPr>
                <p:cNvPr id="703" name="Google Shape;703;p27"/>
                <p:cNvGrpSpPr/>
                <p:nvPr/>
              </p:nvGrpSpPr>
              <p:grpSpPr>
                <a:xfrm>
                  <a:off x="7072113" y="1852269"/>
                  <a:ext cx="714639" cy="993568"/>
                  <a:chOff x="6974678" y="2217868"/>
                  <a:chExt cx="626272" cy="870711"/>
                </a:xfrm>
              </p:grpSpPr>
              <p:sp>
                <p:nvSpPr>
                  <p:cNvPr id="704" name="Google Shape;704;p27"/>
                  <p:cNvSpPr/>
                  <p:nvPr/>
                </p:nvSpPr>
                <p:spPr>
                  <a:xfrm>
                    <a:off x="7058550" y="2442300"/>
                    <a:ext cx="542400" cy="561900"/>
                  </a:xfrm>
                  <a:prstGeom prst="rect">
                    <a:avLst/>
                  </a:pr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7"/>
                  <p:cNvSpPr/>
                  <p:nvPr/>
                </p:nvSpPr>
                <p:spPr>
                  <a:xfrm flipH="1">
                    <a:off x="6974678" y="2217868"/>
                    <a:ext cx="148279" cy="870711"/>
                  </a:xfrm>
                  <a:custGeom>
                    <a:rect b="b" l="l" r="r" t="t"/>
                    <a:pathLst>
                      <a:path extrusionOk="0" h="15520" w="2643">
                        <a:moveTo>
                          <a:pt x="2192" y="1"/>
                        </a:moveTo>
                        <a:lnTo>
                          <a:pt x="783" y="1445"/>
                        </a:lnTo>
                        <a:cubicBezTo>
                          <a:pt x="1" y="4349"/>
                          <a:pt x="315" y="15382"/>
                          <a:pt x="328" y="15519"/>
                        </a:cubicBezTo>
                        <a:lnTo>
                          <a:pt x="2319" y="15516"/>
                        </a:lnTo>
                        <a:cubicBezTo>
                          <a:pt x="2319" y="15447"/>
                          <a:pt x="2643" y="13143"/>
                          <a:pt x="2155" y="9805"/>
                        </a:cubicBezTo>
                        <a:cubicBezTo>
                          <a:pt x="1667" y="6459"/>
                          <a:pt x="2176" y="83"/>
                          <a:pt x="2192"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 name="Google Shape;706;p27"/>
                <p:cNvSpPr/>
                <p:nvPr/>
              </p:nvSpPr>
              <p:spPr>
                <a:xfrm>
                  <a:off x="6416571" y="2077651"/>
                  <a:ext cx="347755" cy="311735"/>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7"/>
                <p:cNvSpPr/>
                <p:nvPr/>
              </p:nvSpPr>
              <p:spPr>
                <a:xfrm flipH="1">
                  <a:off x="7062401" y="1626113"/>
                  <a:ext cx="867977" cy="704002"/>
                </a:xfrm>
                <a:custGeom>
                  <a:rect b="b" l="l" r="r" t="t"/>
                  <a:pathLst>
                    <a:path extrusionOk="0" h="10815" w="13334">
                      <a:moveTo>
                        <a:pt x="8359" y="0"/>
                      </a:moveTo>
                      <a:cubicBezTo>
                        <a:pt x="8359" y="0"/>
                        <a:pt x="6373" y="5141"/>
                        <a:pt x="3441" y="7398"/>
                      </a:cubicBezTo>
                      <a:cubicBezTo>
                        <a:pt x="3441" y="7398"/>
                        <a:pt x="2802" y="6968"/>
                        <a:pt x="2083" y="6968"/>
                      </a:cubicBezTo>
                      <a:cubicBezTo>
                        <a:pt x="1694" y="6968"/>
                        <a:pt x="1282" y="7093"/>
                        <a:pt x="935" y="7480"/>
                      </a:cubicBezTo>
                      <a:cubicBezTo>
                        <a:pt x="0" y="8525"/>
                        <a:pt x="764" y="10178"/>
                        <a:pt x="2687" y="10178"/>
                      </a:cubicBezTo>
                      <a:cubicBezTo>
                        <a:pt x="2793" y="10178"/>
                        <a:pt x="2902" y="10173"/>
                        <a:pt x="3014" y="10163"/>
                      </a:cubicBezTo>
                      <a:cubicBezTo>
                        <a:pt x="3391" y="10129"/>
                        <a:pt x="3708" y="10113"/>
                        <a:pt x="3977" y="10113"/>
                      </a:cubicBezTo>
                      <a:cubicBezTo>
                        <a:pt x="5246" y="10113"/>
                        <a:pt x="5420" y="10457"/>
                        <a:pt x="5594" y="10815"/>
                      </a:cubicBezTo>
                      <a:cubicBezTo>
                        <a:pt x="5594" y="10815"/>
                        <a:pt x="6711" y="10630"/>
                        <a:pt x="8169" y="10630"/>
                      </a:cubicBezTo>
                      <a:cubicBezTo>
                        <a:pt x="8169" y="10630"/>
                        <a:pt x="8032" y="9951"/>
                        <a:pt x="8940" y="9778"/>
                      </a:cubicBezTo>
                      <a:cubicBezTo>
                        <a:pt x="9848" y="9603"/>
                        <a:pt x="13313" y="8627"/>
                        <a:pt x="13327" y="6647"/>
                      </a:cubicBezTo>
                      <a:cubicBezTo>
                        <a:pt x="13333" y="5585"/>
                        <a:pt x="12862" y="4657"/>
                        <a:pt x="12927" y="3985"/>
                      </a:cubicBezTo>
                      <a:cubicBezTo>
                        <a:pt x="13043" y="2762"/>
                        <a:pt x="12418" y="254"/>
                        <a:pt x="8359" y="0"/>
                      </a:cubicBezTo>
                      <a:close/>
                    </a:path>
                  </a:pathLst>
                </a:custGeom>
                <a:solidFill>
                  <a:srgbClr val="FFB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7"/>
                <p:cNvSpPr/>
                <p:nvPr/>
              </p:nvSpPr>
              <p:spPr>
                <a:xfrm flipH="1">
                  <a:off x="7568391" y="2429790"/>
                  <a:ext cx="690723" cy="700683"/>
                </a:xfrm>
                <a:custGeom>
                  <a:rect b="b" l="l" r="r" t="t"/>
                  <a:pathLst>
                    <a:path extrusionOk="0" h="10764" w="10611">
                      <a:moveTo>
                        <a:pt x="9692" y="0"/>
                      </a:moveTo>
                      <a:cubicBezTo>
                        <a:pt x="7656" y="0"/>
                        <a:pt x="0" y="3688"/>
                        <a:pt x="1653" y="7106"/>
                      </a:cubicBezTo>
                      <a:cubicBezTo>
                        <a:pt x="3117" y="10123"/>
                        <a:pt x="5374" y="10763"/>
                        <a:pt x="6296" y="10763"/>
                      </a:cubicBezTo>
                      <a:cubicBezTo>
                        <a:pt x="6451" y="10763"/>
                        <a:pt x="6568" y="10745"/>
                        <a:pt x="6637" y="10717"/>
                      </a:cubicBezTo>
                      <a:cubicBezTo>
                        <a:pt x="7112" y="10519"/>
                        <a:pt x="7924" y="9888"/>
                        <a:pt x="7784" y="9365"/>
                      </a:cubicBezTo>
                      <a:cubicBezTo>
                        <a:pt x="7644" y="8840"/>
                        <a:pt x="5937" y="6491"/>
                        <a:pt x="7518" y="4979"/>
                      </a:cubicBezTo>
                      <a:cubicBezTo>
                        <a:pt x="9099" y="3466"/>
                        <a:pt x="10037" y="3384"/>
                        <a:pt x="10324" y="2097"/>
                      </a:cubicBezTo>
                      <a:cubicBezTo>
                        <a:pt x="10611" y="811"/>
                        <a:pt x="10337" y="80"/>
                        <a:pt x="9874" y="12"/>
                      </a:cubicBezTo>
                      <a:cubicBezTo>
                        <a:pt x="9820" y="4"/>
                        <a:pt x="9759" y="0"/>
                        <a:pt x="9692"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7"/>
                <p:cNvSpPr/>
                <p:nvPr/>
              </p:nvSpPr>
              <p:spPr>
                <a:xfrm flipH="1">
                  <a:off x="8037474" y="4042224"/>
                  <a:ext cx="709340" cy="689161"/>
                </a:xfrm>
                <a:custGeom>
                  <a:rect b="b" l="l" r="r" t="t"/>
                  <a:pathLst>
                    <a:path extrusionOk="0" h="10587" w="10897">
                      <a:moveTo>
                        <a:pt x="4120" y="1"/>
                      </a:moveTo>
                      <a:lnTo>
                        <a:pt x="686" y="4538"/>
                      </a:lnTo>
                      <a:cubicBezTo>
                        <a:pt x="273" y="5135"/>
                        <a:pt x="0" y="7866"/>
                        <a:pt x="2239" y="9439"/>
                      </a:cubicBezTo>
                      <a:cubicBezTo>
                        <a:pt x="3470" y="10304"/>
                        <a:pt x="4559" y="10587"/>
                        <a:pt x="5432" y="10587"/>
                      </a:cubicBezTo>
                      <a:cubicBezTo>
                        <a:pt x="6595" y="10587"/>
                        <a:pt x="7375" y="10086"/>
                        <a:pt x="7599" y="9788"/>
                      </a:cubicBezTo>
                      <a:lnTo>
                        <a:pt x="10897" y="5436"/>
                      </a:lnTo>
                      <a:lnTo>
                        <a:pt x="4120" y="1"/>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7"/>
                <p:cNvSpPr/>
                <p:nvPr/>
              </p:nvSpPr>
              <p:spPr>
                <a:xfrm flipH="1">
                  <a:off x="6656641" y="2598976"/>
                  <a:ext cx="20310" cy="12043"/>
                </a:xfrm>
                <a:custGeom>
                  <a:rect b="b" l="l" r="r" t="t"/>
                  <a:pathLst>
                    <a:path extrusionOk="0" h="185" w="312">
                      <a:moveTo>
                        <a:pt x="56" y="1"/>
                      </a:moveTo>
                      <a:lnTo>
                        <a:pt x="1" y="72"/>
                      </a:lnTo>
                      <a:lnTo>
                        <a:pt x="284" y="185"/>
                      </a:lnTo>
                      <a:lnTo>
                        <a:pt x="305" y="133"/>
                      </a:lnTo>
                      <a:cubicBezTo>
                        <a:pt x="311" y="117"/>
                        <a:pt x="301" y="100"/>
                        <a:pt x="287" y="92"/>
                      </a:cubicBezTo>
                      <a:lnTo>
                        <a:pt x="56" y="1"/>
                      </a:lnTo>
                      <a:close/>
                    </a:path>
                  </a:pathLst>
                </a:custGeom>
                <a:solidFill>
                  <a:srgbClr val="F4BB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7"/>
                <p:cNvSpPr/>
                <p:nvPr/>
              </p:nvSpPr>
              <p:spPr>
                <a:xfrm flipH="1">
                  <a:off x="6688407" y="2633216"/>
                  <a:ext cx="15428" cy="11392"/>
                </a:xfrm>
                <a:custGeom>
                  <a:rect b="b" l="l" r="r" t="t"/>
                  <a:pathLst>
                    <a:path extrusionOk="0" h="175" w="237">
                      <a:moveTo>
                        <a:pt x="69" y="1"/>
                      </a:moveTo>
                      <a:lnTo>
                        <a:pt x="1" y="92"/>
                      </a:lnTo>
                      <a:lnTo>
                        <a:pt x="199" y="174"/>
                      </a:lnTo>
                      <a:lnTo>
                        <a:pt x="229" y="99"/>
                      </a:lnTo>
                      <a:cubicBezTo>
                        <a:pt x="237" y="82"/>
                        <a:pt x="226" y="62"/>
                        <a:pt x="209" y="55"/>
                      </a:cubicBezTo>
                      <a:lnTo>
                        <a:pt x="69" y="1"/>
                      </a:lnTo>
                      <a:close/>
                    </a:path>
                  </a:pathLst>
                </a:custGeom>
                <a:solidFill>
                  <a:srgbClr val="F4BB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7"/>
                <p:cNvSpPr/>
                <p:nvPr/>
              </p:nvSpPr>
              <p:spPr>
                <a:xfrm flipH="1">
                  <a:off x="6497778" y="1906091"/>
                  <a:ext cx="2039947" cy="2558168"/>
                </a:xfrm>
                <a:custGeom>
                  <a:rect b="b" l="l" r="r" t="t"/>
                  <a:pathLst>
                    <a:path extrusionOk="0" h="39299" w="31338">
                      <a:moveTo>
                        <a:pt x="26787" y="1"/>
                      </a:moveTo>
                      <a:lnTo>
                        <a:pt x="110" y="34444"/>
                      </a:lnTo>
                      <a:cubicBezTo>
                        <a:pt x="1" y="35547"/>
                        <a:pt x="308" y="37291"/>
                        <a:pt x="1926" y="38432"/>
                      </a:cubicBezTo>
                      <a:cubicBezTo>
                        <a:pt x="2509" y="38841"/>
                        <a:pt x="3062" y="39121"/>
                        <a:pt x="3574" y="39298"/>
                      </a:cubicBezTo>
                      <a:lnTo>
                        <a:pt x="31338" y="3455"/>
                      </a:lnTo>
                      <a:lnTo>
                        <a:pt x="26787" y="1"/>
                      </a:lnTo>
                      <a:close/>
                    </a:path>
                  </a:pathLst>
                </a:custGeom>
                <a:solidFill>
                  <a:srgbClr val="FFB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7"/>
                <p:cNvSpPr/>
                <p:nvPr/>
              </p:nvSpPr>
              <p:spPr>
                <a:xfrm flipH="1">
                  <a:off x="6385836" y="2128955"/>
                  <a:ext cx="1921279" cy="2351296"/>
                </a:xfrm>
                <a:custGeom>
                  <a:rect b="b" l="l" r="r" t="t"/>
                  <a:pathLst>
                    <a:path extrusionOk="0" h="36121" w="29515">
                      <a:moveTo>
                        <a:pt x="27764" y="0"/>
                      </a:moveTo>
                      <a:lnTo>
                        <a:pt x="0" y="35843"/>
                      </a:lnTo>
                      <a:cubicBezTo>
                        <a:pt x="567" y="36042"/>
                        <a:pt x="1085" y="36120"/>
                        <a:pt x="1543" y="36120"/>
                      </a:cubicBezTo>
                      <a:cubicBezTo>
                        <a:pt x="2705" y="36120"/>
                        <a:pt x="3486" y="35621"/>
                        <a:pt x="3711" y="35325"/>
                      </a:cubicBezTo>
                      <a:lnTo>
                        <a:pt x="3714" y="35321"/>
                      </a:lnTo>
                      <a:lnTo>
                        <a:pt x="29514" y="1332"/>
                      </a:lnTo>
                      <a:lnTo>
                        <a:pt x="27764" y="0"/>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7"/>
                <p:cNvSpPr/>
                <p:nvPr/>
              </p:nvSpPr>
              <p:spPr>
                <a:xfrm flipH="1">
                  <a:off x="6791982" y="1877930"/>
                  <a:ext cx="1736604" cy="2272401"/>
                </a:xfrm>
                <a:custGeom>
                  <a:rect b="b" l="l" r="r" t="t"/>
                  <a:pathLst>
                    <a:path extrusionOk="0" h="34909" w="26678">
                      <a:moveTo>
                        <a:pt x="26063" y="1"/>
                      </a:moveTo>
                      <a:lnTo>
                        <a:pt x="260" y="33990"/>
                      </a:lnTo>
                      <a:lnTo>
                        <a:pt x="260" y="33993"/>
                      </a:lnTo>
                      <a:cubicBezTo>
                        <a:pt x="147" y="34157"/>
                        <a:pt x="42" y="34485"/>
                        <a:pt x="1" y="34908"/>
                      </a:cubicBezTo>
                      <a:lnTo>
                        <a:pt x="26678" y="465"/>
                      </a:lnTo>
                      <a:lnTo>
                        <a:pt x="26063" y="1"/>
                      </a:ln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7"/>
                <p:cNvSpPr/>
                <p:nvPr/>
              </p:nvSpPr>
              <p:spPr>
                <a:xfrm flipH="1">
                  <a:off x="6627544" y="2542928"/>
                  <a:ext cx="91849" cy="63468"/>
                </a:xfrm>
                <a:custGeom>
                  <a:rect b="b" l="l" r="r" t="t"/>
                  <a:pathLst>
                    <a:path extrusionOk="0" h="975" w="1411">
                      <a:moveTo>
                        <a:pt x="422" y="1"/>
                      </a:moveTo>
                      <a:cubicBezTo>
                        <a:pt x="273" y="1"/>
                        <a:pt x="133" y="91"/>
                        <a:pt x="76" y="236"/>
                      </a:cubicBezTo>
                      <a:cubicBezTo>
                        <a:pt x="1" y="428"/>
                        <a:pt x="93" y="646"/>
                        <a:pt x="284" y="721"/>
                      </a:cubicBezTo>
                      <a:lnTo>
                        <a:pt x="851" y="947"/>
                      </a:lnTo>
                      <a:cubicBezTo>
                        <a:pt x="896" y="965"/>
                        <a:pt x="944" y="974"/>
                        <a:pt x="990" y="974"/>
                      </a:cubicBezTo>
                      <a:cubicBezTo>
                        <a:pt x="1138" y="974"/>
                        <a:pt x="1279" y="884"/>
                        <a:pt x="1336" y="739"/>
                      </a:cubicBezTo>
                      <a:cubicBezTo>
                        <a:pt x="1411" y="548"/>
                        <a:pt x="1319" y="329"/>
                        <a:pt x="1127" y="254"/>
                      </a:cubicBezTo>
                      <a:lnTo>
                        <a:pt x="561" y="28"/>
                      </a:lnTo>
                      <a:cubicBezTo>
                        <a:pt x="515" y="10"/>
                        <a:pt x="468" y="1"/>
                        <a:pt x="422" y="1"/>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7"/>
                <p:cNvSpPr/>
                <p:nvPr/>
              </p:nvSpPr>
              <p:spPr>
                <a:xfrm flipH="1">
                  <a:off x="6650002" y="2581595"/>
                  <a:ext cx="88659" cy="62231"/>
                </a:xfrm>
                <a:custGeom>
                  <a:rect b="b" l="l" r="r" t="t"/>
                  <a:pathLst>
                    <a:path extrusionOk="0" h="956" w="1362">
                      <a:moveTo>
                        <a:pt x="421" y="1"/>
                      </a:moveTo>
                      <a:cubicBezTo>
                        <a:pt x="273" y="1"/>
                        <a:pt x="132" y="91"/>
                        <a:pt x="75" y="236"/>
                      </a:cubicBezTo>
                      <a:cubicBezTo>
                        <a:pt x="0" y="428"/>
                        <a:pt x="92" y="646"/>
                        <a:pt x="283" y="721"/>
                      </a:cubicBezTo>
                      <a:lnTo>
                        <a:pt x="799" y="930"/>
                      </a:lnTo>
                      <a:cubicBezTo>
                        <a:pt x="843" y="947"/>
                        <a:pt x="889" y="955"/>
                        <a:pt x="934" y="955"/>
                      </a:cubicBezTo>
                      <a:cubicBezTo>
                        <a:pt x="1083" y="955"/>
                        <a:pt x="1226" y="865"/>
                        <a:pt x="1284" y="718"/>
                      </a:cubicBezTo>
                      <a:cubicBezTo>
                        <a:pt x="1362" y="527"/>
                        <a:pt x="1267" y="309"/>
                        <a:pt x="1075" y="233"/>
                      </a:cubicBezTo>
                      <a:lnTo>
                        <a:pt x="560" y="28"/>
                      </a:lnTo>
                      <a:cubicBezTo>
                        <a:pt x="514" y="10"/>
                        <a:pt x="467" y="1"/>
                        <a:pt x="421" y="1"/>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7"/>
                <p:cNvSpPr/>
                <p:nvPr/>
              </p:nvSpPr>
              <p:spPr>
                <a:xfrm flipH="1">
                  <a:off x="6681964" y="2619546"/>
                  <a:ext cx="73427" cy="56047"/>
                </a:xfrm>
                <a:custGeom>
                  <a:rect b="b" l="l" r="r" t="t"/>
                  <a:pathLst>
                    <a:path extrusionOk="0" h="861" w="1128">
                      <a:moveTo>
                        <a:pt x="429" y="0"/>
                      </a:moveTo>
                      <a:cubicBezTo>
                        <a:pt x="278" y="0"/>
                        <a:pt x="134" y="91"/>
                        <a:pt x="76" y="238"/>
                      </a:cubicBezTo>
                      <a:cubicBezTo>
                        <a:pt x="1" y="428"/>
                        <a:pt x="93" y="647"/>
                        <a:pt x="284" y="723"/>
                      </a:cubicBezTo>
                      <a:lnTo>
                        <a:pt x="564" y="835"/>
                      </a:lnTo>
                      <a:cubicBezTo>
                        <a:pt x="609" y="853"/>
                        <a:pt x="656" y="861"/>
                        <a:pt x="702" y="861"/>
                      </a:cubicBezTo>
                      <a:cubicBezTo>
                        <a:pt x="852" y="861"/>
                        <a:pt x="995" y="773"/>
                        <a:pt x="1053" y="627"/>
                      </a:cubicBezTo>
                      <a:cubicBezTo>
                        <a:pt x="1127" y="436"/>
                        <a:pt x="1035" y="217"/>
                        <a:pt x="844" y="138"/>
                      </a:cubicBezTo>
                      <a:lnTo>
                        <a:pt x="564" y="26"/>
                      </a:lnTo>
                      <a:cubicBezTo>
                        <a:pt x="520" y="9"/>
                        <a:pt x="474" y="0"/>
                        <a:pt x="429" y="0"/>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7"/>
                <p:cNvSpPr/>
                <p:nvPr/>
              </p:nvSpPr>
              <p:spPr>
                <a:xfrm flipH="1">
                  <a:off x="6308564" y="1690065"/>
                  <a:ext cx="566527" cy="577395"/>
                </a:xfrm>
                <a:custGeom>
                  <a:rect b="b" l="l" r="r" t="t"/>
                  <a:pathLst>
                    <a:path extrusionOk="0" h="9013" w="8843">
                      <a:moveTo>
                        <a:pt x="5718" y="0"/>
                      </a:moveTo>
                      <a:cubicBezTo>
                        <a:pt x="3497" y="1127"/>
                        <a:pt x="926" y="2619"/>
                        <a:pt x="683" y="2967"/>
                      </a:cubicBezTo>
                      <a:cubicBezTo>
                        <a:pt x="274" y="3561"/>
                        <a:pt x="1" y="6295"/>
                        <a:pt x="2240" y="7869"/>
                      </a:cubicBezTo>
                      <a:cubicBezTo>
                        <a:pt x="3468" y="8731"/>
                        <a:pt x="4556" y="9013"/>
                        <a:pt x="5429" y="9013"/>
                      </a:cubicBezTo>
                      <a:cubicBezTo>
                        <a:pt x="6592" y="9013"/>
                        <a:pt x="7373" y="8513"/>
                        <a:pt x="7599" y="8217"/>
                      </a:cubicBezTo>
                      <a:cubicBezTo>
                        <a:pt x="7828" y="7913"/>
                        <a:pt x="8470" y="4909"/>
                        <a:pt x="8842" y="2359"/>
                      </a:cubicBezTo>
                      <a:cubicBezTo>
                        <a:pt x="6326" y="2222"/>
                        <a:pt x="5818" y="720"/>
                        <a:pt x="5718" y="0"/>
                      </a:cubicBezTo>
                      <a:close/>
                    </a:path>
                  </a:pathLst>
                </a:custGeom>
                <a:solidFill>
                  <a:srgbClr val="FDDF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7"/>
                <p:cNvSpPr/>
                <p:nvPr/>
              </p:nvSpPr>
              <p:spPr>
                <a:xfrm flipH="1">
                  <a:off x="6308527" y="1836255"/>
                  <a:ext cx="289638" cy="433447"/>
                </a:xfrm>
                <a:custGeom>
                  <a:rect b="b" l="l" r="r" t="t"/>
                  <a:pathLst>
                    <a:path extrusionOk="0" h="6766" w="4521">
                      <a:moveTo>
                        <a:pt x="3684" y="0"/>
                      </a:moveTo>
                      <a:cubicBezTo>
                        <a:pt x="2868" y="2396"/>
                        <a:pt x="1659" y="5165"/>
                        <a:pt x="0" y="6619"/>
                      </a:cubicBezTo>
                      <a:cubicBezTo>
                        <a:pt x="400" y="6721"/>
                        <a:pt x="772" y="6766"/>
                        <a:pt x="1110" y="6766"/>
                      </a:cubicBezTo>
                      <a:cubicBezTo>
                        <a:pt x="2271" y="6766"/>
                        <a:pt x="3052" y="6263"/>
                        <a:pt x="3277" y="5967"/>
                      </a:cubicBezTo>
                      <a:cubicBezTo>
                        <a:pt x="3506" y="5663"/>
                        <a:pt x="4148" y="2659"/>
                        <a:pt x="4520" y="109"/>
                      </a:cubicBezTo>
                      <a:cubicBezTo>
                        <a:pt x="4213" y="92"/>
                        <a:pt x="3933" y="54"/>
                        <a:pt x="3684" y="0"/>
                      </a:cubicBezTo>
                      <a:close/>
                    </a:path>
                  </a:pathLst>
                </a:custGeom>
                <a:solidFill>
                  <a:srgbClr val="FBC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7"/>
                <p:cNvSpPr/>
                <p:nvPr/>
              </p:nvSpPr>
              <p:spPr>
                <a:xfrm flipH="1">
                  <a:off x="6283252" y="1606396"/>
                  <a:ext cx="225509" cy="234789"/>
                </a:xfrm>
                <a:custGeom>
                  <a:rect b="b" l="l" r="r" t="t"/>
                  <a:pathLst>
                    <a:path extrusionOk="0" h="3665" w="3520">
                      <a:moveTo>
                        <a:pt x="3144" y="1"/>
                      </a:moveTo>
                      <a:cubicBezTo>
                        <a:pt x="2739" y="1"/>
                        <a:pt x="1444" y="575"/>
                        <a:pt x="0" y="1306"/>
                      </a:cubicBezTo>
                      <a:cubicBezTo>
                        <a:pt x="100" y="2026"/>
                        <a:pt x="608" y="3528"/>
                        <a:pt x="3124" y="3665"/>
                      </a:cubicBezTo>
                      <a:cubicBezTo>
                        <a:pt x="3394" y="1801"/>
                        <a:pt x="3520" y="180"/>
                        <a:pt x="3240" y="19"/>
                      </a:cubicBezTo>
                      <a:cubicBezTo>
                        <a:pt x="3218" y="7"/>
                        <a:pt x="3186" y="1"/>
                        <a:pt x="3144" y="1"/>
                      </a:cubicBezTo>
                      <a:close/>
                    </a:path>
                  </a:pathLst>
                </a:custGeom>
                <a:solidFill>
                  <a:srgbClr val="15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7"/>
                <p:cNvSpPr/>
                <p:nvPr/>
              </p:nvSpPr>
              <p:spPr>
                <a:xfrm flipH="1">
                  <a:off x="7249739" y="4678669"/>
                  <a:ext cx="379829" cy="83126"/>
                </a:xfrm>
                <a:custGeom>
                  <a:rect b="b" l="l" r="r" t="t"/>
                  <a:pathLst>
                    <a:path extrusionOk="0" h="1277" w="5835">
                      <a:moveTo>
                        <a:pt x="342" y="1"/>
                      </a:moveTo>
                      <a:cubicBezTo>
                        <a:pt x="342" y="1"/>
                        <a:pt x="130" y="96"/>
                        <a:pt x="141" y="280"/>
                      </a:cubicBezTo>
                      <a:cubicBezTo>
                        <a:pt x="151" y="461"/>
                        <a:pt x="1" y="936"/>
                        <a:pt x="677" y="936"/>
                      </a:cubicBezTo>
                      <a:cubicBezTo>
                        <a:pt x="1257" y="936"/>
                        <a:pt x="3726" y="1276"/>
                        <a:pt x="4705" y="1276"/>
                      </a:cubicBezTo>
                      <a:cubicBezTo>
                        <a:pt x="4873" y="1276"/>
                        <a:pt x="4997" y="1266"/>
                        <a:pt x="5060" y="1243"/>
                      </a:cubicBezTo>
                      <a:cubicBezTo>
                        <a:pt x="5262" y="1226"/>
                        <a:pt x="5667" y="1127"/>
                        <a:pt x="5705" y="943"/>
                      </a:cubicBezTo>
                      <a:cubicBezTo>
                        <a:pt x="5835" y="352"/>
                        <a:pt x="5561" y="260"/>
                        <a:pt x="5561" y="260"/>
                      </a:cubicBezTo>
                      <a:lnTo>
                        <a:pt x="342" y="1"/>
                      </a:ln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7"/>
                <p:cNvSpPr/>
                <p:nvPr/>
              </p:nvSpPr>
              <p:spPr>
                <a:xfrm flipH="1">
                  <a:off x="7360140" y="4494707"/>
                  <a:ext cx="259664" cy="222234"/>
                </a:xfrm>
                <a:custGeom>
                  <a:rect b="b" l="l" r="r" t="t"/>
                  <a:pathLst>
                    <a:path extrusionOk="0" h="3414" w="3989">
                      <a:moveTo>
                        <a:pt x="2432" y="0"/>
                      </a:moveTo>
                      <a:lnTo>
                        <a:pt x="455" y="136"/>
                      </a:lnTo>
                      <a:cubicBezTo>
                        <a:pt x="455" y="136"/>
                        <a:pt x="520" y="1110"/>
                        <a:pt x="325" y="1812"/>
                      </a:cubicBezTo>
                      <a:cubicBezTo>
                        <a:pt x="134" y="2512"/>
                        <a:pt x="1" y="3233"/>
                        <a:pt x="1045" y="3274"/>
                      </a:cubicBezTo>
                      <a:lnTo>
                        <a:pt x="2859" y="3413"/>
                      </a:lnTo>
                      <a:cubicBezTo>
                        <a:pt x="2859" y="3413"/>
                        <a:pt x="2824" y="1574"/>
                        <a:pt x="3988" y="1468"/>
                      </a:cubicBezTo>
                      <a:cubicBezTo>
                        <a:pt x="3988" y="1468"/>
                        <a:pt x="2506" y="1185"/>
                        <a:pt x="2432"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7"/>
                <p:cNvSpPr/>
                <p:nvPr/>
              </p:nvSpPr>
              <p:spPr>
                <a:xfrm flipH="1">
                  <a:off x="7255334" y="4589813"/>
                  <a:ext cx="189361" cy="141582"/>
                </a:xfrm>
                <a:custGeom>
                  <a:rect b="b" l="l" r="r" t="t"/>
                  <a:pathLst>
                    <a:path extrusionOk="0" h="2175" w="2909">
                      <a:moveTo>
                        <a:pt x="1501" y="1"/>
                      </a:moveTo>
                      <a:cubicBezTo>
                        <a:pt x="1302" y="1"/>
                        <a:pt x="1076" y="59"/>
                        <a:pt x="810" y="178"/>
                      </a:cubicBezTo>
                      <a:cubicBezTo>
                        <a:pt x="1" y="536"/>
                        <a:pt x="100" y="1813"/>
                        <a:pt x="100" y="1813"/>
                      </a:cubicBezTo>
                      <a:cubicBezTo>
                        <a:pt x="116" y="2096"/>
                        <a:pt x="726" y="2175"/>
                        <a:pt x="1317" y="2175"/>
                      </a:cubicBezTo>
                      <a:cubicBezTo>
                        <a:pt x="1759" y="2175"/>
                        <a:pt x="2191" y="2131"/>
                        <a:pt x="2356" y="2096"/>
                      </a:cubicBezTo>
                      <a:cubicBezTo>
                        <a:pt x="2735" y="2014"/>
                        <a:pt x="2909" y="1386"/>
                        <a:pt x="2483" y="703"/>
                      </a:cubicBezTo>
                      <a:cubicBezTo>
                        <a:pt x="2199" y="243"/>
                        <a:pt x="1907" y="1"/>
                        <a:pt x="1501" y="1"/>
                      </a:cubicBezTo>
                      <a:close/>
                    </a:path>
                  </a:pathLst>
                </a:custGeom>
                <a:solidFill>
                  <a:srgbClr val="DC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7"/>
                <p:cNvSpPr/>
                <p:nvPr/>
              </p:nvSpPr>
              <p:spPr>
                <a:xfrm flipH="1">
                  <a:off x="7391970" y="4506685"/>
                  <a:ext cx="139824" cy="96731"/>
                </a:xfrm>
                <a:custGeom>
                  <a:rect b="b" l="l" r="r" t="t"/>
                  <a:pathLst>
                    <a:path extrusionOk="0" h="1486" w="2148">
                      <a:moveTo>
                        <a:pt x="155" y="1"/>
                      </a:moveTo>
                      <a:lnTo>
                        <a:pt x="1" y="28"/>
                      </a:lnTo>
                      <a:cubicBezTo>
                        <a:pt x="7" y="75"/>
                        <a:pt x="209" y="1206"/>
                        <a:pt x="831" y="1403"/>
                      </a:cubicBezTo>
                      <a:cubicBezTo>
                        <a:pt x="1008" y="1458"/>
                        <a:pt x="1179" y="1485"/>
                        <a:pt x="1332" y="1485"/>
                      </a:cubicBezTo>
                      <a:cubicBezTo>
                        <a:pt x="1718" y="1485"/>
                        <a:pt x="2019" y="1335"/>
                        <a:pt x="2148" y="1137"/>
                      </a:cubicBezTo>
                      <a:lnTo>
                        <a:pt x="2014" y="1052"/>
                      </a:lnTo>
                      <a:cubicBezTo>
                        <a:pt x="1924" y="1191"/>
                        <a:pt x="1676" y="1327"/>
                        <a:pt x="1332" y="1327"/>
                      </a:cubicBezTo>
                      <a:cubicBezTo>
                        <a:pt x="1194" y="1327"/>
                        <a:pt x="1042" y="1305"/>
                        <a:pt x="878" y="1253"/>
                      </a:cubicBezTo>
                      <a:cubicBezTo>
                        <a:pt x="346" y="1086"/>
                        <a:pt x="158" y="10"/>
                        <a:pt x="1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7"/>
                <p:cNvSpPr/>
                <p:nvPr/>
              </p:nvSpPr>
              <p:spPr>
                <a:xfrm flipH="1">
                  <a:off x="7414362" y="4533570"/>
                  <a:ext cx="99856" cy="74534"/>
                </a:xfrm>
                <a:custGeom>
                  <a:rect b="b" l="l" r="r" t="t"/>
                  <a:pathLst>
                    <a:path extrusionOk="0" h="1145" w="1534">
                      <a:moveTo>
                        <a:pt x="1194" y="1"/>
                      </a:moveTo>
                      <a:cubicBezTo>
                        <a:pt x="879" y="1"/>
                        <a:pt x="275" y="115"/>
                        <a:pt x="24" y="939"/>
                      </a:cubicBezTo>
                      <a:cubicBezTo>
                        <a:pt x="0" y="1025"/>
                        <a:pt x="49" y="1113"/>
                        <a:pt x="131" y="1137"/>
                      </a:cubicBezTo>
                      <a:cubicBezTo>
                        <a:pt x="147" y="1144"/>
                        <a:pt x="161" y="1144"/>
                        <a:pt x="178" y="1144"/>
                      </a:cubicBezTo>
                      <a:cubicBezTo>
                        <a:pt x="243" y="1144"/>
                        <a:pt x="307" y="1100"/>
                        <a:pt x="328" y="1031"/>
                      </a:cubicBezTo>
                      <a:cubicBezTo>
                        <a:pt x="518" y="402"/>
                        <a:pt x="944" y="312"/>
                        <a:pt x="1175" y="312"/>
                      </a:cubicBezTo>
                      <a:cubicBezTo>
                        <a:pt x="1251" y="312"/>
                        <a:pt x="1306" y="321"/>
                        <a:pt x="1325" y="325"/>
                      </a:cubicBezTo>
                      <a:cubicBezTo>
                        <a:pt x="1337" y="328"/>
                        <a:pt x="1349" y="329"/>
                        <a:pt x="1361" y="329"/>
                      </a:cubicBezTo>
                      <a:cubicBezTo>
                        <a:pt x="1433" y="329"/>
                        <a:pt x="1498" y="278"/>
                        <a:pt x="1513" y="205"/>
                      </a:cubicBezTo>
                      <a:cubicBezTo>
                        <a:pt x="1533" y="120"/>
                        <a:pt x="1478" y="35"/>
                        <a:pt x="1393" y="18"/>
                      </a:cubicBezTo>
                      <a:cubicBezTo>
                        <a:pt x="1390" y="17"/>
                        <a:pt x="1313" y="1"/>
                        <a:pt x="1194"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7"/>
                <p:cNvSpPr/>
                <p:nvPr/>
              </p:nvSpPr>
              <p:spPr>
                <a:xfrm flipH="1">
                  <a:off x="7387933" y="4556028"/>
                  <a:ext cx="88074" cy="58260"/>
                </a:xfrm>
                <a:custGeom>
                  <a:rect b="b" l="l" r="r" t="t"/>
                  <a:pathLst>
                    <a:path extrusionOk="0" h="895" w="1353">
                      <a:moveTo>
                        <a:pt x="1194" y="0"/>
                      </a:moveTo>
                      <a:cubicBezTo>
                        <a:pt x="1192" y="0"/>
                        <a:pt x="1190" y="0"/>
                        <a:pt x="1189" y="0"/>
                      </a:cubicBezTo>
                      <a:cubicBezTo>
                        <a:pt x="1154" y="4"/>
                        <a:pt x="325" y="27"/>
                        <a:pt x="35" y="673"/>
                      </a:cubicBezTo>
                      <a:cubicBezTo>
                        <a:pt x="1" y="755"/>
                        <a:pt x="38" y="847"/>
                        <a:pt x="117" y="881"/>
                      </a:cubicBezTo>
                      <a:cubicBezTo>
                        <a:pt x="137" y="891"/>
                        <a:pt x="161" y="894"/>
                        <a:pt x="182" y="894"/>
                      </a:cubicBezTo>
                      <a:cubicBezTo>
                        <a:pt x="243" y="894"/>
                        <a:pt x="301" y="861"/>
                        <a:pt x="325" y="802"/>
                      </a:cubicBezTo>
                      <a:cubicBezTo>
                        <a:pt x="530" y="341"/>
                        <a:pt x="1185" y="317"/>
                        <a:pt x="1198" y="317"/>
                      </a:cubicBezTo>
                      <a:cubicBezTo>
                        <a:pt x="1284" y="314"/>
                        <a:pt x="1352" y="243"/>
                        <a:pt x="1352" y="157"/>
                      </a:cubicBezTo>
                      <a:cubicBezTo>
                        <a:pt x="1349" y="70"/>
                        <a:pt x="1277" y="0"/>
                        <a:pt x="1194" y="0"/>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7"/>
                <p:cNvSpPr/>
                <p:nvPr/>
              </p:nvSpPr>
              <p:spPr>
                <a:xfrm flipH="1">
                  <a:off x="7376351" y="4725539"/>
                  <a:ext cx="379634" cy="82736"/>
                </a:xfrm>
                <a:custGeom>
                  <a:rect b="b" l="l" r="r" t="t"/>
                  <a:pathLst>
                    <a:path extrusionOk="0" h="1271" w="5832">
                      <a:moveTo>
                        <a:pt x="342" y="1"/>
                      </a:moveTo>
                      <a:cubicBezTo>
                        <a:pt x="342" y="1"/>
                        <a:pt x="127" y="97"/>
                        <a:pt x="137" y="281"/>
                      </a:cubicBezTo>
                      <a:cubicBezTo>
                        <a:pt x="147" y="461"/>
                        <a:pt x="1" y="888"/>
                        <a:pt x="676" y="936"/>
                      </a:cubicBezTo>
                      <a:cubicBezTo>
                        <a:pt x="1285" y="977"/>
                        <a:pt x="3644" y="1271"/>
                        <a:pt x="4668" y="1271"/>
                      </a:cubicBezTo>
                      <a:cubicBezTo>
                        <a:pt x="4840" y="1271"/>
                        <a:pt x="4974" y="1263"/>
                        <a:pt x="5056" y="1244"/>
                      </a:cubicBezTo>
                      <a:cubicBezTo>
                        <a:pt x="5261" y="1226"/>
                        <a:pt x="5663" y="1127"/>
                        <a:pt x="5704" y="943"/>
                      </a:cubicBezTo>
                      <a:cubicBezTo>
                        <a:pt x="5831" y="352"/>
                        <a:pt x="5558" y="264"/>
                        <a:pt x="5558" y="264"/>
                      </a:cubicBezTo>
                      <a:lnTo>
                        <a:pt x="342" y="1"/>
                      </a:lnTo>
                      <a:close/>
                    </a:path>
                  </a:pathLst>
                </a:custGeom>
                <a:solidFill>
                  <a:srgbClr val="E1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7"/>
                <p:cNvSpPr/>
                <p:nvPr/>
              </p:nvSpPr>
              <p:spPr>
                <a:xfrm flipH="1">
                  <a:off x="7486622" y="4541577"/>
                  <a:ext cx="259599" cy="222299"/>
                </a:xfrm>
                <a:custGeom>
                  <a:rect b="b" l="l" r="r" t="t"/>
                  <a:pathLst>
                    <a:path extrusionOk="0" h="3415" w="3988">
                      <a:moveTo>
                        <a:pt x="2431" y="0"/>
                      </a:moveTo>
                      <a:lnTo>
                        <a:pt x="451" y="137"/>
                      </a:lnTo>
                      <a:cubicBezTo>
                        <a:pt x="451" y="137"/>
                        <a:pt x="516" y="1110"/>
                        <a:pt x="325" y="1813"/>
                      </a:cubicBezTo>
                      <a:cubicBezTo>
                        <a:pt x="131" y="2513"/>
                        <a:pt x="0" y="3233"/>
                        <a:pt x="1042" y="3277"/>
                      </a:cubicBezTo>
                      <a:lnTo>
                        <a:pt x="2855" y="3414"/>
                      </a:lnTo>
                      <a:cubicBezTo>
                        <a:pt x="2855" y="3414"/>
                        <a:pt x="2820" y="1577"/>
                        <a:pt x="3988" y="1472"/>
                      </a:cubicBezTo>
                      <a:cubicBezTo>
                        <a:pt x="3988" y="1472"/>
                        <a:pt x="2502" y="1185"/>
                        <a:pt x="2431"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7"/>
                <p:cNvSpPr/>
                <p:nvPr/>
              </p:nvSpPr>
              <p:spPr>
                <a:xfrm flipH="1">
                  <a:off x="7672598" y="4660898"/>
                  <a:ext cx="52076" cy="68285"/>
                </a:xfrm>
                <a:custGeom>
                  <a:rect b="b" l="l" r="r" t="t"/>
                  <a:pathLst>
                    <a:path extrusionOk="0" h="1049" w="800">
                      <a:moveTo>
                        <a:pt x="373" y="0"/>
                      </a:moveTo>
                      <a:lnTo>
                        <a:pt x="236" y="311"/>
                      </a:lnTo>
                      <a:lnTo>
                        <a:pt x="0" y="311"/>
                      </a:lnTo>
                      <a:lnTo>
                        <a:pt x="141" y="574"/>
                      </a:lnTo>
                      <a:lnTo>
                        <a:pt x="55" y="942"/>
                      </a:lnTo>
                      <a:lnTo>
                        <a:pt x="349" y="731"/>
                      </a:lnTo>
                      <a:lnTo>
                        <a:pt x="608" y="1049"/>
                      </a:lnTo>
                      <a:lnTo>
                        <a:pt x="544" y="584"/>
                      </a:lnTo>
                      <a:lnTo>
                        <a:pt x="799" y="488"/>
                      </a:lnTo>
                      <a:lnTo>
                        <a:pt x="482" y="397"/>
                      </a:lnTo>
                      <a:lnTo>
                        <a:pt x="373" y="0"/>
                      </a:ln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7"/>
                <p:cNvSpPr/>
                <p:nvPr/>
              </p:nvSpPr>
              <p:spPr>
                <a:xfrm flipH="1">
                  <a:off x="7381946" y="4636682"/>
                  <a:ext cx="189426" cy="141647"/>
                </a:xfrm>
                <a:custGeom>
                  <a:rect b="b" l="l" r="r" t="t"/>
                  <a:pathLst>
                    <a:path extrusionOk="0" h="2176" w="2910">
                      <a:moveTo>
                        <a:pt x="1503" y="1"/>
                      </a:moveTo>
                      <a:cubicBezTo>
                        <a:pt x="1304" y="1"/>
                        <a:pt x="1077" y="59"/>
                        <a:pt x="810" y="178"/>
                      </a:cubicBezTo>
                      <a:cubicBezTo>
                        <a:pt x="1" y="536"/>
                        <a:pt x="100" y="1816"/>
                        <a:pt x="100" y="1816"/>
                      </a:cubicBezTo>
                      <a:cubicBezTo>
                        <a:pt x="116" y="2097"/>
                        <a:pt x="726" y="2176"/>
                        <a:pt x="1318" y="2176"/>
                      </a:cubicBezTo>
                      <a:cubicBezTo>
                        <a:pt x="1762" y="2176"/>
                        <a:pt x="2195" y="2132"/>
                        <a:pt x="2360" y="2097"/>
                      </a:cubicBezTo>
                      <a:cubicBezTo>
                        <a:pt x="2739" y="2015"/>
                        <a:pt x="2909" y="1386"/>
                        <a:pt x="2486" y="704"/>
                      </a:cubicBezTo>
                      <a:cubicBezTo>
                        <a:pt x="2200" y="243"/>
                        <a:pt x="1909" y="1"/>
                        <a:pt x="1503"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7"/>
                <p:cNvSpPr/>
                <p:nvPr/>
              </p:nvSpPr>
              <p:spPr>
                <a:xfrm flipH="1">
                  <a:off x="7518582" y="4553554"/>
                  <a:ext cx="139889" cy="96731"/>
                </a:xfrm>
                <a:custGeom>
                  <a:rect b="b" l="l" r="r" t="t"/>
                  <a:pathLst>
                    <a:path extrusionOk="0" h="1486" w="2149">
                      <a:moveTo>
                        <a:pt x="158" y="1"/>
                      </a:moveTo>
                      <a:lnTo>
                        <a:pt x="1" y="28"/>
                      </a:lnTo>
                      <a:cubicBezTo>
                        <a:pt x="8" y="76"/>
                        <a:pt x="209" y="1206"/>
                        <a:pt x="831" y="1403"/>
                      </a:cubicBezTo>
                      <a:cubicBezTo>
                        <a:pt x="1008" y="1461"/>
                        <a:pt x="1179" y="1485"/>
                        <a:pt x="1332" y="1485"/>
                      </a:cubicBezTo>
                      <a:cubicBezTo>
                        <a:pt x="1718" y="1485"/>
                        <a:pt x="2022" y="1335"/>
                        <a:pt x="2148" y="1141"/>
                      </a:cubicBezTo>
                      <a:lnTo>
                        <a:pt x="2015" y="1052"/>
                      </a:lnTo>
                      <a:cubicBezTo>
                        <a:pt x="1925" y="1191"/>
                        <a:pt x="1678" y="1327"/>
                        <a:pt x="1334" y="1327"/>
                      </a:cubicBezTo>
                      <a:cubicBezTo>
                        <a:pt x="1196" y="1327"/>
                        <a:pt x="1043" y="1305"/>
                        <a:pt x="878" y="1253"/>
                      </a:cubicBezTo>
                      <a:cubicBezTo>
                        <a:pt x="349" y="1086"/>
                        <a:pt x="158" y="11"/>
                        <a:pt x="15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7"/>
                <p:cNvSpPr/>
                <p:nvPr/>
              </p:nvSpPr>
              <p:spPr>
                <a:xfrm flipH="1">
                  <a:off x="7541039" y="4580439"/>
                  <a:ext cx="99856" cy="74534"/>
                </a:xfrm>
                <a:custGeom>
                  <a:rect b="b" l="l" r="r" t="t"/>
                  <a:pathLst>
                    <a:path extrusionOk="0" h="1145" w="1534">
                      <a:moveTo>
                        <a:pt x="1196" y="1"/>
                      </a:moveTo>
                      <a:cubicBezTo>
                        <a:pt x="882" y="1"/>
                        <a:pt x="279" y="116"/>
                        <a:pt x="28" y="943"/>
                      </a:cubicBezTo>
                      <a:cubicBezTo>
                        <a:pt x="0" y="1025"/>
                        <a:pt x="49" y="1113"/>
                        <a:pt x="131" y="1138"/>
                      </a:cubicBezTo>
                      <a:cubicBezTo>
                        <a:pt x="147" y="1144"/>
                        <a:pt x="161" y="1144"/>
                        <a:pt x="178" y="1144"/>
                      </a:cubicBezTo>
                      <a:cubicBezTo>
                        <a:pt x="246" y="1144"/>
                        <a:pt x="308" y="1103"/>
                        <a:pt x="328" y="1035"/>
                      </a:cubicBezTo>
                      <a:cubicBezTo>
                        <a:pt x="521" y="407"/>
                        <a:pt x="945" y="314"/>
                        <a:pt x="1177" y="314"/>
                      </a:cubicBezTo>
                      <a:cubicBezTo>
                        <a:pt x="1253" y="314"/>
                        <a:pt x="1309" y="324"/>
                        <a:pt x="1329" y="328"/>
                      </a:cubicBezTo>
                      <a:cubicBezTo>
                        <a:pt x="1339" y="330"/>
                        <a:pt x="1350" y="331"/>
                        <a:pt x="1360" y="331"/>
                      </a:cubicBezTo>
                      <a:cubicBezTo>
                        <a:pt x="1433" y="331"/>
                        <a:pt x="1498" y="280"/>
                        <a:pt x="1516" y="205"/>
                      </a:cubicBezTo>
                      <a:cubicBezTo>
                        <a:pt x="1533" y="120"/>
                        <a:pt x="1478" y="35"/>
                        <a:pt x="1393" y="18"/>
                      </a:cubicBezTo>
                      <a:cubicBezTo>
                        <a:pt x="1391" y="17"/>
                        <a:pt x="1314" y="1"/>
                        <a:pt x="1196"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7"/>
                <p:cNvSpPr/>
                <p:nvPr/>
              </p:nvSpPr>
              <p:spPr>
                <a:xfrm flipH="1">
                  <a:off x="7514415" y="4602897"/>
                  <a:ext cx="88269" cy="58520"/>
                </a:xfrm>
                <a:custGeom>
                  <a:rect b="b" l="l" r="r" t="t"/>
                  <a:pathLst>
                    <a:path extrusionOk="0" h="899" w="1356">
                      <a:moveTo>
                        <a:pt x="1192" y="1"/>
                      </a:moveTo>
                      <a:cubicBezTo>
                        <a:pt x="1154" y="4"/>
                        <a:pt x="325" y="28"/>
                        <a:pt x="39" y="673"/>
                      </a:cubicBezTo>
                      <a:cubicBezTo>
                        <a:pt x="1" y="755"/>
                        <a:pt x="39" y="847"/>
                        <a:pt x="117" y="885"/>
                      </a:cubicBezTo>
                      <a:cubicBezTo>
                        <a:pt x="138" y="891"/>
                        <a:pt x="161" y="898"/>
                        <a:pt x="182" y="898"/>
                      </a:cubicBezTo>
                      <a:cubicBezTo>
                        <a:pt x="243" y="898"/>
                        <a:pt x="302" y="861"/>
                        <a:pt x="329" y="803"/>
                      </a:cubicBezTo>
                      <a:cubicBezTo>
                        <a:pt x="533" y="342"/>
                        <a:pt x="1192" y="318"/>
                        <a:pt x="1199" y="318"/>
                      </a:cubicBezTo>
                      <a:cubicBezTo>
                        <a:pt x="1285" y="318"/>
                        <a:pt x="1356" y="243"/>
                        <a:pt x="1353" y="158"/>
                      </a:cubicBezTo>
                      <a:cubicBezTo>
                        <a:pt x="1349" y="69"/>
                        <a:pt x="1277" y="4"/>
                        <a:pt x="1192" y="1"/>
                      </a:cubicBezTo>
                      <a:close/>
                    </a:path>
                  </a:pathLst>
                </a:custGeom>
                <a:solidFill>
                  <a:srgbClr val="E8E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7"/>
                <p:cNvSpPr/>
                <p:nvPr/>
              </p:nvSpPr>
              <p:spPr>
                <a:xfrm flipH="1">
                  <a:off x="7182630" y="2396722"/>
                  <a:ext cx="686231" cy="603366"/>
                </a:xfrm>
                <a:custGeom>
                  <a:rect b="b" l="l" r="r" t="t"/>
                  <a:pathLst>
                    <a:path extrusionOk="0" h="9269" w="10542">
                      <a:moveTo>
                        <a:pt x="6645" y="1"/>
                      </a:moveTo>
                      <a:cubicBezTo>
                        <a:pt x="5506" y="1"/>
                        <a:pt x="4402" y="359"/>
                        <a:pt x="3879" y="520"/>
                      </a:cubicBezTo>
                      <a:cubicBezTo>
                        <a:pt x="2967" y="800"/>
                        <a:pt x="561" y="2227"/>
                        <a:pt x="280" y="4043"/>
                      </a:cubicBezTo>
                      <a:cubicBezTo>
                        <a:pt x="0" y="5862"/>
                        <a:pt x="2288" y="8873"/>
                        <a:pt x="2346" y="9228"/>
                      </a:cubicBezTo>
                      <a:cubicBezTo>
                        <a:pt x="2350" y="9256"/>
                        <a:pt x="2401" y="9269"/>
                        <a:pt x="2490" y="9269"/>
                      </a:cubicBezTo>
                      <a:cubicBezTo>
                        <a:pt x="3555" y="9269"/>
                        <a:pt x="10121" y="7453"/>
                        <a:pt x="10121" y="7453"/>
                      </a:cubicBezTo>
                      <a:cubicBezTo>
                        <a:pt x="10121" y="7453"/>
                        <a:pt x="10542" y="2227"/>
                        <a:pt x="8992" y="800"/>
                      </a:cubicBezTo>
                      <a:cubicBezTo>
                        <a:pt x="8336" y="194"/>
                        <a:pt x="7481" y="1"/>
                        <a:pt x="6645" y="1"/>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7"/>
                <p:cNvSpPr/>
                <p:nvPr/>
              </p:nvSpPr>
              <p:spPr>
                <a:xfrm flipH="1">
                  <a:off x="7565713" y="2693886"/>
                  <a:ext cx="244692" cy="290259"/>
                </a:xfrm>
                <a:custGeom>
                  <a:rect b="b" l="l" r="r" t="t"/>
                  <a:pathLst>
                    <a:path extrusionOk="0" h="4459" w="3759">
                      <a:moveTo>
                        <a:pt x="1386" y="1"/>
                      </a:moveTo>
                      <a:cubicBezTo>
                        <a:pt x="1302" y="1"/>
                        <a:pt x="1220" y="23"/>
                        <a:pt x="1140" y="72"/>
                      </a:cubicBezTo>
                      <a:cubicBezTo>
                        <a:pt x="93" y="717"/>
                        <a:pt x="0" y="2048"/>
                        <a:pt x="0" y="2048"/>
                      </a:cubicBezTo>
                      <a:lnTo>
                        <a:pt x="1202" y="4458"/>
                      </a:lnTo>
                      <a:lnTo>
                        <a:pt x="3759" y="3400"/>
                      </a:lnTo>
                      <a:cubicBezTo>
                        <a:pt x="3759" y="3400"/>
                        <a:pt x="2416" y="1"/>
                        <a:pt x="1386" y="1"/>
                      </a:cubicBezTo>
                      <a:close/>
                    </a:path>
                  </a:pathLst>
                </a:custGeom>
                <a:solidFill>
                  <a:srgbClr val="FFBD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7"/>
                <p:cNvSpPr/>
                <p:nvPr/>
              </p:nvSpPr>
              <p:spPr>
                <a:xfrm flipH="1">
                  <a:off x="7136414" y="2865740"/>
                  <a:ext cx="788886" cy="1573607"/>
                </a:xfrm>
                <a:custGeom>
                  <a:rect b="b" l="l" r="r" t="t"/>
                  <a:pathLst>
                    <a:path extrusionOk="0" h="24174" w="12119">
                      <a:moveTo>
                        <a:pt x="9345" y="1"/>
                      </a:moveTo>
                      <a:cubicBezTo>
                        <a:pt x="6833" y="1"/>
                        <a:pt x="3500" y="1145"/>
                        <a:pt x="2779" y="1590"/>
                      </a:cubicBezTo>
                      <a:cubicBezTo>
                        <a:pt x="2608" y="1696"/>
                        <a:pt x="3213" y="2921"/>
                        <a:pt x="3213" y="2921"/>
                      </a:cubicBezTo>
                      <a:cubicBezTo>
                        <a:pt x="3213" y="2921"/>
                        <a:pt x="219" y="5798"/>
                        <a:pt x="127" y="10270"/>
                      </a:cubicBezTo>
                      <a:cubicBezTo>
                        <a:pt x="0" y="16230"/>
                        <a:pt x="2595" y="23498"/>
                        <a:pt x="2595" y="23498"/>
                      </a:cubicBezTo>
                      <a:cubicBezTo>
                        <a:pt x="2595" y="23498"/>
                        <a:pt x="2803" y="24174"/>
                        <a:pt x="3943" y="24174"/>
                      </a:cubicBezTo>
                      <a:cubicBezTo>
                        <a:pt x="5086" y="24174"/>
                        <a:pt x="5879" y="23662"/>
                        <a:pt x="5879" y="23662"/>
                      </a:cubicBezTo>
                      <a:cubicBezTo>
                        <a:pt x="5929" y="23664"/>
                        <a:pt x="5978" y="23665"/>
                        <a:pt x="6026" y="23665"/>
                      </a:cubicBezTo>
                      <a:cubicBezTo>
                        <a:pt x="7377" y="23665"/>
                        <a:pt x="7506" y="22754"/>
                        <a:pt x="7506" y="22754"/>
                      </a:cubicBezTo>
                      <a:cubicBezTo>
                        <a:pt x="7763" y="21962"/>
                        <a:pt x="10022" y="16534"/>
                        <a:pt x="11070" y="11574"/>
                      </a:cubicBezTo>
                      <a:cubicBezTo>
                        <a:pt x="12119" y="6614"/>
                        <a:pt x="11654" y="1959"/>
                        <a:pt x="11675" y="1655"/>
                      </a:cubicBezTo>
                      <a:cubicBezTo>
                        <a:pt x="11699" y="1351"/>
                        <a:pt x="11675" y="607"/>
                        <a:pt x="11675" y="607"/>
                      </a:cubicBezTo>
                      <a:cubicBezTo>
                        <a:pt x="11147" y="168"/>
                        <a:pt x="10306" y="1"/>
                        <a:pt x="934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7"/>
                <p:cNvSpPr/>
                <p:nvPr/>
              </p:nvSpPr>
              <p:spPr>
                <a:xfrm flipH="1">
                  <a:off x="7173050" y="2905839"/>
                  <a:ext cx="105194" cy="252243"/>
                </a:xfrm>
                <a:custGeom>
                  <a:rect b="b" l="l" r="r" t="t"/>
                  <a:pathLst>
                    <a:path extrusionOk="0" h="3875" w="1616">
                      <a:moveTo>
                        <a:pt x="1524" y="1"/>
                      </a:moveTo>
                      <a:cubicBezTo>
                        <a:pt x="1478" y="1"/>
                        <a:pt x="1442" y="35"/>
                        <a:pt x="1445" y="79"/>
                      </a:cubicBezTo>
                      <a:cubicBezTo>
                        <a:pt x="1462" y="1721"/>
                        <a:pt x="1373" y="3486"/>
                        <a:pt x="1196" y="3605"/>
                      </a:cubicBezTo>
                      <a:cubicBezTo>
                        <a:pt x="1043" y="3695"/>
                        <a:pt x="747" y="3719"/>
                        <a:pt x="490" y="3719"/>
                      </a:cubicBezTo>
                      <a:cubicBezTo>
                        <a:pt x="327" y="3719"/>
                        <a:pt x="179" y="3709"/>
                        <a:pt x="93" y="3701"/>
                      </a:cubicBezTo>
                      <a:cubicBezTo>
                        <a:pt x="89" y="3701"/>
                        <a:pt x="84" y="3700"/>
                        <a:pt x="80" y="3700"/>
                      </a:cubicBezTo>
                      <a:cubicBezTo>
                        <a:pt x="42" y="3700"/>
                        <a:pt x="11" y="3729"/>
                        <a:pt x="8" y="3769"/>
                      </a:cubicBezTo>
                      <a:cubicBezTo>
                        <a:pt x="0" y="3813"/>
                        <a:pt x="35" y="3851"/>
                        <a:pt x="76" y="3858"/>
                      </a:cubicBezTo>
                      <a:cubicBezTo>
                        <a:pt x="93" y="3858"/>
                        <a:pt x="274" y="3875"/>
                        <a:pt x="499" y="3875"/>
                      </a:cubicBezTo>
                      <a:cubicBezTo>
                        <a:pt x="766" y="3875"/>
                        <a:pt x="1089" y="3851"/>
                        <a:pt x="1274" y="3742"/>
                      </a:cubicBezTo>
                      <a:cubicBezTo>
                        <a:pt x="1615" y="3547"/>
                        <a:pt x="1612" y="888"/>
                        <a:pt x="1601" y="79"/>
                      </a:cubicBezTo>
                      <a:cubicBezTo>
                        <a:pt x="1601" y="35"/>
                        <a:pt x="1564" y="1"/>
                        <a:pt x="15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7"/>
                <p:cNvSpPr/>
                <p:nvPr/>
              </p:nvSpPr>
              <p:spPr>
                <a:xfrm flipH="1">
                  <a:off x="7183334" y="2900306"/>
                  <a:ext cx="26689" cy="56047"/>
                </a:xfrm>
                <a:custGeom>
                  <a:rect b="b" l="l" r="r" t="t"/>
                  <a:pathLst>
                    <a:path extrusionOk="0" h="861" w="410">
                      <a:moveTo>
                        <a:pt x="205" y="0"/>
                      </a:moveTo>
                      <a:cubicBezTo>
                        <a:pt x="93" y="0"/>
                        <a:pt x="0" y="191"/>
                        <a:pt x="0" y="431"/>
                      </a:cubicBezTo>
                      <a:cubicBezTo>
                        <a:pt x="0" y="666"/>
                        <a:pt x="93" y="861"/>
                        <a:pt x="205" y="861"/>
                      </a:cubicBezTo>
                      <a:cubicBezTo>
                        <a:pt x="318" y="861"/>
                        <a:pt x="410" y="666"/>
                        <a:pt x="410" y="431"/>
                      </a:cubicBezTo>
                      <a:cubicBezTo>
                        <a:pt x="410" y="191"/>
                        <a:pt x="318"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7"/>
                <p:cNvSpPr/>
                <p:nvPr/>
              </p:nvSpPr>
              <p:spPr>
                <a:xfrm flipH="1">
                  <a:off x="7222596" y="2963905"/>
                  <a:ext cx="499409" cy="97122"/>
                </a:xfrm>
                <a:custGeom>
                  <a:rect b="b" l="l" r="r" t="t"/>
                  <a:pathLst>
                    <a:path extrusionOk="0" h="1492" w="7672">
                      <a:moveTo>
                        <a:pt x="6523" y="1"/>
                      </a:moveTo>
                      <a:cubicBezTo>
                        <a:pt x="3032" y="1"/>
                        <a:pt x="90" y="1325"/>
                        <a:pt x="59" y="1341"/>
                      </a:cubicBezTo>
                      <a:cubicBezTo>
                        <a:pt x="18" y="1358"/>
                        <a:pt x="0" y="1406"/>
                        <a:pt x="18" y="1444"/>
                      </a:cubicBezTo>
                      <a:cubicBezTo>
                        <a:pt x="32" y="1475"/>
                        <a:pt x="62" y="1491"/>
                        <a:pt x="90" y="1491"/>
                      </a:cubicBezTo>
                      <a:cubicBezTo>
                        <a:pt x="103" y="1491"/>
                        <a:pt x="113" y="1488"/>
                        <a:pt x="123" y="1484"/>
                      </a:cubicBezTo>
                      <a:cubicBezTo>
                        <a:pt x="155" y="1469"/>
                        <a:pt x="3067" y="158"/>
                        <a:pt x="6523" y="158"/>
                      </a:cubicBezTo>
                      <a:cubicBezTo>
                        <a:pt x="6871" y="158"/>
                        <a:pt x="7225" y="171"/>
                        <a:pt x="7583" y="201"/>
                      </a:cubicBezTo>
                      <a:cubicBezTo>
                        <a:pt x="7585" y="201"/>
                        <a:pt x="7588" y="201"/>
                        <a:pt x="7590" y="201"/>
                      </a:cubicBezTo>
                      <a:cubicBezTo>
                        <a:pt x="7631" y="201"/>
                        <a:pt x="7665" y="171"/>
                        <a:pt x="7668" y="129"/>
                      </a:cubicBezTo>
                      <a:cubicBezTo>
                        <a:pt x="7671" y="85"/>
                        <a:pt x="7640" y="47"/>
                        <a:pt x="7596" y="44"/>
                      </a:cubicBezTo>
                      <a:cubicBezTo>
                        <a:pt x="7234" y="14"/>
                        <a:pt x="6876" y="1"/>
                        <a:pt x="6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7"/>
                <p:cNvSpPr/>
                <p:nvPr/>
              </p:nvSpPr>
              <p:spPr>
                <a:xfrm flipH="1">
                  <a:off x="7577688" y="2904081"/>
                  <a:ext cx="90742" cy="135398"/>
                </a:xfrm>
                <a:custGeom>
                  <a:rect b="b" l="l" r="r" t="t"/>
                  <a:pathLst>
                    <a:path extrusionOk="0" h="2080" w="1394">
                      <a:moveTo>
                        <a:pt x="1202" y="1"/>
                      </a:moveTo>
                      <a:lnTo>
                        <a:pt x="263" y="223"/>
                      </a:lnTo>
                      <a:cubicBezTo>
                        <a:pt x="1" y="1393"/>
                        <a:pt x="673" y="2079"/>
                        <a:pt x="673" y="2079"/>
                      </a:cubicBezTo>
                      <a:lnTo>
                        <a:pt x="1394" y="1878"/>
                      </a:lnTo>
                      <a:cubicBezTo>
                        <a:pt x="800" y="1226"/>
                        <a:pt x="1202" y="1"/>
                        <a:pt x="12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7"/>
                <p:cNvSpPr/>
                <p:nvPr/>
              </p:nvSpPr>
              <p:spPr>
                <a:xfrm flipH="1">
                  <a:off x="7572155" y="2899004"/>
                  <a:ext cx="101613" cy="145552"/>
                </a:xfrm>
                <a:custGeom>
                  <a:rect b="b" l="l" r="r" t="t"/>
                  <a:pathLst>
                    <a:path extrusionOk="0" h="2236" w="1561">
                      <a:moveTo>
                        <a:pt x="1172" y="188"/>
                      </a:moveTo>
                      <a:lnTo>
                        <a:pt x="1172" y="188"/>
                      </a:lnTo>
                      <a:cubicBezTo>
                        <a:pt x="1090" y="512"/>
                        <a:pt x="929" y="1352"/>
                        <a:pt x="1339" y="1911"/>
                      </a:cubicBezTo>
                      <a:lnTo>
                        <a:pt x="779" y="2069"/>
                      </a:lnTo>
                      <a:cubicBezTo>
                        <a:pt x="660" y="1922"/>
                        <a:pt x="219" y="1314"/>
                        <a:pt x="410" y="365"/>
                      </a:cubicBezTo>
                      <a:lnTo>
                        <a:pt x="1172" y="188"/>
                      </a:lnTo>
                      <a:close/>
                      <a:moveTo>
                        <a:pt x="1287" y="1"/>
                      </a:moveTo>
                      <a:cubicBezTo>
                        <a:pt x="1280" y="1"/>
                        <a:pt x="1273" y="2"/>
                        <a:pt x="1267" y="3"/>
                      </a:cubicBezTo>
                      <a:lnTo>
                        <a:pt x="324" y="222"/>
                      </a:lnTo>
                      <a:cubicBezTo>
                        <a:pt x="297" y="228"/>
                        <a:pt x="274" y="252"/>
                        <a:pt x="267" y="283"/>
                      </a:cubicBezTo>
                      <a:cubicBezTo>
                        <a:pt x="1" y="1484"/>
                        <a:pt x="669" y="2181"/>
                        <a:pt x="697" y="2212"/>
                      </a:cubicBezTo>
                      <a:cubicBezTo>
                        <a:pt x="714" y="2226"/>
                        <a:pt x="734" y="2236"/>
                        <a:pt x="755" y="2236"/>
                      </a:cubicBezTo>
                      <a:cubicBezTo>
                        <a:pt x="762" y="2236"/>
                        <a:pt x="768" y="2236"/>
                        <a:pt x="775" y="2232"/>
                      </a:cubicBezTo>
                      <a:lnTo>
                        <a:pt x="1496" y="2031"/>
                      </a:lnTo>
                      <a:cubicBezTo>
                        <a:pt x="1523" y="2024"/>
                        <a:pt x="1544" y="2004"/>
                        <a:pt x="1553" y="1976"/>
                      </a:cubicBezTo>
                      <a:cubicBezTo>
                        <a:pt x="1561" y="1952"/>
                        <a:pt x="1553" y="1922"/>
                        <a:pt x="1533" y="1901"/>
                      </a:cubicBezTo>
                      <a:cubicBezTo>
                        <a:pt x="977" y="1294"/>
                        <a:pt x="1356" y="116"/>
                        <a:pt x="1359" y="102"/>
                      </a:cubicBezTo>
                      <a:cubicBezTo>
                        <a:pt x="1369" y="75"/>
                        <a:pt x="1362" y="47"/>
                        <a:pt x="1345" y="27"/>
                      </a:cubicBezTo>
                      <a:cubicBezTo>
                        <a:pt x="1330" y="9"/>
                        <a:pt x="1308" y="1"/>
                        <a:pt x="1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7"/>
                <p:cNvSpPr/>
                <p:nvPr/>
              </p:nvSpPr>
              <p:spPr>
                <a:xfrm flipH="1">
                  <a:off x="7383050" y="2861834"/>
                  <a:ext cx="83387" cy="135658"/>
                </a:xfrm>
                <a:custGeom>
                  <a:rect b="b" l="l" r="r" t="t"/>
                  <a:pathLst>
                    <a:path extrusionOk="0" h="2084" w="1281">
                      <a:moveTo>
                        <a:pt x="1281" y="1"/>
                      </a:moveTo>
                      <a:lnTo>
                        <a:pt x="416" y="127"/>
                      </a:lnTo>
                      <a:cubicBezTo>
                        <a:pt x="416" y="127"/>
                        <a:pt x="0" y="984"/>
                        <a:pt x="403" y="2083"/>
                      </a:cubicBezTo>
                      <a:lnTo>
                        <a:pt x="1141" y="1950"/>
                      </a:lnTo>
                      <a:cubicBezTo>
                        <a:pt x="1141" y="1950"/>
                        <a:pt x="867" y="913"/>
                        <a:pt x="12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7"/>
                <p:cNvSpPr/>
                <p:nvPr/>
              </p:nvSpPr>
              <p:spPr>
                <a:xfrm flipH="1">
                  <a:off x="7377713" y="2856691"/>
                  <a:ext cx="94062" cy="146138"/>
                </a:xfrm>
                <a:custGeom>
                  <a:rect b="b" l="l" r="r" t="t"/>
                  <a:pathLst>
                    <a:path extrusionOk="0" h="2245" w="1445">
                      <a:moveTo>
                        <a:pt x="1236" y="179"/>
                      </a:moveTo>
                      <a:lnTo>
                        <a:pt x="1236" y="179"/>
                      </a:lnTo>
                      <a:cubicBezTo>
                        <a:pt x="949" y="926"/>
                        <a:pt x="1072" y="1712"/>
                        <a:pt x="1127" y="1967"/>
                      </a:cubicBezTo>
                      <a:lnTo>
                        <a:pt x="539" y="2073"/>
                      </a:lnTo>
                      <a:cubicBezTo>
                        <a:pt x="232" y="1176"/>
                        <a:pt x="485" y="448"/>
                        <a:pt x="553" y="278"/>
                      </a:cubicBezTo>
                      <a:lnTo>
                        <a:pt x="1236" y="179"/>
                      </a:lnTo>
                      <a:close/>
                      <a:moveTo>
                        <a:pt x="1360" y="0"/>
                      </a:moveTo>
                      <a:cubicBezTo>
                        <a:pt x="1356" y="0"/>
                        <a:pt x="1352" y="1"/>
                        <a:pt x="1349" y="1"/>
                      </a:cubicBezTo>
                      <a:lnTo>
                        <a:pt x="489" y="127"/>
                      </a:lnTo>
                      <a:cubicBezTo>
                        <a:pt x="462" y="131"/>
                        <a:pt x="441" y="148"/>
                        <a:pt x="430" y="172"/>
                      </a:cubicBezTo>
                      <a:cubicBezTo>
                        <a:pt x="410" y="206"/>
                        <a:pt x="0" y="1069"/>
                        <a:pt x="413" y="2189"/>
                      </a:cubicBezTo>
                      <a:cubicBezTo>
                        <a:pt x="424" y="2224"/>
                        <a:pt x="454" y="2244"/>
                        <a:pt x="485" y="2244"/>
                      </a:cubicBezTo>
                      <a:cubicBezTo>
                        <a:pt x="492" y="2244"/>
                        <a:pt x="495" y="2244"/>
                        <a:pt x="503" y="2241"/>
                      </a:cubicBezTo>
                      <a:lnTo>
                        <a:pt x="1236" y="2107"/>
                      </a:lnTo>
                      <a:cubicBezTo>
                        <a:pt x="1256" y="2104"/>
                        <a:pt x="1277" y="2090"/>
                        <a:pt x="1287" y="2073"/>
                      </a:cubicBezTo>
                      <a:cubicBezTo>
                        <a:pt x="1301" y="2053"/>
                        <a:pt x="1305" y="2029"/>
                        <a:pt x="1297" y="2008"/>
                      </a:cubicBezTo>
                      <a:cubicBezTo>
                        <a:pt x="1294" y="1998"/>
                        <a:pt x="1038" y="984"/>
                        <a:pt x="1434" y="111"/>
                      </a:cubicBezTo>
                      <a:cubicBezTo>
                        <a:pt x="1445" y="86"/>
                        <a:pt x="1441" y="56"/>
                        <a:pt x="1424" y="32"/>
                      </a:cubicBezTo>
                      <a:cubicBezTo>
                        <a:pt x="1409" y="11"/>
                        <a:pt x="1386" y="0"/>
                        <a:pt x="1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7"/>
                <p:cNvSpPr/>
                <p:nvPr/>
              </p:nvSpPr>
              <p:spPr>
                <a:xfrm flipH="1">
                  <a:off x="7525940" y="3086676"/>
                  <a:ext cx="249639" cy="249639"/>
                </a:xfrm>
                <a:custGeom>
                  <a:rect b="b" l="l" r="r" t="t"/>
                  <a:pathLst>
                    <a:path extrusionOk="0" h="3835" w="3835">
                      <a:moveTo>
                        <a:pt x="3043" y="1"/>
                      </a:moveTo>
                      <a:cubicBezTo>
                        <a:pt x="3035" y="1"/>
                        <a:pt x="3027" y="2"/>
                        <a:pt x="3019" y="5"/>
                      </a:cubicBezTo>
                      <a:cubicBezTo>
                        <a:pt x="2978" y="15"/>
                        <a:pt x="2950" y="60"/>
                        <a:pt x="2964" y="104"/>
                      </a:cubicBezTo>
                      <a:cubicBezTo>
                        <a:pt x="2994" y="203"/>
                        <a:pt x="3637" y="2595"/>
                        <a:pt x="66" y="3681"/>
                      </a:cubicBezTo>
                      <a:cubicBezTo>
                        <a:pt x="25" y="3695"/>
                        <a:pt x="1" y="3739"/>
                        <a:pt x="15" y="3780"/>
                      </a:cubicBezTo>
                      <a:cubicBezTo>
                        <a:pt x="25" y="3814"/>
                        <a:pt x="56" y="3835"/>
                        <a:pt x="90" y="3835"/>
                      </a:cubicBezTo>
                      <a:cubicBezTo>
                        <a:pt x="97" y="3835"/>
                        <a:pt x="103" y="3835"/>
                        <a:pt x="114" y="3832"/>
                      </a:cubicBezTo>
                      <a:cubicBezTo>
                        <a:pt x="3834" y="2702"/>
                        <a:pt x="3125" y="83"/>
                        <a:pt x="3117" y="60"/>
                      </a:cubicBezTo>
                      <a:cubicBezTo>
                        <a:pt x="3107" y="23"/>
                        <a:pt x="3076" y="1"/>
                        <a:pt x="3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7"/>
                <p:cNvSpPr/>
                <p:nvPr/>
              </p:nvSpPr>
              <p:spPr>
                <a:xfrm flipH="1">
                  <a:off x="7661076" y="3039417"/>
                  <a:ext cx="42898" cy="44981"/>
                </a:xfrm>
                <a:custGeom>
                  <a:rect b="b" l="l" r="r" t="t"/>
                  <a:pathLst>
                    <a:path extrusionOk="0" h="691" w="659">
                      <a:moveTo>
                        <a:pt x="123" y="0"/>
                      </a:moveTo>
                      <a:lnTo>
                        <a:pt x="79" y="85"/>
                      </a:lnTo>
                      <a:cubicBezTo>
                        <a:pt x="0" y="233"/>
                        <a:pt x="62" y="564"/>
                        <a:pt x="72" y="628"/>
                      </a:cubicBezTo>
                      <a:cubicBezTo>
                        <a:pt x="79" y="666"/>
                        <a:pt x="113" y="690"/>
                        <a:pt x="150" y="690"/>
                      </a:cubicBezTo>
                      <a:lnTo>
                        <a:pt x="164" y="690"/>
                      </a:lnTo>
                      <a:cubicBezTo>
                        <a:pt x="208" y="683"/>
                        <a:pt x="235" y="638"/>
                        <a:pt x="229" y="597"/>
                      </a:cubicBezTo>
                      <a:cubicBezTo>
                        <a:pt x="208" y="502"/>
                        <a:pt x="194" y="365"/>
                        <a:pt x="199" y="266"/>
                      </a:cubicBezTo>
                      <a:lnTo>
                        <a:pt x="199" y="266"/>
                      </a:lnTo>
                      <a:cubicBezTo>
                        <a:pt x="335" y="386"/>
                        <a:pt x="481" y="543"/>
                        <a:pt x="495" y="625"/>
                      </a:cubicBezTo>
                      <a:cubicBezTo>
                        <a:pt x="501" y="665"/>
                        <a:pt x="535" y="691"/>
                        <a:pt x="574" y="691"/>
                      </a:cubicBezTo>
                      <a:cubicBezTo>
                        <a:pt x="579" y="691"/>
                        <a:pt x="583" y="691"/>
                        <a:pt x="588" y="690"/>
                      </a:cubicBezTo>
                      <a:cubicBezTo>
                        <a:pt x="629" y="683"/>
                        <a:pt x="659" y="642"/>
                        <a:pt x="652" y="597"/>
                      </a:cubicBezTo>
                      <a:cubicBezTo>
                        <a:pt x="618" y="400"/>
                        <a:pt x="270" y="113"/>
                        <a:pt x="199" y="58"/>
                      </a:cubicBezTo>
                      <a:lnTo>
                        <a:pt x="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7"/>
                <p:cNvSpPr/>
                <p:nvPr/>
              </p:nvSpPr>
              <p:spPr>
                <a:xfrm flipH="1">
                  <a:off x="7339956" y="2965597"/>
                  <a:ext cx="24280" cy="37234"/>
                </a:xfrm>
                <a:custGeom>
                  <a:rect b="b" l="l" r="r" t="t"/>
                  <a:pathLst>
                    <a:path extrusionOk="0" h="572" w="373">
                      <a:moveTo>
                        <a:pt x="282" y="1"/>
                      </a:moveTo>
                      <a:cubicBezTo>
                        <a:pt x="267" y="1"/>
                        <a:pt x="251" y="5"/>
                        <a:pt x="236" y="15"/>
                      </a:cubicBezTo>
                      <a:cubicBezTo>
                        <a:pt x="223" y="25"/>
                        <a:pt x="93" y="121"/>
                        <a:pt x="11" y="472"/>
                      </a:cubicBezTo>
                      <a:cubicBezTo>
                        <a:pt x="1" y="516"/>
                        <a:pt x="28" y="557"/>
                        <a:pt x="69" y="568"/>
                      </a:cubicBezTo>
                      <a:cubicBezTo>
                        <a:pt x="75" y="568"/>
                        <a:pt x="83" y="571"/>
                        <a:pt x="86" y="571"/>
                      </a:cubicBezTo>
                      <a:cubicBezTo>
                        <a:pt x="124" y="571"/>
                        <a:pt x="157" y="543"/>
                        <a:pt x="165" y="510"/>
                      </a:cubicBezTo>
                      <a:cubicBezTo>
                        <a:pt x="233" y="223"/>
                        <a:pt x="329" y="144"/>
                        <a:pt x="325" y="144"/>
                      </a:cubicBezTo>
                      <a:cubicBezTo>
                        <a:pt x="362" y="121"/>
                        <a:pt x="373" y="69"/>
                        <a:pt x="346" y="35"/>
                      </a:cubicBezTo>
                      <a:cubicBezTo>
                        <a:pt x="331" y="12"/>
                        <a:pt x="307" y="1"/>
                        <a:pt x="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7"/>
                <p:cNvSpPr/>
                <p:nvPr/>
              </p:nvSpPr>
              <p:spPr>
                <a:xfrm flipH="1">
                  <a:off x="7277728" y="3206323"/>
                  <a:ext cx="270470" cy="1204843"/>
                </a:xfrm>
                <a:custGeom>
                  <a:rect b="b" l="l" r="r" t="t"/>
                  <a:pathLst>
                    <a:path extrusionOk="0" h="18509" w="4155">
                      <a:moveTo>
                        <a:pt x="4068" y="1"/>
                      </a:moveTo>
                      <a:cubicBezTo>
                        <a:pt x="4059" y="1"/>
                        <a:pt x="4048" y="3"/>
                        <a:pt x="4039" y="7"/>
                      </a:cubicBezTo>
                      <a:cubicBezTo>
                        <a:pt x="3489" y="222"/>
                        <a:pt x="3349" y="713"/>
                        <a:pt x="3196" y="1437"/>
                      </a:cubicBezTo>
                      <a:cubicBezTo>
                        <a:pt x="3045" y="2154"/>
                        <a:pt x="273" y="15979"/>
                        <a:pt x="7" y="18420"/>
                      </a:cubicBezTo>
                      <a:cubicBezTo>
                        <a:pt x="0" y="18464"/>
                        <a:pt x="31" y="18505"/>
                        <a:pt x="75" y="18508"/>
                      </a:cubicBezTo>
                      <a:lnTo>
                        <a:pt x="86" y="18508"/>
                      </a:lnTo>
                      <a:cubicBezTo>
                        <a:pt x="123" y="18508"/>
                        <a:pt x="157" y="18478"/>
                        <a:pt x="164" y="18440"/>
                      </a:cubicBezTo>
                      <a:cubicBezTo>
                        <a:pt x="423" y="16057"/>
                        <a:pt x="3205" y="2157"/>
                        <a:pt x="3352" y="1471"/>
                      </a:cubicBezTo>
                      <a:cubicBezTo>
                        <a:pt x="3495" y="775"/>
                        <a:pt x="3618" y="341"/>
                        <a:pt x="4097" y="154"/>
                      </a:cubicBezTo>
                      <a:cubicBezTo>
                        <a:pt x="4138" y="140"/>
                        <a:pt x="4155" y="92"/>
                        <a:pt x="4141" y="51"/>
                      </a:cubicBezTo>
                      <a:cubicBezTo>
                        <a:pt x="4128" y="20"/>
                        <a:pt x="4099" y="1"/>
                        <a:pt x="4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7"/>
                <p:cNvSpPr/>
                <p:nvPr/>
              </p:nvSpPr>
              <p:spPr>
                <a:xfrm flipH="1">
                  <a:off x="7411308" y="4320445"/>
                  <a:ext cx="378723" cy="247036"/>
                </a:xfrm>
                <a:custGeom>
                  <a:rect b="b" l="l" r="r" t="t"/>
                  <a:pathLst>
                    <a:path extrusionOk="0" h="3795" w="5818">
                      <a:moveTo>
                        <a:pt x="5576" y="1"/>
                      </a:moveTo>
                      <a:lnTo>
                        <a:pt x="5463" y="311"/>
                      </a:lnTo>
                      <a:cubicBezTo>
                        <a:pt x="5463" y="311"/>
                        <a:pt x="5149" y="772"/>
                        <a:pt x="4634" y="858"/>
                      </a:cubicBezTo>
                      <a:cubicBezTo>
                        <a:pt x="4566" y="869"/>
                        <a:pt x="4504" y="874"/>
                        <a:pt x="4446" y="874"/>
                      </a:cubicBezTo>
                      <a:cubicBezTo>
                        <a:pt x="4062" y="874"/>
                        <a:pt x="3889" y="659"/>
                        <a:pt x="3889" y="659"/>
                      </a:cubicBezTo>
                      <a:lnTo>
                        <a:pt x="3848" y="933"/>
                      </a:lnTo>
                      <a:cubicBezTo>
                        <a:pt x="3368" y="1402"/>
                        <a:pt x="2627" y="1597"/>
                        <a:pt x="1953" y="1597"/>
                      </a:cubicBezTo>
                      <a:cubicBezTo>
                        <a:pt x="1587" y="1597"/>
                        <a:pt x="1241" y="1540"/>
                        <a:pt x="968" y="1438"/>
                      </a:cubicBezTo>
                      <a:cubicBezTo>
                        <a:pt x="377" y="1216"/>
                        <a:pt x="431" y="913"/>
                        <a:pt x="431" y="913"/>
                      </a:cubicBezTo>
                      <a:cubicBezTo>
                        <a:pt x="431" y="913"/>
                        <a:pt x="429" y="912"/>
                        <a:pt x="425" y="912"/>
                      </a:cubicBezTo>
                      <a:cubicBezTo>
                        <a:pt x="393" y="912"/>
                        <a:pt x="243" y="921"/>
                        <a:pt x="131" y="1072"/>
                      </a:cubicBezTo>
                      <a:cubicBezTo>
                        <a:pt x="1" y="1247"/>
                        <a:pt x="288" y="2807"/>
                        <a:pt x="346" y="3281"/>
                      </a:cubicBezTo>
                      <a:cubicBezTo>
                        <a:pt x="386" y="3627"/>
                        <a:pt x="974" y="3795"/>
                        <a:pt x="1641" y="3795"/>
                      </a:cubicBezTo>
                      <a:cubicBezTo>
                        <a:pt x="1889" y="3795"/>
                        <a:pt x="2148" y="3771"/>
                        <a:pt x="2394" y="3725"/>
                      </a:cubicBezTo>
                      <a:cubicBezTo>
                        <a:pt x="3298" y="3555"/>
                        <a:pt x="3569" y="2752"/>
                        <a:pt x="3569" y="2752"/>
                      </a:cubicBezTo>
                      <a:cubicBezTo>
                        <a:pt x="3684" y="2880"/>
                        <a:pt x="4000" y="2943"/>
                        <a:pt x="4342" y="2943"/>
                      </a:cubicBezTo>
                      <a:cubicBezTo>
                        <a:pt x="4768" y="2943"/>
                        <a:pt x="5234" y="2845"/>
                        <a:pt x="5405" y="2649"/>
                      </a:cubicBezTo>
                      <a:cubicBezTo>
                        <a:pt x="5682" y="2336"/>
                        <a:pt x="5764" y="786"/>
                        <a:pt x="5791" y="445"/>
                      </a:cubicBezTo>
                      <a:cubicBezTo>
                        <a:pt x="5818" y="100"/>
                        <a:pt x="5576" y="1"/>
                        <a:pt x="5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7"/>
                <p:cNvSpPr/>
                <p:nvPr/>
              </p:nvSpPr>
              <p:spPr>
                <a:xfrm flipH="1">
                  <a:off x="7529711" y="4347265"/>
                  <a:ext cx="32938" cy="154601"/>
                </a:xfrm>
                <a:custGeom>
                  <a:rect b="b" l="l" r="r" t="t"/>
                  <a:pathLst>
                    <a:path extrusionOk="0" h="2375" w="506">
                      <a:moveTo>
                        <a:pt x="422" y="1"/>
                      </a:moveTo>
                      <a:cubicBezTo>
                        <a:pt x="382" y="1"/>
                        <a:pt x="348" y="29"/>
                        <a:pt x="342" y="70"/>
                      </a:cubicBezTo>
                      <a:lnTo>
                        <a:pt x="7" y="2282"/>
                      </a:lnTo>
                      <a:cubicBezTo>
                        <a:pt x="0" y="2327"/>
                        <a:pt x="27" y="2368"/>
                        <a:pt x="72" y="2374"/>
                      </a:cubicBezTo>
                      <a:lnTo>
                        <a:pt x="82" y="2374"/>
                      </a:lnTo>
                      <a:cubicBezTo>
                        <a:pt x="123" y="2374"/>
                        <a:pt x="158" y="2347"/>
                        <a:pt x="161" y="2306"/>
                      </a:cubicBezTo>
                      <a:lnTo>
                        <a:pt x="498" y="94"/>
                      </a:lnTo>
                      <a:cubicBezTo>
                        <a:pt x="506" y="50"/>
                        <a:pt x="475" y="9"/>
                        <a:pt x="434" y="2"/>
                      </a:cubicBezTo>
                      <a:cubicBezTo>
                        <a:pt x="430" y="1"/>
                        <a:pt x="426" y="1"/>
                        <a:pt x="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7"/>
                <p:cNvSpPr/>
                <p:nvPr/>
              </p:nvSpPr>
              <p:spPr>
                <a:xfrm flipH="1">
                  <a:off x="7782285" y="3168632"/>
                  <a:ext cx="73948" cy="59562"/>
                </a:xfrm>
                <a:custGeom>
                  <a:rect b="b" l="l" r="r" t="t"/>
                  <a:pathLst>
                    <a:path extrusionOk="0" h="915" w="1136">
                      <a:moveTo>
                        <a:pt x="403" y="1"/>
                      </a:moveTo>
                      <a:cubicBezTo>
                        <a:pt x="375" y="1"/>
                        <a:pt x="348" y="6"/>
                        <a:pt x="321" y="19"/>
                      </a:cubicBezTo>
                      <a:cubicBezTo>
                        <a:pt x="0" y="173"/>
                        <a:pt x="344" y="914"/>
                        <a:pt x="635" y="914"/>
                      </a:cubicBezTo>
                      <a:cubicBezTo>
                        <a:pt x="646" y="914"/>
                        <a:pt x="658" y="913"/>
                        <a:pt x="670" y="910"/>
                      </a:cubicBezTo>
                      <a:cubicBezTo>
                        <a:pt x="1136" y="809"/>
                        <a:pt x="734" y="1"/>
                        <a:pt x="403" y="1"/>
                      </a:cubicBezTo>
                      <a:close/>
                    </a:path>
                  </a:pathLst>
                </a:custGeom>
                <a:solidFill>
                  <a:srgbClr val="FFA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 name="Google Shape;751;p27"/>
                <p:cNvGrpSpPr/>
                <p:nvPr/>
              </p:nvGrpSpPr>
              <p:grpSpPr>
                <a:xfrm>
                  <a:off x="7760204" y="2952127"/>
                  <a:ext cx="460377" cy="782511"/>
                  <a:chOff x="7577684" y="3181726"/>
                  <a:chExt cx="403451" cy="685751"/>
                </a:xfrm>
              </p:grpSpPr>
              <p:sp>
                <p:nvSpPr>
                  <p:cNvPr id="752" name="Google Shape;752;p27"/>
                  <p:cNvSpPr/>
                  <p:nvPr/>
                </p:nvSpPr>
                <p:spPr>
                  <a:xfrm rot="4341851">
                    <a:off x="7669568" y="3185405"/>
                    <a:ext cx="219684" cy="381933"/>
                  </a:xfrm>
                  <a:custGeom>
                    <a:rect b="b" l="l" r="r" t="t"/>
                    <a:pathLst>
                      <a:path extrusionOk="0" h="9692" w="4647">
                        <a:moveTo>
                          <a:pt x="4178" y="0"/>
                        </a:moveTo>
                        <a:cubicBezTo>
                          <a:pt x="4016" y="0"/>
                          <a:pt x="3864" y="96"/>
                          <a:pt x="3800" y="254"/>
                        </a:cubicBezTo>
                        <a:lnTo>
                          <a:pt x="89" y="9120"/>
                        </a:lnTo>
                        <a:cubicBezTo>
                          <a:pt x="0" y="9328"/>
                          <a:pt x="99" y="9570"/>
                          <a:pt x="311" y="9660"/>
                        </a:cubicBezTo>
                        <a:cubicBezTo>
                          <a:pt x="362" y="9682"/>
                          <a:pt x="416" y="9692"/>
                          <a:pt x="469" y="9692"/>
                        </a:cubicBezTo>
                        <a:cubicBezTo>
                          <a:pt x="630" y="9692"/>
                          <a:pt x="783" y="9596"/>
                          <a:pt x="850" y="9438"/>
                        </a:cubicBezTo>
                        <a:lnTo>
                          <a:pt x="4558" y="572"/>
                        </a:lnTo>
                        <a:cubicBezTo>
                          <a:pt x="4646" y="364"/>
                          <a:pt x="4547" y="122"/>
                          <a:pt x="4339" y="33"/>
                        </a:cubicBezTo>
                        <a:cubicBezTo>
                          <a:pt x="4286" y="11"/>
                          <a:pt x="4231" y="0"/>
                          <a:pt x="4178" y="0"/>
                        </a:cubicBezTo>
                        <a:close/>
                      </a:path>
                    </a:pathLst>
                  </a:custGeom>
                  <a:solidFill>
                    <a:srgbClr val="93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 name="Google Shape;753;p27"/>
                  <p:cNvGrpSpPr/>
                  <p:nvPr/>
                </p:nvGrpSpPr>
                <p:grpSpPr>
                  <a:xfrm>
                    <a:off x="7681172" y="3379747"/>
                    <a:ext cx="276149" cy="487730"/>
                    <a:chOff x="8301872" y="2653372"/>
                    <a:chExt cx="276149" cy="487730"/>
                  </a:xfrm>
                </p:grpSpPr>
                <p:sp>
                  <p:nvSpPr>
                    <p:cNvPr id="754" name="Google Shape;754;p27"/>
                    <p:cNvSpPr/>
                    <p:nvPr/>
                  </p:nvSpPr>
                  <p:spPr>
                    <a:xfrm rot="5400000">
                      <a:off x="8196128" y="2759138"/>
                      <a:ext cx="487660" cy="276128"/>
                    </a:xfrm>
                    <a:custGeom>
                      <a:rect b="b" l="l" r="r" t="t"/>
                      <a:pathLst>
                        <a:path extrusionOk="0" h="16791" w="29654">
                          <a:moveTo>
                            <a:pt x="1" y="1"/>
                          </a:moveTo>
                          <a:lnTo>
                            <a:pt x="1" y="16791"/>
                          </a:lnTo>
                          <a:lnTo>
                            <a:pt x="29654" y="16791"/>
                          </a:lnTo>
                          <a:lnTo>
                            <a:pt x="29654" y="1"/>
                          </a:ln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7"/>
                    <p:cNvSpPr/>
                    <p:nvPr/>
                  </p:nvSpPr>
                  <p:spPr>
                    <a:xfrm rot="5400000">
                      <a:off x="8398783" y="2758774"/>
                      <a:ext cx="82330" cy="276148"/>
                    </a:xfrm>
                    <a:custGeom>
                      <a:rect b="b" l="l" r="r" t="t"/>
                      <a:pathLst>
                        <a:path extrusionOk="0" h="7503" w="2503">
                          <a:moveTo>
                            <a:pt x="1" y="1"/>
                          </a:moveTo>
                          <a:lnTo>
                            <a:pt x="1" y="7503"/>
                          </a:lnTo>
                          <a:lnTo>
                            <a:pt x="2502" y="7503"/>
                          </a:lnTo>
                          <a:lnTo>
                            <a:pt x="25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7"/>
                    <p:cNvSpPr/>
                    <p:nvPr/>
                  </p:nvSpPr>
                  <p:spPr>
                    <a:xfrm rot="5400000">
                      <a:off x="8197517" y="2851175"/>
                      <a:ext cx="487730" cy="92123"/>
                    </a:xfrm>
                    <a:custGeom>
                      <a:rect b="b" l="l" r="r" t="t"/>
                      <a:pathLst>
                        <a:path extrusionOk="0" h="2503" w="14828">
                          <a:moveTo>
                            <a:pt x="1" y="1"/>
                          </a:moveTo>
                          <a:lnTo>
                            <a:pt x="1" y="2503"/>
                          </a:lnTo>
                          <a:lnTo>
                            <a:pt x="14827" y="2503"/>
                          </a:lnTo>
                          <a:lnTo>
                            <a:pt x="148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7"/>
                    <p:cNvSpPr/>
                    <p:nvPr/>
                  </p:nvSpPr>
                  <p:spPr>
                    <a:xfrm rot="5400000">
                      <a:off x="8196083" y="2759163"/>
                      <a:ext cx="487730" cy="276148"/>
                    </a:xfrm>
                    <a:custGeom>
                      <a:rect b="b" l="l" r="r" t="t"/>
                      <a:pathLst>
                        <a:path extrusionOk="0" h="7503" w="14828">
                          <a:moveTo>
                            <a:pt x="12984" y="1"/>
                          </a:moveTo>
                          <a:lnTo>
                            <a:pt x="1" y="6519"/>
                          </a:lnTo>
                          <a:lnTo>
                            <a:pt x="1" y="7503"/>
                          </a:lnTo>
                          <a:lnTo>
                            <a:pt x="1455" y="7503"/>
                          </a:lnTo>
                          <a:lnTo>
                            <a:pt x="14827" y="788"/>
                          </a:lnTo>
                          <a:lnTo>
                            <a:pt x="148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7"/>
                    <p:cNvSpPr/>
                    <p:nvPr/>
                  </p:nvSpPr>
                  <p:spPr>
                    <a:xfrm rot="5400000">
                      <a:off x="8196083" y="2759163"/>
                      <a:ext cx="487730" cy="276148"/>
                    </a:xfrm>
                    <a:custGeom>
                      <a:rect b="b" l="l" r="r" t="t"/>
                      <a:pathLst>
                        <a:path extrusionOk="0" h="7503" w="14828">
                          <a:moveTo>
                            <a:pt x="1" y="1"/>
                          </a:moveTo>
                          <a:lnTo>
                            <a:pt x="1" y="755"/>
                          </a:lnTo>
                          <a:lnTo>
                            <a:pt x="13444" y="7503"/>
                          </a:lnTo>
                          <a:lnTo>
                            <a:pt x="14827" y="7503"/>
                          </a:lnTo>
                          <a:lnTo>
                            <a:pt x="14827" y="6485"/>
                          </a:lnTo>
                          <a:lnTo>
                            <a:pt x="19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7"/>
                    <p:cNvSpPr/>
                    <p:nvPr/>
                  </p:nvSpPr>
                  <p:spPr>
                    <a:xfrm rot="5400000">
                      <a:off x="8196819" y="2759899"/>
                      <a:ext cx="487730" cy="274676"/>
                    </a:xfrm>
                    <a:custGeom>
                      <a:rect b="b" l="l" r="r" t="t"/>
                      <a:pathLst>
                        <a:path extrusionOk="0" h="7463" w="14828">
                          <a:moveTo>
                            <a:pt x="6672" y="1"/>
                          </a:moveTo>
                          <a:lnTo>
                            <a:pt x="6672" y="2979"/>
                          </a:lnTo>
                          <a:lnTo>
                            <a:pt x="1" y="2979"/>
                          </a:lnTo>
                          <a:lnTo>
                            <a:pt x="1" y="4372"/>
                          </a:lnTo>
                          <a:lnTo>
                            <a:pt x="6672" y="4372"/>
                          </a:lnTo>
                          <a:lnTo>
                            <a:pt x="6672" y="7462"/>
                          </a:lnTo>
                          <a:lnTo>
                            <a:pt x="8136" y="7462"/>
                          </a:lnTo>
                          <a:lnTo>
                            <a:pt x="8136" y="4372"/>
                          </a:lnTo>
                          <a:lnTo>
                            <a:pt x="14827" y="4372"/>
                          </a:lnTo>
                          <a:lnTo>
                            <a:pt x="14827" y="2979"/>
                          </a:lnTo>
                          <a:lnTo>
                            <a:pt x="8136" y="2979"/>
                          </a:lnTo>
                          <a:lnTo>
                            <a:pt x="8136"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7"/>
                    <p:cNvSpPr/>
                    <p:nvPr/>
                  </p:nvSpPr>
                  <p:spPr>
                    <a:xfrm rot="5400000">
                      <a:off x="8448674" y="2692105"/>
                      <a:ext cx="168081" cy="90614"/>
                    </a:xfrm>
                    <a:custGeom>
                      <a:rect b="b" l="l" r="r" t="t"/>
                      <a:pathLst>
                        <a:path extrusionOk="0" h="2462" w="5110">
                          <a:moveTo>
                            <a:pt x="1" y="1"/>
                          </a:moveTo>
                          <a:lnTo>
                            <a:pt x="1" y="575"/>
                          </a:lnTo>
                          <a:lnTo>
                            <a:pt x="3828" y="2462"/>
                          </a:lnTo>
                          <a:lnTo>
                            <a:pt x="5110" y="2462"/>
                          </a:lnTo>
                          <a:lnTo>
                            <a:pt x="116"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7"/>
                    <p:cNvSpPr/>
                    <p:nvPr/>
                  </p:nvSpPr>
                  <p:spPr>
                    <a:xfrm rot="5400000">
                      <a:off x="8432722" y="2995786"/>
                      <a:ext cx="199986" cy="90614"/>
                    </a:xfrm>
                    <a:custGeom>
                      <a:rect b="b" l="l" r="r" t="t"/>
                      <a:pathLst>
                        <a:path extrusionOk="0" h="2462" w="6080">
                          <a:moveTo>
                            <a:pt x="4994" y="1"/>
                          </a:moveTo>
                          <a:lnTo>
                            <a:pt x="0" y="2462"/>
                          </a:lnTo>
                          <a:lnTo>
                            <a:pt x="1282" y="2462"/>
                          </a:lnTo>
                          <a:lnTo>
                            <a:pt x="6079" y="102"/>
                          </a:lnTo>
                          <a:lnTo>
                            <a:pt x="6079"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7"/>
                    <p:cNvSpPr/>
                    <p:nvPr/>
                  </p:nvSpPr>
                  <p:spPr>
                    <a:xfrm rot="5400000">
                      <a:off x="8271154" y="3016513"/>
                      <a:ext cx="160515" cy="88626"/>
                    </a:xfrm>
                    <a:custGeom>
                      <a:rect b="b" l="l" r="r" t="t"/>
                      <a:pathLst>
                        <a:path extrusionOk="0" h="2408" w="4880">
                          <a:moveTo>
                            <a:pt x="1" y="1"/>
                          </a:moveTo>
                          <a:lnTo>
                            <a:pt x="4879" y="2408"/>
                          </a:lnTo>
                          <a:lnTo>
                            <a:pt x="4879" y="1776"/>
                          </a:lnTo>
                          <a:lnTo>
                            <a:pt x="1282"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7"/>
                    <p:cNvSpPr/>
                    <p:nvPr/>
                  </p:nvSpPr>
                  <p:spPr>
                    <a:xfrm rot="5400000">
                      <a:off x="8245023" y="2710221"/>
                      <a:ext cx="207552" cy="93853"/>
                    </a:xfrm>
                    <a:custGeom>
                      <a:rect b="b" l="l" r="r" t="t"/>
                      <a:pathLst>
                        <a:path extrusionOk="0" h="2550" w="6310">
                          <a:moveTo>
                            <a:pt x="5029" y="1"/>
                          </a:moveTo>
                          <a:lnTo>
                            <a:pt x="1" y="2476"/>
                          </a:lnTo>
                          <a:lnTo>
                            <a:pt x="1" y="2550"/>
                          </a:lnTo>
                          <a:lnTo>
                            <a:pt x="1141" y="2550"/>
                          </a:lnTo>
                          <a:lnTo>
                            <a:pt x="6310" y="1"/>
                          </a:lnTo>
                          <a:close/>
                        </a:path>
                      </a:pathLst>
                    </a:custGeom>
                    <a:solidFill>
                      <a:srgbClr val="FF7C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4" name="Google Shape;764;p27"/>
                <p:cNvSpPr/>
                <p:nvPr/>
              </p:nvSpPr>
              <p:spPr>
                <a:xfrm flipH="1">
                  <a:off x="7760673" y="3147151"/>
                  <a:ext cx="74208" cy="59432"/>
                </a:xfrm>
                <a:custGeom>
                  <a:rect b="b" l="l" r="r" t="t"/>
                  <a:pathLst>
                    <a:path extrusionOk="0" h="913" w="1140">
                      <a:moveTo>
                        <a:pt x="406" y="0"/>
                      </a:moveTo>
                      <a:cubicBezTo>
                        <a:pt x="378" y="0"/>
                        <a:pt x="351" y="6"/>
                        <a:pt x="325" y="18"/>
                      </a:cubicBezTo>
                      <a:cubicBezTo>
                        <a:pt x="0" y="172"/>
                        <a:pt x="343" y="912"/>
                        <a:pt x="638" y="912"/>
                      </a:cubicBezTo>
                      <a:cubicBezTo>
                        <a:pt x="650" y="912"/>
                        <a:pt x="662" y="911"/>
                        <a:pt x="673" y="909"/>
                      </a:cubicBezTo>
                      <a:cubicBezTo>
                        <a:pt x="1139" y="808"/>
                        <a:pt x="736" y="0"/>
                        <a:pt x="406" y="0"/>
                      </a:cubicBezTo>
                      <a:close/>
                    </a:path>
                  </a:pathLst>
                </a:custGeom>
                <a:solidFill>
                  <a:srgbClr val="FFA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7"/>
                <p:cNvSpPr/>
                <p:nvPr/>
              </p:nvSpPr>
              <p:spPr>
                <a:xfrm flipH="1">
                  <a:off x="7674618" y="3062070"/>
                  <a:ext cx="169117" cy="166448"/>
                </a:xfrm>
                <a:custGeom>
                  <a:rect b="b" l="l" r="r" t="t"/>
                  <a:pathLst>
                    <a:path extrusionOk="0" h="2557" w="2598">
                      <a:moveTo>
                        <a:pt x="1372" y="0"/>
                      </a:moveTo>
                      <a:cubicBezTo>
                        <a:pt x="1226" y="372"/>
                        <a:pt x="768" y="741"/>
                        <a:pt x="406" y="929"/>
                      </a:cubicBezTo>
                      <a:cubicBezTo>
                        <a:pt x="605" y="1735"/>
                        <a:pt x="0" y="2297"/>
                        <a:pt x="293" y="2499"/>
                      </a:cubicBezTo>
                      <a:cubicBezTo>
                        <a:pt x="354" y="2541"/>
                        <a:pt x="416" y="2557"/>
                        <a:pt x="476" y="2557"/>
                      </a:cubicBezTo>
                      <a:cubicBezTo>
                        <a:pt x="642" y="2557"/>
                        <a:pt x="785" y="2434"/>
                        <a:pt x="785" y="2434"/>
                      </a:cubicBezTo>
                      <a:cubicBezTo>
                        <a:pt x="785" y="2434"/>
                        <a:pt x="874" y="2542"/>
                        <a:pt x="1090" y="2542"/>
                      </a:cubicBezTo>
                      <a:cubicBezTo>
                        <a:pt x="1105" y="2542"/>
                        <a:pt x="1121" y="2541"/>
                        <a:pt x="1137" y="2540"/>
                      </a:cubicBezTo>
                      <a:cubicBezTo>
                        <a:pt x="1386" y="2523"/>
                        <a:pt x="1533" y="2223"/>
                        <a:pt x="1533" y="2223"/>
                      </a:cubicBezTo>
                      <a:cubicBezTo>
                        <a:pt x="1533" y="2223"/>
                        <a:pt x="1582" y="2238"/>
                        <a:pt x="1661" y="2238"/>
                      </a:cubicBezTo>
                      <a:cubicBezTo>
                        <a:pt x="1739" y="2238"/>
                        <a:pt x="1845" y="2223"/>
                        <a:pt x="1960" y="2161"/>
                      </a:cubicBezTo>
                      <a:cubicBezTo>
                        <a:pt x="2141" y="2066"/>
                        <a:pt x="2215" y="1656"/>
                        <a:pt x="2215" y="1656"/>
                      </a:cubicBezTo>
                      <a:cubicBezTo>
                        <a:pt x="2215" y="1656"/>
                        <a:pt x="2598" y="1448"/>
                        <a:pt x="2437" y="1147"/>
                      </a:cubicBezTo>
                      <a:cubicBezTo>
                        <a:pt x="2301" y="895"/>
                        <a:pt x="1639" y="287"/>
                        <a:pt x="1372" y="0"/>
                      </a:cubicBezTo>
                      <a:close/>
                    </a:path>
                  </a:pathLst>
                </a:custGeom>
                <a:solidFill>
                  <a:srgbClr val="FFB1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7"/>
                <p:cNvSpPr/>
                <p:nvPr/>
              </p:nvSpPr>
              <p:spPr>
                <a:xfrm flipH="1">
                  <a:off x="7331303" y="2311185"/>
                  <a:ext cx="315125" cy="119449"/>
                </a:xfrm>
                <a:custGeom>
                  <a:rect b="b" l="l" r="r" t="t"/>
                  <a:pathLst>
                    <a:path extrusionOk="0" h="1835" w="4841">
                      <a:moveTo>
                        <a:pt x="3269" y="1"/>
                      </a:moveTo>
                      <a:cubicBezTo>
                        <a:pt x="2709" y="1"/>
                        <a:pt x="1908" y="23"/>
                        <a:pt x="1056" y="134"/>
                      </a:cubicBezTo>
                      <a:cubicBezTo>
                        <a:pt x="0" y="274"/>
                        <a:pt x="462" y="1834"/>
                        <a:pt x="462" y="1834"/>
                      </a:cubicBezTo>
                      <a:cubicBezTo>
                        <a:pt x="462" y="1834"/>
                        <a:pt x="4640" y="1776"/>
                        <a:pt x="4742" y="1584"/>
                      </a:cubicBezTo>
                      <a:cubicBezTo>
                        <a:pt x="4841" y="1394"/>
                        <a:pt x="4786" y="765"/>
                        <a:pt x="4615" y="414"/>
                      </a:cubicBezTo>
                      <a:cubicBezTo>
                        <a:pt x="4492" y="158"/>
                        <a:pt x="4295" y="18"/>
                        <a:pt x="3827" y="7"/>
                      </a:cubicBezTo>
                      <a:cubicBezTo>
                        <a:pt x="3691" y="4"/>
                        <a:pt x="3500" y="1"/>
                        <a:pt x="3269" y="1"/>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7"/>
                <p:cNvSpPr/>
                <p:nvPr/>
              </p:nvSpPr>
              <p:spPr>
                <a:xfrm flipH="1">
                  <a:off x="7086927" y="1845617"/>
                  <a:ext cx="52987" cy="27145"/>
                </a:xfrm>
                <a:custGeom>
                  <a:rect b="b" l="l" r="r" t="t"/>
                  <a:pathLst>
                    <a:path extrusionOk="0" h="417" w="814">
                      <a:moveTo>
                        <a:pt x="211" y="1"/>
                      </a:moveTo>
                      <a:cubicBezTo>
                        <a:pt x="141" y="1"/>
                        <a:pt x="87" y="23"/>
                        <a:pt x="67" y="77"/>
                      </a:cubicBezTo>
                      <a:cubicBezTo>
                        <a:pt x="0" y="257"/>
                        <a:pt x="407" y="416"/>
                        <a:pt x="599" y="416"/>
                      </a:cubicBezTo>
                      <a:cubicBezTo>
                        <a:pt x="643" y="416"/>
                        <a:pt x="675" y="408"/>
                        <a:pt x="689" y="391"/>
                      </a:cubicBezTo>
                      <a:cubicBezTo>
                        <a:pt x="814" y="229"/>
                        <a:pt x="435" y="1"/>
                        <a:pt x="211"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7"/>
                <p:cNvSpPr/>
                <p:nvPr/>
              </p:nvSpPr>
              <p:spPr>
                <a:xfrm flipH="1">
                  <a:off x="7219529" y="2020661"/>
                  <a:ext cx="115153" cy="52141"/>
                </a:xfrm>
                <a:custGeom>
                  <a:rect b="b" l="l" r="r" t="t"/>
                  <a:pathLst>
                    <a:path extrusionOk="0" h="801" w="1769">
                      <a:moveTo>
                        <a:pt x="92" y="0"/>
                      </a:moveTo>
                      <a:cubicBezTo>
                        <a:pt x="83" y="0"/>
                        <a:pt x="74" y="2"/>
                        <a:pt x="65" y="5"/>
                      </a:cubicBezTo>
                      <a:cubicBezTo>
                        <a:pt x="24" y="19"/>
                        <a:pt x="1" y="63"/>
                        <a:pt x="18" y="104"/>
                      </a:cubicBezTo>
                      <a:cubicBezTo>
                        <a:pt x="21" y="115"/>
                        <a:pt x="274" y="801"/>
                        <a:pt x="1162" y="801"/>
                      </a:cubicBezTo>
                      <a:cubicBezTo>
                        <a:pt x="1321" y="801"/>
                        <a:pt x="1499" y="777"/>
                        <a:pt x="1701" y="726"/>
                      </a:cubicBezTo>
                      <a:cubicBezTo>
                        <a:pt x="1742" y="716"/>
                        <a:pt x="1769" y="671"/>
                        <a:pt x="1756" y="630"/>
                      </a:cubicBezTo>
                      <a:cubicBezTo>
                        <a:pt x="1747" y="593"/>
                        <a:pt x="1716" y="570"/>
                        <a:pt x="1679" y="570"/>
                      </a:cubicBezTo>
                      <a:cubicBezTo>
                        <a:pt x="1673" y="570"/>
                        <a:pt x="1666" y="571"/>
                        <a:pt x="1660" y="572"/>
                      </a:cubicBezTo>
                      <a:cubicBezTo>
                        <a:pt x="1470" y="621"/>
                        <a:pt x="1302" y="642"/>
                        <a:pt x="1155" y="642"/>
                      </a:cubicBezTo>
                      <a:cubicBezTo>
                        <a:pt x="389" y="642"/>
                        <a:pt x="176" y="82"/>
                        <a:pt x="165" y="54"/>
                      </a:cubicBezTo>
                      <a:cubicBezTo>
                        <a:pt x="154" y="22"/>
                        <a:pt x="124" y="0"/>
                        <a:pt x="92"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7"/>
                <p:cNvSpPr/>
                <p:nvPr/>
              </p:nvSpPr>
              <p:spPr>
                <a:xfrm flipH="1">
                  <a:off x="7109710" y="1911625"/>
                  <a:ext cx="30725" cy="53183"/>
                </a:xfrm>
                <a:custGeom>
                  <a:rect b="b" l="l" r="r" t="t"/>
                  <a:pathLst>
                    <a:path extrusionOk="0" h="817" w="472">
                      <a:moveTo>
                        <a:pt x="236" y="1"/>
                      </a:moveTo>
                      <a:cubicBezTo>
                        <a:pt x="106" y="1"/>
                        <a:pt x="0" y="182"/>
                        <a:pt x="0" y="407"/>
                      </a:cubicBezTo>
                      <a:cubicBezTo>
                        <a:pt x="0" y="636"/>
                        <a:pt x="106" y="817"/>
                        <a:pt x="236" y="817"/>
                      </a:cubicBezTo>
                      <a:cubicBezTo>
                        <a:pt x="365" y="817"/>
                        <a:pt x="472" y="636"/>
                        <a:pt x="472" y="407"/>
                      </a:cubicBezTo>
                      <a:cubicBezTo>
                        <a:pt x="472" y="182"/>
                        <a:pt x="365" y="1"/>
                        <a:pt x="236" y="1"/>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7"/>
                <p:cNvSpPr/>
                <p:nvPr/>
              </p:nvSpPr>
              <p:spPr>
                <a:xfrm flipH="1">
                  <a:off x="7113095" y="1920478"/>
                  <a:ext cx="7811" cy="13475"/>
                </a:xfrm>
                <a:custGeom>
                  <a:rect b="b" l="l" r="r" t="t"/>
                  <a:pathLst>
                    <a:path extrusionOk="0" h="207" w="120">
                      <a:moveTo>
                        <a:pt x="51" y="1"/>
                      </a:moveTo>
                      <a:cubicBezTo>
                        <a:pt x="49" y="1"/>
                        <a:pt x="47" y="1"/>
                        <a:pt x="45" y="2"/>
                      </a:cubicBezTo>
                      <a:cubicBezTo>
                        <a:pt x="18" y="5"/>
                        <a:pt x="0" y="53"/>
                        <a:pt x="8" y="107"/>
                      </a:cubicBezTo>
                      <a:cubicBezTo>
                        <a:pt x="14" y="163"/>
                        <a:pt x="39" y="207"/>
                        <a:pt x="69" y="207"/>
                      </a:cubicBezTo>
                      <a:cubicBezTo>
                        <a:pt x="70" y="207"/>
                        <a:pt x="71" y="207"/>
                        <a:pt x="72" y="206"/>
                      </a:cubicBezTo>
                      <a:cubicBezTo>
                        <a:pt x="99" y="203"/>
                        <a:pt x="120" y="152"/>
                        <a:pt x="110" y="97"/>
                      </a:cubicBezTo>
                      <a:cubicBezTo>
                        <a:pt x="103" y="43"/>
                        <a:pt x="79" y="1"/>
                        <a:pt x="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7"/>
                <p:cNvSpPr/>
                <p:nvPr/>
              </p:nvSpPr>
              <p:spPr>
                <a:xfrm flipH="1">
                  <a:off x="7387281" y="1938119"/>
                  <a:ext cx="44916" cy="67373"/>
                </a:xfrm>
                <a:custGeom>
                  <a:rect b="b" l="l" r="r" t="t"/>
                  <a:pathLst>
                    <a:path extrusionOk="0" h="1035" w="690">
                      <a:moveTo>
                        <a:pt x="345" y="0"/>
                      </a:moveTo>
                      <a:cubicBezTo>
                        <a:pt x="153" y="0"/>
                        <a:pt x="0" y="233"/>
                        <a:pt x="0" y="520"/>
                      </a:cubicBezTo>
                      <a:cubicBezTo>
                        <a:pt x="0" y="802"/>
                        <a:pt x="153" y="1035"/>
                        <a:pt x="345" y="1035"/>
                      </a:cubicBezTo>
                      <a:cubicBezTo>
                        <a:pt x="533" y="1035"/>
                        <a:pt x="689" y="802"/>
                        <a:pt x="689" y="520"/>
                      </a:cubicBezTo>
                      <a:cubicBezTo>
                        <a:pt x="689" y="233"/>
                        <a:pt x="533" y="0"/>
                        <a:pt x="345" y="0"/>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7"/>
                <p:cNvSpPr/>
                <p:nvPr/>
              </p:nvSpPr>
              <p:spPr>
                <a:xfrm flipH="1">
                  <a:off x="7393725" y="1951398"/>
                  <a:ext cx="8918" cy="15297"/>
                </a:xfrm>
                <a:custGeom>
                  <a:rect b="b" l="l" r="r" t="t"/>
                  <a:pathLst>
                    <a:path extrusionOk="0" h="235" w="137">
                      <a:moveTo>
                        <a:pt x="58" y="1"/>
                      </a:moveTo>
                      <a:cubicBezTo>
                        <a:pt x="57" y="1"/>
                        <a:pt x="56" y="1"/>
                        <a:pt x="55" y="1"/>
                      </a:cubicBezTo>
                      <a:cubicBezTo>
                        <a:pt x="21" y="4"/>
                        <a:pt x="0" y="62"/>
                        <a:pt x="10" y="124"/>
                      </a:cubicBezTo>
                      <a:cubicBezTo>
                        <a:pt x="17" y="185"/>
                        <a:pt x="47" y="234"/>
                        <a:pt x="77" y="234"/>
                      </a:cubicBezTo>
                      <a:cubicBezTo>
                        <a:pt x="78" y="234"/>
                        <a:pt x="80" y="234"/>
                        <a:pt x="82" y="234"/>
                      </a:cubicBezTo>
                      <a:cubicBezTo>
                        <a:pt x="116" y="230"/>
                        <a:pt x="137" y="175"/>
                        <a:pt x="126" y="111"/>
                      </a:cubicBezTo>
                      <a:cubicBezTo>
                        <a:pt x="120" y="47"/>
                        <a:pt x="88" y="1"/>
                        <a:pt x="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7"/>
                <p:cNvSpPr/>
                <p:nvPr/>
              </p:nvSpPr>
              <p:spPr>
                <a:xfrm flipH="1" rot="-618055">
                  <a:off x="7355127" y="1852313"/>
                  <a:ext cx="100310" cy="60277"/>
                </a:xfrm>
                <a:custGeom>
                  <a:rect b="b" l="l" r="r" t="t"/>
                  <a:pathLst>
                    <a:path extrusionOk="0" h="926" w="1541">
                      <a:moveTo>
                        <a:pt x="1325" y="0"/>
                      </a:moveTo>
                      <a:cubicBezTo>
                        <a:pt x="994" y="0"/>
                        <a:pt x="1" y="706"/>
                        <a:pt x="144" y="864"/>
                      </a:cubicBezTo>
                      <a:cubicBezTo>
                        <a:pt x="178" y="905"/>
                        <a:pt x="233" y="925"/>
                        <a:pt x="301" y="925"/>
                      </a:cubicBezTo>
                      <a:cubicBezTo>
                        <a:pt x="704" y="925"/>
                        <a:pt x="1540" y="239"/>
                        <a:pt x="1417" y="38"/>
                      </a:cubicBezTo>
                      <a:cubicBezTo>
                        <a:pt x="1400" y="10"/>
                        <a:pt x="1369" y="0"/>
                        <a:pt x="1325"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7"/>
                <p:cNvSpPr/>
                <p:nvPr/>
              </p:nvSpPr>
              <p:spPr>
                <a:xfrm flipH="1">
                  <a:off x="7290808" y="2020531"/>
                  <a:ext cx="43874" cy="44265"/>
                </a:xfrm>
                <a:custGeom>
                  <a:rect b="b" l="l" r="r" t="t"/>
                  <a:pathLst>
                    <a:path extrusionOk="0" h="680" w="674">
                      <a:moveTo>
                        <a:pt x="92" y="1"/>
                      </a:moveTo>
                      <a:cubicBezTo>
                        <a:pt x="83" y="1"/>
                        <a:pt x="72" y="4"/>
                        <a:pt x="65" y="7"/>
                      </a:cubicBezTo>
                      <a:cubicBezTo>
                        <a:pt x="24" y="21"/>
                        <a:pt x="1" y="65"/>
                        <a:pt x="18" y="106"/>
                      </a:cubicBezTo>
                      <a:cubicBezTo>
                        <a:pt x="18" y="114"/>
                        <a:pt x="158" y="486"/>
                        <a:pt x="581" y="680"/>
                      </a:cubicBezTo>
                      <a:cubicBezTo>
                        <a:pt x="612" y="639"/>
                        <a:pt x="642" y="595"/>
                        <a:pt x="673" y="554"/>
                      </a:cubicBezTo>
                      <a:cubicBezTo>
                        <a:pt x="294" y="393"/>
                        <a:pt x="174" y="76"/>
                        <a:pt x="165" y="56"/>
                      </a:cubicBezTo>
                      <a:cubicBezTo>
                        <a:pt x="154" y="21"/>
                        <a:pt x="124" y="1"/>
                        <a:pt x="92"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7"/>
                <p:cNvSpPr/>
                <p:nvPr/>
              </p:nvSpPr>
              <p:spPr>
                <a:xfrm flipH="1">
                  <a:off x="7387281" y="1938119"/>
                  <a:ext cx="44916" cy="67373"/>
                </a:xfrm>
                <a:custGeom>
                  <a:rect b="b" l="l" r="r" t="t"/>
                  <a:pathLst>
                    <a:path extrusionOk="0" h="1035" w="690">
                      <a:moveTo>
                        <a:pt x="512" y="205"/>
                      </a:moveTo>
                      <a:cubicBezTo>
                        <a:pt x="543" y="205"/>
                        <a:pt x="574" y="253"/>
                        <a:pt x="580" y="315"/>
                      </a:cubicBezTo>
                      <a:cubicBezTo>
                        <a:pt x="591" y="379"/>
                        <a:pt x="570" y="434"/>
                        <a:pt x="536" y="438"/>
                      </a:cubicBezTo>
                      <a:lnTo>
                        <a:pt x="533" y="438"/>
                      </a:lnTo>
                      <a:cubicBezTo>
                        <a:pt x="502" y="438"/>
                        <a:pt x="471" y="393"/>
                        <a:pt x="464" y="328"/>
                      </a:cubicBezTo>
                      <a:cubicBezTo>
                        <a:pt x="454" y="266"/>
                        <a:pt x="475" y="208"/>
                        <a:pt x="509" y="205"/>
                      </a:cubicBezTo>
                      <a:close/>
                      <a:moveTo>
                        <a:pt x="345" y="0"/>
                      </a:moveTo>
                      <a:cubicBezTo>
                        <a:pt x="153" y="0"/>
                        <a:pt x="0" y="233"/>
                        <a:pt x="0" y="520"/>
                      </a:cubicBezTo>
                      <a:cubicBezTo>
                        <a:pt x="0" y="802"/>
                        <a:pt x="153" y="1035"/>
                        <a:pt x="345" y="1035"/>
                      </a:cubicBezTo>
                      <a:cubicBezTo>
                        <a:pt x="533" y="1035"/>
                        <a:pt x="689" y="802"/>
                        <a:pt x="689" y="520"/>
                      </a:cubicBezTo>
                      <a:cubicBezTo>
                        <a:pt x="689" y="233"/>
                        <a:pt x="533" y="0"/>
                        <a:pt x="345" y="0"/>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7"/>
                <p:cNvSpPr/>
                <p:nvPr/>
              </p:nvSpPr>
              <p:spPr>
                <a:xfrm flipH="1">
                  <a:off x="7393725" y="1951398"/>
                  <a:ext cx="8918" cy="15232"/>
                </a:xfrm>
                <a:custGeom>
                  <a:rect b="b" l="l" r="r" t="t"/>
                  <a:pathLst>
                    <a:path extrusionOk="0" h="234" w="137">
                      <a:moveTo>
                        <a:pt x="55" y="1"/>
                      </a:moveTo>
                      <a:cubicBezTo>
                        <a:pt x="21" y="4"/>
                        <a:pt x="0" y="62"/>
                        <a:pt x="10" y="124"/>
                      </a:cubicBezTo>
                      <a:cubicBezTo>
                        <a:pt x="17" y="189"/>
                        <a:pt x="48" y="234"/>
                        <a:pt x="79" y="234"/>
                      </a:cubicBezTo>
                      <a:lnTo>
                        <a:pt x="82" y="234"/>
                      </a:lnTo>
                      <a:cubicBezTo>
                        <a:pt x="116" y="230"/>
                        <a:pt x="137" y="175"/>
                        <a:pt x="126" y="111"/>
                      </a:cubicBezTo>
                      <a:cubicBezTo>
                        <a:pt x="120" y="49"/>
                        <a:pt x="89" y="1"/>
                        <a:pt x="58" y="1"/>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7"/>
                <p:cNvSpPr/>
                <p:nvPr/>
              </p:nvSpPr>
              <p:spPr>
                <a:xfrm flipH="1">
                  <a:off x="7710160" y="2149486"/>
                  <a:ext cx="122964" cy="78700"/>
                </a:xfrm>
                <a:custGeom>
                  <a:rect b="b" l="l" r="r" t="t"/>
                  <a:pathLst>
                    <a:path extrusionOk="0" h="1209" w="1889">
                      <a:moveTo>
                        <a:pt x="977" y="0"/>
                      </a:moveTo>
                      <a:cubicBezTo>
                        <a:pt x="867" y="0"/>
                        <a:pt x="770" y="18"/>
                        <a:pt x="697" y="38"/>
                      </a:cubicBezTo>
                      <a:cubicBezTo>
                        <a:pt x="360" y="133"/>
                        <a:pt x="76" y="392"/>
                        <a:pt x="12" y="673"/>
                      </a:cubicBezTo>
                      <a:cubicBezTo>
                        <a:pt x="1" y="714"/>
                        <a:pt x="28" y="758"/>
                        <a:pt x="69" y="764"/>
                      </a:cubicBezTo>
                      <a:cubicBezTo>
                        <a:pt x="77" y="767"/>
                        <a:pt x="85" y="768"/>
                        <a:pt x="92" y="768"/>
                      </a:cubicBezTo>
                      <a:cubicBezTo>
                        <a:pt x="127" y="768"/>
                        <a:pt x="157" y="743"/>
                        <a:pt x="165" y="706"/>
                      </a:cubicBezTo>
                      <a:cubicBezTo>
                        <a:pt x="220" y="484"/>
                        <a:pt x="458" y="269"/>
                        <a:pt x="738" y="191"/>
                      </a:cubicBezTo>
                      <a:cubicBezTo>
                        <a:pt x="800" y="173"/>
                        <a:pt x="882" y="158"/>
                        <a:pt x="975" y="158"/>
                      </a:cubicBezTo>
                      <a:cubicBezTo>
                        <a:pt x="1118" y="158"/>
                        <a:pt x="1288" y="194"/>
                        <a:pt x="1462" y="314"/>
                      </a:cubicBezTo>
                      <a:cubicBezTo>
                        <a:pt x="1277" y="324"/>
                        <a:pt x="1028" y="365"/>
                        <a:pt x="878" y="505"/>
                      </a:cubicBezTo>
                      <a:cubicBezTo>
                        <a:pt x="790" y="591"/>
                        <a:pt x="749" y="700"/>
                        <a:pt x="755" y="829"/>
                      </a:cubicBezTo>
                      <a:cubicBezTo>
                        <a:pt x="762" y="983"/>
                        <a:pt x="817" y="1092"/>
                        <a:pt x="919" y="1157"/>
                      </a:cubicBezTo>
                      <a:cubicBezTo>
                        <a:pt x="984" y="1194"/>
                        <a:pt x="1059" y="1208"/>
                        <a:pt x="1131" y="1208"/>
                      </a:cubicBezTo>
                      <a:cubicBezTo>
                        <a:pt x="1291" y="1208"/>
                        <a:pt x="1441" y="1144"/>
                        <a:pt x="1466" y="1133"/>
                      </a:cubicBezTo>
                      <a:cubicBezTo>
                        <a:pt x="1503" y="1116"/>
                        <a:pt x="1523" y="1068"/>
                        <a:pt x="1503" y="1027"/>
                      </a:cubicBezTo>
                      <a:cubicBezTo>
                        <a:pt x="1491" y="1000"/>
                        <a:pt x="1462" y="982"/>
                        <a:pt x="1432" y="982"/>
                      </a:cubicBezTo>
                      <a:cubicBezTo>
                        <a:pt x="1421" y="982"/>
                        <a:pt x="1410" y="984"/>
                        <a:pt x="1400" y="990"/>
                      </a:cubicBezTo>
                      <a:cubicBezTo>
                        <a:pt x="1353" y="1011"/>
                        <a:pt x="1235" y="1051"/>
                        <a:pt x="1130" y="1051"/>
                      </a:cubicBezTo>
                      <a:cubicBezTo>
                        <a:pt x="1082" y="1051"/>
                        <a:pt x="1036" y="1043"/>
                        <a:pt x="1001" y="1021"/>
                      </a:cubicBezTo>
                      <a:cubicBezTo>
                        <a:pt x="946" y="986"/>
                        <a:pt x="916" y="922"/>
                        <a:pt x="913" y="822"/>
                      </a:cubicBezTo>
                      <a:cubicBezTo>
                        <a:pt x="909" y="737"/>
                        <a:pt x="933" y="673"/>
                        <a:pt x="987" y="621"/>
                      </a:cubicBezTo>
                      <a:cubicBezTo>
                        <a:pt x="1116" y="498"/>
                        <a:pt x="1380" y="469"/>
                        <a:pt x="1554" y="469"/>
                      </a:cubicBezTo>
                      <a:cubicBezTo>
                        <a:pt x="1603" y="469"/>
                        <a:pt x="1644" y="471"/>
                        <a:pt x="1674" y="474"/>
                      </a:cubicBezTo>
                      <a:lnTo>
                        <a:pt x="1888" y="495"/>
                      </a:lnTo>
                      <a:lnTo>
                        <a:pt x="1888" y="495"/>
                      </a:lnTo>
                      <a:lnTo>
                        <a:pt x="1735" y="341"/>
                      </a:lnTo>
                      <a:cubicBezTo>
                        <a:pt x="1471" y="71"/>
                        <a:pt x="1196" y="0"/>
                        <a:pt x="977" y="0"/>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7"/>
                <p:cNvSpPr/>
                <p:nvPr/>
              </p:nvSpPr>
              <p:spPr>
                <a:xfrm flipH="1">
                  <a:off x="7065054" y="1779935"/>
                  <a:ext cx="25387" cy="162412"/>
                </a:xfrm>
                <a:custGeom>
                  <a:rect b="b" l="l" r="r" t="t"/>
                  <a:pathLst>
                    <a:path extrusionOk="0" h="2495" w="390">
                      <a:moveTo>
                        <a:pt x="0" y="0"/>
                      </a:moveTo>
                      <a:cubicBezTo>
                        <a:pt x="93" y="451"/>
                        <a:pt x="106" y="987"/>
                        <a:pt x="24" y="1622"/>
                      </a:cubicBezTo>
                      <a:cubicBezTo>
                        <a:pt x="0" y="1877"/>
                        <a:pt x="52" y="2171"/>
                        <a:pt x="126" y="2495"/>
                      </a:cubicBezTo>
                      <a:cubicBezTo>
                        <a:pt x="137" y="2444"/>
                        <a:pt x="150" y="2389"/>
                        <a:pt x="161" y="2338"/>
                      </a:cubicBezTo>
                      <a:cubicBezTo>
                        <a:pt x="175" y="2256"/>
                        <a:pt x="191" y="2171"/>
                        <a:pt x="205" y="2089"/>
                      </a:cubicBezTo>
                      <a:cubicBezTo>
                        <a:pt x="328" y="1389"/>
                        <a:pt x="389" y="679"/>
                        <a:pt x="338" y="10"/>
                      </a:cubicBezTo>
                      <a:cubicBezTo>
                        <a:pt x="249" y="3"/>
                        <a:pt x="157" y="0"/>
                        <a:pt x="58"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7"/>
                <p:cNvSpPr/>
                <p:nvPr/>
              </p:nvSpPr>
              <p:spPr>
                <a:xfrm flipH="1">
                  <a:off x="7083542" y="1779935"/>
                  <a:ext cx="22913" cy="105584"/>
                </a:xfrm>
                <a:custGeom>
                  <a:rect b="b" l="l" r="r" t="t"/>
                  <a:pathLst>
                    <a:path extrusionOk="0" h="1622" w="352">
                      <a:moveTo>
                        <a:pt x="246" y="0"/>
                      </a:moveTo>
                      <a:cubicBezTo>
                        <a:pt x="175" y="0"/>
                        <a:pt x="103" y="3"/>
                        <a:pt x="24" y="10"/>
                      </a:cubicBezTo>
                      <a:lnTo>
                        <a:pt x="0" y="10"/>
                      </a:lnTo>
                      <a:cubicBezTo>
                        <a:pt x="260" y="604"/>
                        <a:pt x="311" y="1191"/>
                        <a:pt x="270" y="1622"/>
                      </a:cubicBezTo>
                      <a:cubicBezTo>
                        <a:pt x="352" y="987"/>
                        <a:pt x="339" y="451"/>
                        <a:pt x="246"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7"/>
                <p:cNvSpPr/>
                <p:nvPr/>
              </p:nvSpPr>
              <p:spPr>
                <a:xfrm flipH="1">
                  <a:off x="7086797" y="1845682"/>
                  <a:ext cx="52987" cy="26949"/>
                </a:xfrm>
                <a:custGeom>
                  <a:rect b="b" l="l" r="r" t="t"/>
                  <a:pathLst>
                    <a:path extrusionOk="0" h="414" w="814">
                      <a:moveTo>
                        <a:pt x="208" y="0"/>
                      </a:moveTo>
                      <a:cubicBezTo>
                        <a:pt x="140" y="0"/>
                        <a:pt x="86" y="21"/>
                        <a:pt x="65" y="76"/>
                      </a:cubicBezTo>
                      <a:cubicBezTo>
                        <a:pt x="0" y="256"/>
                        <a:pt x="403" y="413"/>
                        <a:pt x="594" y="413"/>
                      </a:cubicBezTo>
                      <a:cubicBezTo>
                        <a:pt x="639" y="413"/>
                        <a:pt x="673" y="407"/>
                        <a:pt x="687" y="390"/>
                      </a:cubicBezTo>
                      <a:cubicBezTo>
                        <a:pt x="813" y="229"/>
                        <a:pt x="434" y="0"/>
                        <a:pt x="208" y="0"/>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7"/>
                <p:cNvSpPr/>
                <p:nvPr/>
              </p:nvSpPr>
              <p:spPr>
                <a:xfrm flipH="1">
                  <a:off x="7062841" y="1962074"/>
                  <a:ext cx="14516" cy="97382"/>
                </a:xfrm>
                <a:custGeom>
                  <a:rect b="b" l="l" r="r" t="t"/>
                  <a:pathLst>
                    <a:path extrusionOk="0" h="1496" w="223">
                      <a:moveTo>
                        <a:pt x="223" y="1493"/>
                      </a:moveTo>
                      <a:lnTo>
                        <a:pt x="223" y="1496"/>
                      </a:lnTo>
                      <a:lnTo>
                        <a:pt x="223" y="1493"/>
                      </a:lnTo>
                      <a:close/>
                      <a:moveTo>
                        <a:pt x="223" y="1486"/>
                      </a:moveTo>
                      <a:lnTo>
                        <a:pt x="223" y="1493"/>
                      </a:lnTo>
                      <a:lnTo>
                        <a:pt x="223" y="1486"/>
                      </a:lnTo>
                      <a:close/>
                      <a:moveTo>
                        <a:pt x="199" y="1045"/>
                      </a:moveTo>
                      <a:lnTo>
                        <a:pt x="199" y="1045"/>
                      </a:lnTo>
                      <a:lnTo>
                        <a:pt x="199" y="1045"/>
                      </a:lnTo>
                      <a:close/>
                      <a:moveTo>
                        <a:pt x="199" y="1039"/>
                      </a:moveTo>
                      <a:lnTo>
                        <a:pt x="199" y="1039"/>
                      </a:lnTo>
                      <a:lnTo>
                        <a:pt x="199" y="1039"/>
                      </a:lnTo>
                      <a:close/>
                      <a:moveTo>
                        <a:pt x="199" y="1032"/>
                      </a:moveTo>
                      <a:lnTo>
                        <a:pt x="199" y="1032"/>
                      </a:lnTo>
                      <a:lnTo>
                        <a:pt x="199" y="1032"/>
                      </a:lnTo>
                      <a:close/>
                      <a:moveTo>
                        <a:pt x="199" y="1025"/>
                      </a:moveTo>
                      <a:lnTo>
                        <a:pt x="199" y="1028"/>
                      </a:lnTo>
                      <a:lnTo>
                        <a:pt x="199" y="1025"/>
                      </a:lnTo>
                      <a:close/>
                      <a:moveTo>
                        <a:pt x="195" y="1018"/>
                      </a:moveTo>
                      <a:lnTo>
                        <a:pt x="195" y="1022"/>
                      </a:lnTo>
                      <a:lnTo>
                        <a:pt x="195" y="1018"/>
                      </a:lnTo>
                      <a:close/>
                      <a:moveTo>
                        <a:pt x="195" y="1015"/>
                      </a:moveTo>
                      <a:lnTo>
                        <a:pt x="195" y="1015"/>
                      </a:lnTo>
                      <a:lnTo>
                        <a:pt x="195" y="1015"/>
                      </a:lnTo>
                      <a:close/>
                      <a:moveTo>
                        <a:pt x="195" y="1008"/>
                      </a:moveTo>
                      <a:lnTo>
                        <a:pt x="195" y="1008"/>
                      </a:lnTo>
                      <a:lnTo>
                        <a:pt x="195" y="1008"/>
                      </a:lnTo>
                      <a:close/>
                      <a:moveTo>
                        <a:pt x="195" y="1001"/>
                      </a:moveTo>
                      <a:lnTo>
                        <a:pt x="195" y="1004"/>
                      </a:lnTo>
                      <a:lnTo>
                        <a:pt x="195" y="1001"/>
                      </a:lnTo>
                      <a:close/>
                      <a:moveTo>
                        <a:pt x="195" y="995"/>
                      </a:moveTo>
                      <a:lnTo>
                        <a:pt x="195" y="998"/>
                      </a:lnTo>
                      <a:lnTo>
                        <a:pt x="195" y="995"/>
                      </a:lnTo>
                      <a:close/>
                      <a:moveTo>
                        <a:pt x="192" y="987"/>
                      </a:moveTo>
                      <a:cubicBezTo>
                        <a:pt x="192" y="991"/>
                        <a:pt x="192" y="991"/>
                        <a:pt x="195" y="991"/>
                      </a:cubicBezTo>
                      <a:cubicBezTo>
                        <a:pt x="192" y="991"/>
                        <a:pt x="192" y="991"/>
                        <a:pt x="192" y="987"/>
                      </a:cubicBezTo>
                      <a:close/>
                      <a:moveTo>
                        <a:pt x="192" y="981"/>
                      </a:moveTo>
                      <a:lnTo>
                        <a:pt x="192" y="987"/>
                      </a:lnTo>
                      <a:lnTo>
                        <a:pt x="192" y="981"/>
                      </a:lnTo>
                      <a:close/>
                      <a:moveTo>
                        <a:pt x="192" y="977"/>
                      </a:moveTo>
                      <a:lnTo>
                        <a:pt x="192" y="981"/>
                      </a:lnTo>
                      <a:lnTo>
                        <a:pt x="192" y="977"/>
                      </a:lnTo>
                      <a:close/>
                      <a:moveTo>
                        <a:pt x="192" y="971"/>
                      </a:moveTo>
                      <a:lnTo>
                        <a:pt x="192" y="974"/>
                      </a:lnTo>
                      <a:lnTo>
                        <a:pt x="192" y="971"/>
                      </a:lnTo>
                      <a:close/>
                      <a:moveTo>
                        <a:pt x="192" y="963"/>
                      </a:moveTo>
                      <a:lnTo>
                        <a:pt x="192" y="971"/>
                      </a:lnTo>
                      <a:lnTo>
                        <a:pt x="192" y="963"/>
                      </a:lnTo>
                      <a:close/>
                      <a:moveTo>
                        <a:pt x="1" y="1"/>
                      </a:moveTo>
                      <a:lnTo>
                        <a:pt x="1" y="1"/>
                      </a:lnTo>
                      <a:cubicBezTo>
                        <a:pt x="72" y="302"/>
                        <a:pt x="147" y="626"/>
                        <a:pt x="192" y="963"/>
                      </a:cubicBezTo>
                      <a:cubicBezTo>
                        <a:pt x="147" y="626"/>
                        <a:pt x="72" y="302"/>
                        <a:pt x="1" y="1"/>
                      </a:cubicBezTo>
                      <a:close/>
                    </a:path>
                  </a:pathLst>
                </a:custGeom>
                <a:solidFill>
                  <a:srgbClr val="D2C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7"/>
                <p:cNvSpPr/>
                <p:nvPr/>
              </p:nvSpPr>
              <p:spPr>
                <a:xfrm flipH="1">
                  <a:off x="7109710" y="1911625"/>
                  <a:ext cx="30725" cy="53183"/>
                </a:xfrm>
                <a:custGeom>
                  <a:rect b="b" l="l" r="r" t="t"/>
                  <a:pathLst>
                    <a:path extrusionOk="0" h="817" w="472">
                      <a:moveTo>
                        <a:pt x="349" y="134"/>
                      </a:moveTo>
                      <a:cubicBezTo>
                        <a:pt x="379" y="134"/>
                        <a:pt x="403" y="179"/>
                        <a:pt x="410" y="233"/>
                      </a:cubicBezTo>
                      <a:cubicBezTo>
                        <a:pt x="420" y="288"/>
                        <a:pt x="399" y="339"/>
                        <a:pt x="372" y="342"/>
                      </a:cubicBezTo>
                      <a:lnTo>
                        <a:pt x="369" y="342"/>
                      </a:lnTo>
                      <a:cubicBezTo>
                        <a:pt x="341" y="342"/>
                        <a:pt x="314" y="298"/>
                        <a:pt x="308" y="243"/>
                      </a:cubicBezTo>
                      <a:cubicBezTo>
                        <a:pt x="300" y="189"/>
                        <a:pt x="318" y="141"/>
                        <a:pt x="345" y="138"/>
                      </a:cubicBezTo>
                      <a:lnTo>
                        <a:pt x="349" y="134"/>
                      </a:lnTo>
                      <a:close/>
                      <a:moveTo>
                        <a:pt x="236" y="1"/>
                      </a:moveTo>
                      <a:cubicBezTo>
                        <a:pt x="106" y="1"/>
                        <a:pt x="0" y="182"/>
                        <a:pt x="0" y="407"/>
                      </a:cubicBezTo>
                      <a:cubicBezTo>
                        <a:pt x="0" y="636"/>
                        <a:pt x="106" y="817"/>
                        <a:pt x="236" y="817"/>
                      </a:cubicBezTo>
                      <a:cubicBezTo>
                        <a:pt x="365" y="817"/>
                        <a:pt x="472" y="636"/>
                        <a:pt x="472" y="407"/>
                      </a:cubicBezTo>
                      <a:cubicBezTo>
                        <a:pt x="472" y="182"/>
                        <a:pt x="365" y="1"/>
                        <a:pt x="236" y="1"/>
                      </a:cubicBezTo>
                      <a:close/>
                    </a:path>
                  </a:pathLst>
                </a:custGeom>
                <a:solidFill>
                  <a:srgbClr val="3A2D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7"/>
                <p:cNvSpPr/>
                <p:nvPr/>
              </p:nvSpPr>
              <p:spPr>
                <a:xfrm flipH="1">
                  <a:off x="7113095" y="1920348"/>
                  <a:ext cx="7811" cy="13605"/>
                </a:xfrm>
                <a:custGeom>
                  <a:rect b="b" l="l" r="r" t="t"/>
                  <a:pathLst>
                    <a:path extrusionOk="0" h="209" w="120">
                      <a:moveTo>
                        <a:pt x="49" y="0"/>
                      </a:moveTo>
                      <a:lnTo>
                        <a:pt x="45" y="4"/>
                      </a:lnTo>
                      <a:cubicBezTo>
                        <a:pt x="18" y="7"/>
                        <a:pt x="0" y="55"/>
                        <a:pt x="8" y="109"/>
                      </a:cubicBezTo>
                      <a:cubicBezTo>
                        <a:pt x="14" y="164"/>
                        <a:pt x="41" y="208"/>
                        <a:pt x="69" y="208"/>
                      </a:cubicBezTo>
                      <a:lnTo>
                        <a:pt x="72" y="208"/>
                      </a:lnTo>
                      <a:cubicBezTo>
                        <a:pt x="99" y="205"/>
                        <a:pt x="120" y="154"/>
                        <a:pt x="110" y="99"/>
                      </a:cubicBezTo>
                      <a:cubicBezTo>
                        <a:pt x="103" y="45"/>
                        <a:pt x="79" y="0"/>
                        <a:pt x="49" y="0"/>
                      </a:cubicBezTo>
                      <a:close/>
                    </a:path>
                  </a:pathLst>
                </a:custGeom>
                <a:solidFill>
                  <a:srgbClr val="D1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7"/>
                <p:cNvSpPr/>
                <p:nvPr/>
              </p:nvSpPr>
              <p:spPr>
                <a:xfrm flipH="1">
                  <a:off x="7174052" y="1925434"/>
                  <a:ext cx="62387" cy="109231"/>
                </a:xfrm>
                <a:custGeom>
                  <a:rect b="b" l="l" r="r" t="t"/>
                  <a:pathLst>
                    <a:path extrusionOk="0" h="2218" w="1267">
                      <a:moveTo>
                        <a:pt x="97" y="1"/>
                      </a:moveTo>
                      <a:cubicBezTo>
                        <a:pt x="58" y="1"/>
                        <a:pt x="21" y="34"/>
                        <a:pt x="21" y="76"/>
                      </a:cubicBezTo>
                      <a:cubicBezTo>
                        <a:pt x="14" y="370"/>
                        <a:pt x="0" y="1343"/>
                        <a:pt x="167" y="1507"/>
                      </a:cubicBezTo>
                      <a:cubicBezTo>
                        <a:pt x="197" y="1533"/>
                        <a:pt x="229" y="1542"/>
                        <a:pt x="252" y="1542"/>
                      </a:cubicBezTo>
                      <a:cubicBezTo>
                        <a:pt x="256" y="1542"/>
                        <a:pt x="260" y="1542"/>
                        <a:pt x="263" y="1541"/>
                      </a:cubicBezTo>
                      <a:cubicBezTo>
                        <a:pt x="339" y="1537"/>
                        <a:pt x="427" y="1496"/>
                        <a:pt x="523" y="1455"/>
                      </a:cubicBezTo>
                      <a:cubicBezTo>
                        <a:pt x="663" y="1394"/>
                        <a:pt x="764" y="1357"/>
                        <a:pt x="836" y="1357"/>
                      </a:cubicBezTo>
                      <a:cubicBezTo>
                        <a:pt x="892" y="1357"/>
                        <a:pt x="931" y="1379"/>
                        <a:pt x="960" y="1428"/>
                      </a:cubicBezTo>
                      <a:cubicBezTo>
                        <a:pt x="1028" y="1548"/>
                        <a:pt x="703" y="1882"/>
                        <a:pt x="441" y="2077"/>
                      </a:cubicBezTo>
                      <a:cubicBezTo>
                        <a:pt x="407" y="2101"/>
                        <a:pt x="400" y="2152"/>
                        <a:pt x="424" y="2186"/>
                      </a:cubicBezTo>
                      <a:cubicBezTo>
                        <a:pt x="441" y="2207"/>
                        <a:pt x="465" y="2217"/>
                        <a:pt x="489" y="2217"/>
                      </a:cubicBezTo>
                      <a:cubicBezTo>
                        <a:pt x="506" y="2217"/>
                        <a:pt x="523" y="2213"/>
                        <a:pt x="536" y="2203"/>
                      </a:cubicBezTo>
                      <a:cubicBezTo>
                        <a:pt x="659" y="2111"/>
                        <a:pt x="1267" y="1640"/>
                        <a:pt x="1097" y="1346"/>
                      </a:cubicBezTo>
                      <a:cubicBezTo>
                        <a:pt x="1031" y="1236"/>
                        <a:pt x="938" y="1199"/>
                        <a:pt x="837" y="1199"/>
                      </a:cubicBezTo>
                      <a:cubicBezTo>
                        <a:pt x="708" y="1199"/>
                        <a:pt x="567" y="1261"/>
                        <a:pt x="457" y="1309"/>
                      </a:cubicBezTo>
                      <a:cubicBezTo>
                        <a:pt x="389" y="1340"/>
                        <a:pt x="318" y="1373"/>
                        <a:pt x="270" y="1381"/>
                      </a:cubicBezTo>
                      <a:cubicBezTo>
                        <a:pt x="195" y="1271"/>
                        <a:pt x="164" y="633"/>
                        <a:pt x="178" y="80"/>
                      </a:cubicBezTo>
                      <a:cubicBezTo>
                        <a:pt x="181" y="39"/>
                        <a:pt x="147" y="1"/>
                        <a:pt x="103" y="1"/>
                      </a:cubicBezTo>
                      <a:cubicBezTo>
                        <a:pt x="101" y="1"/>
                        <a:pt x="99" y="1"/>
                        <a:pt x="97" y="1"/>
                      </a:cubicBezTo>
                      <a:close/>
                    </a:path>
                  </a:pathLst>
                </a:custGeom>
                <a:solidFill>
                  <a:srgbClr val="DD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7"/>
                <p:cNvSpPr/>
                <p:nvPr/>
              </p:nvSpPr>
              <p:spPr>
                <a:xfrm>
                  <a:off x="7369813" y="2034668"/>
                  <a:ext cx="139800" cy="97200"/>
                </a:xfrm>
                <a:prstGeom prst="ellipse">
                  <a:avLst/>
                </a:prstGeom>
                <a:solidFill>
                  <a:srgbClr val="DD837F">
                    <a:alpha val="5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7"/>
                <p:cNvSpPr/>
                <p:nvPr/>
              </p:nvSpPr>
              <p:spPr>
                <a:xfrm>
                  <a:off x="7069912" y="1988752"/>
                  <a:ext cx="105000" cy="73200"/>
                </a:xfrm>
                <a:prstGeom prst="ellipse">
                  <a:avLst/>
                </a:prstGeom>
                <a:solidFill>
                  <a:srgbClr val="DD837F">
                    <a:alpha val="5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 name="Google Shape;787;p27"/>
                <p:cNvGrpSpPr/>
                <p:nvPr/>
              </p:nvGrpSpPr>
              <p:grpSpPr>
                <a:xfrm>
                  <a:off x="7013343" y="1528289"/>
                  <a:ext cx="905397" cy="1418198"/>
                  <a:chOff x="6923175" y="1933949"/>
                  <a:chExt cx="793442" cy="1242834"/>
                </a:xfrm>
              </p:grpSpPr>
              <p:sp>
                <p:nvSpPr>
                  <p:cNvPr id="788" name="Google Shape;788;p27"/>
                  <p:cNvSpPr/>
                  <p:nvPr/>
                </p:nvSpPr>
                <p:spPr>
                  <a:xfrm rot="-2696998">
                    <a:off x="7293202" y="1935809"/>
                    <a:ext cx="242891" cy="573181"/>
                  </a:xfrm>
                  <a:prstGeom prst="ellipse">
                    <a:avLst/>
                  </a:pr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27"/>
                  <p:cNvGrpSpPr/>
                  <p:nvPr/>
                </p:nvGrpSpPr>
                <p:grpSpPr>
                  <a:xfrm>
                    <a:off x="6923175" y="1958437"/>
                    <a:ext cx="793442" cy="1218345"/>
                    <a:chOff x="6923175" y="1958437"/>
                    <a:chExt cx="793442" cy="1218345"/>
                  </a:xfrm>
                </p:grpSpPr>
                <p:sp>
                  <p:nvSpPr>
                    <p:cNvPr id="790" name="Google Shape;790;p27"/>
                    <p:cNvSpPr/>
                    <p:nvPr/>
                  </p:nvSpPr>
                  <p:spPr>
                    <a:xfrm flipH="1">
                      <a:off x="6940923" y="1958437"/>
                      <a:ext cx="775695" cy="1218345"/>
                    </a:xfrm>
                    <a:custGeom>
                      <a:rect b="b" l="l" r="r" t="t"/>
                      <a:pathLst>
                        <a:path extrusionOk="0" h="25127" w="15997">
                          <a:moveTo>
                            <a:pt x="11095" y="0"/>
                          </a:moveTo>
                          <a:cubicBezTo>
                            <a:pt x="9524" y="0"/>
                            <a:pt x="8312" y="569"/>
                            <a:pt x="8312" y="569"/>
                          </a:cubicBezTo>
                          <a:cubicBezTo>
                            <a:pt x="8312" y="569"/>
                            <a:pt x="7603" y="326"/>
                            <a:pt x="6604" y="326"/>
                          </a:cubicBezTo>
                          <a:cubicBezTo>
                            <a:pt x="4605" y="326"/>
                            <a:pt x="1443" y="1296"/>
                            <a:pt x="464" y="7116"/>
                          </a:cubicBezTo>
                          <a:cubicBezTo>
                            <a:pt x="0" y="9877"/>
                            <a:pt x="369" y="25119"/>
                            <a:pt x="369" y="25119"/>
                          </a:cubicBezTo>
                          <a:lnTo>
                            <a:pt x="4089" y="25126"/>
                          </a:lnTo>
                          <a:lnTo>
                            <a:pt x="4089" y="25126"/>
                          </a:lnTo>
                          <a:cubicBezTo>
                            <a:pt x="4010" y="24860"/>
                            <a:pt x="2877" y="21060"/>
                            <a:pt x="3840" y="17159"/>
                          </a:cubicBezTo>
                          <a:cubicBezTo>
                            <a:pt x="3963" y="16667"/>
                            <a:pt x="4154" y="16196"/>
                            <a:pt x="4335" y="15722"/>
                          </a:cubicBezTo>
                          <a:cubicBezTo>
                            <a:pt x="4581" y="15076"/>
                            <a:pt x="4806" y="14432"/>
                            <a:pt x="4803" y="13745"/>
                          </a:cubicBezTo>
                          <a:cubicBezTo>
                            <a:pt x="4799" y="13274"/>
                            <a:pt x="4717" y="12809"/>
                            <a:pt x="4608" y="12349"/>
                          </a:cubicBezTo>
                          <a:cubicBezTo>
                            <a:pt x="4468" y="11748"/>
                            <a:pt x="4287" y="11150"/>
                            <a:pt x="4178" y="10543"/>
                          </a:cubicBezTo>
                          <a:cubicBezTo>
                            <a:pt x="3933" y="9195"/>
                            <a:pt x="4055" y="7805"/>
                            <a:pt x="4297" y="6457"/>
                          </a:cubicBezTo>
                          <a:cubicBezTo>
                            <a:pt x="4386" y="5965"/>
                            <a:pt x="4499" y="5456"/>
                            <a:pt x="4813" y="5067"/>
                          </a:cubicBezTo>
                          <a:cubicBezTo>
                            <a:pt x="5089" y="4723"/>
                            <a:pt x="5499" y="4511"/>
                            <a:pt x="5912" y="4355"/>
                          </a:cubicBezTo>
                          <a:cubicBezTo>
                            <a:pt x="7219" y="3859"/>
                            <a:pt x="8602" y="3757"/>
                            <a:pt x="9640" y="2822"/>
                          </a:cubicBezTo>
                          <a:cubicBezTo>
                            <a:pt x="9984" y="2515"/>
                            <a:pt x="10490" y="2070"/>
                            <a:pt x="10660" y="1678"/>
                          </a:cubicBezTo>
                          <a:cubicBezTo>
                            <a:pt x="10660" y="1678"/>
                            <a:pt x="13217" y="1818"/>
                            <a:pt x="14306" y="3412"/>
                          </a:cubicBezTo>
                          <a:cubicBezTo>
                            <a:pt x="14446" y="3613"/>
                            <a:pt x="14490" y="3747"/>
                            <a:pt x="14631" y="4084"/>
                          </a:cubicBezTo>
                          <a:cubicBezTo>
                            <a:pt x="14651" y="4136"/>
                            <a:pt x="14695" y="4194"/>
                            <a:pt x="14706" y="4269"/>
                          </a:cubicBezTo>
                          <a:cubicBezTo>
                            <a:pt x="14719" y="4306"/>
                            <a:pt x="14743" y="4355"/>
                            <a:pt x="14757" y="4391"/>
                          </a:cubicBezTo>
                          <a:cubicBezTo>
                            <a:pt x="14774" y="4443"/>
                            <a:pt x="14788" y="4491"/>
                            <a:pt x="14801" y="4542"/>
                          </a:cubicBezTo>
                          <a:cubicBezTo>
                            <a:pt x="15026" y="5371"/>
                            <a:pt x="14886" y="6337"/>
                            <a:pt x="15746" y="6798"/>
                          </a:cubicBezTo>
                          <a:cubicBezTo>
                            <a:pt x="15828" y="6843"/>
                            <a:pt x="15914" y="6904"/>
                            <a:pt x="15996" y="6976"/>
                          </a:cubicBezTo>
                          <a:cubicBezTo>
                            <a:pt x="15976" y="4350"/>
                            <a:pt x="15552" y="1729"/>
                            <a:pt x="14026" y="797"/>
                          </a:cubicBezTo>
                          <a:cubicBezTo>
                            <a:pt x="13039" y="192"/>
                            <a:pt x="12007" y="0"/>
                            <a:pt x="11095" y="0"/>
                          </a:cubicBezTo>
                          <a:close/>
                          <a:moveTo>
                            <a:pt x="4089" y="25126"/>
                          </a:moveTo>
                          <a:cubicBezTo>
                            <a:pt x="4089" y="25126"/>
                            <a:pt x="4089" y="25126"/>
                            <a:pt x="4089" y="25126"/>
                          </a:cubicBezTo>
                          <a:lnTo>
                            <a:pt x="4100" y="25126"/>
                          </a:lnTo>
                          <a:lnTo>
                            <a:pt x="4089" y="25126"/>
                          </a:ln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7"/>
                    <p:cNvSpPr/>
                    <p:nvPr/>
                  </p:nvSpPr>
                  <p:spPr>
                    <a:xfrm>
                      <a:off x="7498619" y="2133475"/>
                      <a:ext cx="49650" cy="457100"/>
                    </a:xfrm>
                    <a:custGeom>
                      <a:rect b="b" l="l" r="r" t="t"/>
                      <a:pathLst>
                        <a:path extrusionOk="0" h="18284" w="1986">
                          <a:moveTo>
                            <a:pt x="421" y="0"/>
                          </a:moveTo>
                          <a:cubicBezTo>
                            <a:pt x="-1066" y="5933"/>
                            <a:pt x="1986" y="12167"/>
                            <a:pt x="1986" y="18284"/>
                          </a:cubicBezTo>
                        </a:path>
                      </a:pathLst>
                    </a:custGeom>
                    <a:noFill/>
                    <a:ln cap="flat" cmpd="sng" w="9525">
                      <a:solidFill>
                        <a:srgbClr val="8C5245"/>
                      </a:solidFill>
                      <a:prstDash val="solid"/>
                      <a:round/>
                      <a:headEnd len="med" w="med" type="none"/>
                      <a:tailEnd len="med" w="med" type="none"/>
                    </a:ln>
                  </p:spPr>
                </p:sp>
                <p:sp>
                  <p:nvSpPr>
                    <p:cNvPr id="792" name="Google Shape;792;p27"/>
                    <p:cNvSpPr/>
                    <p:nvPr/>
                  </p:nvSpPr>
                  <p:spPr>
                    <a:xfrm>
                      <a:off x="7556950" y="2674900"/>
                      <a:ext cx="52900" cy="455300"/>
                    </a:xfrm>
                    <a:custGeom>
                      <a:rect b="b" l="l" r="r" t="t"/>
                      <a:pathLst>
                        <a:path extrusionOk="0" h="18212" w="2116">
                          <a:moveTo>
                            <a:pt x="0" y="0"/>
                          </a:moveTo>
                          <a:cubicBezTo>
                            <a:pt x="1480" y="5907"/>
                            <a:pt x="3030" y="12339"/>
                            <a:pt x="1423" y="18212"/>
                          </a:cubicBezTo>
                        </a:path>
                      </a:pathLst>
                    </a:custGeom>
                    <a:noFill/>
                    <a:ln cap="flat" cmpd="sng" w="9525">
                      <a:solidFill>
                        <a:srgbClr val="8C5245"/>
                      </a:solidFill>
                      <a:prstDash val="solid"/>
                      <a:round/>
                      <a:headEnd len="med" w="med" type="none"/>
                      <a:tailEnd len="med" w="med" type="none"/>
                    </a:ln>
                  </p:spPr>
                </p:sp>
                <p:sp>
                  <p:nvSpPr>
                    <p:cNvPr id="793" name="Google Shape;793;p27"/>
                    <p:cNvSpPr/>
                    <p:nvPr/>
                  </p:nvSpPr>
                  <p:spPr>
                    <a:xfrm rot="2921729">
                      <a:off x="7034752" y="1940542"/>
                      <a:ext cx="95446" cy="341119"/>
                    </a:xfrm>
                    <a:prstGeom prst="ellipse">
                      <a:avLst/>
                    </a:pr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7"/>
                    <p:cNvSpPr/>
                    <p:nvPr/>
                  </p:nvSpPr>
                  <p:spPr>
                    <a:xfrm>
                      <a:off x="6993175" y="2010775"/>
                      <a:ext cx="188525" cy="126275"/>
                    </a:xfrm>
                    <a:custGeom>
                      <a:rect b="b" l="l" r="r" t="t"/>
                      <a:pathLst>
                        <a:path extrusionOk="0" h="5051" w="7541">
                          <a:moveTo>
                            <a:pt x="7541" y="0"/>
                          </a:moveTo>
                          <a:cubicBezTo>
                            <a:pt x="4697" y="1032"/>
                            <a:pt x="540" y="2074"/>
                            <a:pt x="0" y="5051"/>
                          </a:cubicBezTo>
                        </a:path>
                      </a:pathLst>
                    </a:custGeom>
                    <a:noFill/>
                    <a:ln cap="flat" cmpd="sng" w="9525">
                      <a:solidFill>
                        <a:srgbClr val="8C5245"/>
                      </a:solidFill>
                      <a:prstDash val="solid"/>
                      <a:round/>
                      <a:headEnd len="med" w="med" type="none"/>
                      <a:tailEnd len="med" w="med" type="none"/>
                    </a:ln>
                  </p:spPr>
                </p:sp>
              </p:grpSp>
            </p:grpSp>
          </p:grpSp>
        </p:grpSp>
      </p:grpSp>
      <p:sp>
        <p:nvSpPr>
          <p:cNvPr id="795" name="Google Shape;795;p27"/>
          <p:cNvSpPr/>
          <p:nvPr/>
        </p:nvSpPr>
        <p:spPr>
          <a:xfrm>
            <a:off x="3904401" y="4051506"/>
            <a:ext cx="167839" cy="150454"/>
          </a:xfrm>
          <a:custGeom>
            <a:rect b="b" l="l" r="r" t="t"/>
            <a:pathLst>
              <a:path extrusionOk="0" h="6863" w="7656">
                <a:moveTo>
                  <a:pt x="6406" y="1"/>
                </a:moveTo>
                <a:cubicBezTo>
                  <a:pt x="5991" y="1"/>
                  <a:pt x="5565" y="203"/>
                  <a:pt x="5372" y="670"/>
                </a:cubicBezTo>
                <a:cubicBezTo>
                  <a:pt x="4972" y="1647"/>
                  <a:pt x="4536" y="2616"/>
                  <a:pt x="3945" y="3496"/>
                </a:cubicBezTo>
                <a:cubicBezTo>
                  <a:pt x="3713" y="3845"/>
                  <a:pt x="3351" y="4490"/>
                  <a:pt x="2965" y="4664"/>
                </a:cubicBezTo>
                <a:cubicBezTo>
                  <a:pt x="2869" y="4709"/>
                  <a:pt x="2910" y="4779"/>
                  <a:pt x="2884" y="4779"/>
                </a:cubicBezTo>
                <a:cubicBezTo>
                  <a:pt x="2867" y="4779"/>
                  <a:pt x="2820" y="4748"/>
                  <a:pt x="2682" y="4657"/>
                </a:cubicBezTo>
                <a:cubicBezTo>
                  <a:pt x="2456" y="4514"/>
                  <a:pt x="2252" y="4237"/>
                  <a:pt x="2084" y="4036"/>
                </a:cubicBezTo>
                <a:cubicBezTo>
                  <a:pt x="1884" y="3796"/>
                  <a:pt x="1648" y="3696"/>
                  <a:pt x="1417" y="3696"/>
                </a:cubicBezTo>
                <a:cubicBezTo>
                  <a:pt x="685" y="3696"/>
                  <a:pt x="0" y="4702"/>
                  <a:pt x="630" y="5459"/>
                </a:cubicBezTo>
                <a:cubicBezTo>
                  <a:pt x="1095" y="6016"/>
                  <a:pt x="1740" y="6644"/>
                  <a:pt x="2477" y="6818"/>
                </a:cubicBezTo>
                <a:cubicBezTo>
                  <a:pt x="2606" y="6848"/>
                  <a:pt x="2731" y="6863"/>
                  <a:pt x="2853" y="6863"/>
                </a:cubicBezTo>
                <a:cubicBezTo>
                  <a:pt x="3571" y="6863"/>
                  <a:pt x="4162" y="6367"/>
                  <a:pt x="4652" y="5855"/>
                </a:cubicBezTo>
                <a:cubicBezTo>
                  <a:pt x="5925" y="4538"/>
                  <a:pt x="6672" y="2869"/>
                  <a:pt x="7356" y="1206"/>
                </a:cubicBezTo>
                <a:cubicBezTo>
                  <a:pt x="7655" y="478"/>
                  <a:pt x="7043" y="1"/>
                  <a:pt x="6406"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DDDA">
            <a:alpha val="71900"/>
          </a:srgbClr>
        </a:solidFill>
      </p:bgPr>
    </p:bg>
    <p:spTree>
      <p:nvGrpSpPr>
        <p:cNvPr id="799" name="Shape 799"/>
        <p:cNvGrpSpPr/>
        <p:nvPr/>
      </p:nvGrpSpPr>
      <p:grpSpPr>
        <a:xfrm>
          <a:off x="0" y="0"/>
          <a:ext cx="0" cy="0"/>
          <a:chOff x="0" y="0"/>
          <a:chExt cx="0" cy="0"/>
        </a:xfrm>
      </p:grpSpPr>
      <p:sp>
        <p:nvSpPr>
          <p:cNvPr id="800" name="Google Shape;800;p28"/>
          <p:cNvSpPr txBox="1"/>
          <p:nvPr>
            <p:ph idx="1" type="subTitle"/>
          </p:nvPr>
        </p:nvSpPr>
        <p:spPr>
          <a:xfrm flipH="1">
            <a:off x="1278575" y="1580950"/>
            <a:ext cx="6125400" cy="15123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SzPts val="1200"/>
              <a:buChar char="●"/>
            </a:pPr>
            <a:r>
              <a:rPr lang="es"/>
              <a:t>Duolingo utilizează </a:t>
            </a:r>
            <a:r>
              <a:rPr b="1" lang="es">
                <a:latin typeface="Barlow Semi Condensed"/>
                <a:ea typeface="Barlow Semi Condensed"/>
                <a:cs typeface="Barlow Semi Condensed"/>
                <a:sym typeface="Barlow Semi Condensed"/>
              </a:rPr>
              <a:t>algoritmi AI</a:t>
            </a:r>
            <a:r>
              <a:rPr lang="es"/>
              <a:t> ce analizează </a:t>
            </a:r>
            <a:r>
              <a:rPr b="1" lang="es">
                <a:latin typeface="Barlow Semi Condensed"/>
                <a:ea typeface="Barlow Semi Condensed"/>
                <a:cs typeface="Barlow Semi Condensed"/>
                <a:sym typeface="Barlow Semi Condensed"/>
              </a:rPr>
              <a:t>rezultatele testelor și progresul învățării </a:t>
            </a:r>
            <a:r>
              <a:rPr lang="es"/>
              <a:t>pentru a oferi </a:t>
            </a:r>
            <a:r>
              <a:rPr b="1" lang="es">
                <a:latin typeface="Barlow Semi Condensed"/>
                <a:ea typeface="Barlow Semi Condensed"/>
                <a:cs typeface="Barlow Semi Condensed"/>
                <a:sym typeface="Barlow Semi Condensed"/>
              </a:rPr>
              <a:t>exerciții și lecții personalizate</a:t>
            </a:r>
            <a:r>
              <a:rPr lang="es"/>
              <a:t> care să se potrivească nivelului și ritmului de învățare al fiecărui utilizator.</a:t>
            </a:r>
            <a:endParaRPr/>
          </a:p>
          <a:p>
            <a:pPr indent="-304800" lvl="0" marL="457200" rtl="0" algn="l">
              <a:spcBef>
                <a:spcPts val="0"/>
              </a:spcBef>
              <a:spcAft>
                <a:spcPts val="0"/>
              </a:spcAft>
              <a:buSzPts val="1200"/>
              <a:buChar char="●"/>
            </a:pPr>
            <a:r>
              <a:rPr lang="es"/>
              <a:t>Proces mai </a:t>
            </a:r>
            <a:r>
              <a:rPr b="1" lang="es">
                <a:latin typeface="Barlow Semi Condensed"/>
                <a:ea typeface="Barlow Semi Condensed"/>
                <a:cs typeface="Barlow Semi Condensed"/>
                <a:sym typeface="Barlow Semi Condensed"/>
              </a:rPr>
              <a:t>accesibil</a:t>
            </a:r>
            <a:r>
              <a:rPr lang="es"/>
              <a:t>, </a:t>
            </a:r>
            <a:r>
              <a:rPr b="1" lang="es">
                <a:latin typeface="Barlow Semi Condensed"/>
                <a:ea typeface="Barlow Semi Condensed"/>
                <a:cs typeface="Barlow Semi Condensed"/>
                <a:sym typeface="Barlow Semi Condensed"/>
              </a:rPr>
              <a:t>interactiv</a:t>
            </a:r>
            <a:r>
              <a:rPr lang="es"/>
              <a:t> și </a:t>
            </a:r>
            <a:r>
              <a:rPr b="1" lang="es">
                <a:latin typeface="Barlow Semi Condensed"/>
                <a:ea typeface="Barlow Semi Condensed"/>
                <a:cs typeface="Barlow Semi Condensed"/>
                <a:sym typeface="Barlow Semi Condensed"/>
              </a:rPr>
              <a:t>distractiv</a:t>
            </a:r>
            <a:r>
              <a:rPr lang="es"/>
              <a:t> de </a:t>
            </a:r>
            <a:r>
              <a:rPr lang="es"/>
              <a:t>învățare</a:t>
            </a:r>
            <a:r>
              <a:rPr lang="es"/>
              <a:t> al unei limbi </a:t>
            </a:r>
            <a:r>
              <a:rPr lang="es"/>
              <a:t>străine</a:t>
            </a:r>
            <a:r>
              <a:rPr lang="es"/>
              <a:t>.</a:t>
            </a:r>
            <a:endParaRPr/>
          </a:p>
          <a:p>
            <a:pPr indent="-304800" lvl="0" marL="457200" rtl="0" algn="l">
              <a:spcBef>
                <a:spcPts val="0"/>
              </a:spcBef>
              <a:spcAft>
                <a:spcPts val="0"/>
              </a:spcAft>
              <a:buSzPts val="1200"/>
              <a:buChar char="●"/>
            </a:pPr>
            <a:r>
              <a:rPr b="1" lang="es">
                <a:latin typeface="Barlow Semi Condensed"/>
                <a:ea typeface="Barlow Semi Condensed"/>
                <a:cs typeface="Barlow Semi Condensed"/>
                <a:sym typeface="Barlow Semi Condensed"/>
              </a:rPr>
              <a:t>Colectarea datelor personale </a:t>
            </a:r>
            <a:r>
              <a:rPr lang="es"/>
              <a:t>pentru personalizarea învățării poate ridica </a:t>
            </a:r>
            <a:r>
              <a:rPr b="1" lang="es">
                <a:latin typeface="Barlow Semi Condensed"/>
                <a:ea typeface="Barlow Semi Condensed"/>
                <a:cs typeface="Barlow Semi Condensed"/>
                <a:sym typeface="Barlow Semi Condensed"/>
              </a:rPr>
              <a:t>îngrijorări</a:t>
            </a:r>
            <a:r>
              <a:rPr lang="es"/>
              <a:t> legate de </a:t>
            </a:r>
            <a:r>
              <a:rPr b="1" lang="es">
                <a:latin typeface="Barlow Semi Condensed"/>
                <a:ea typeface="Barlow Semi Condensed"/>
                <a:cs typeface="Barlow Semi Condensed"/>
                <a:sym typeface="Barlow Semi Condensed"/>
              </a:rPr>
              <a:t>confidențialitatea și securitatea informațiilor</a:t>
            </a:r>
            <a:r>
              <a:rPr lang="es"/>
              <a:t>. Duolingo se angajează să protejeze datele utilizatorilor săi, </a:t>
            </a:r>
            <a:r>
              <a:rPr lang="es"/>
              <a:t>însă</a:t>
            </a:r>
            <a:r>
              <a:rPr lang="es"/>
              <a:t> este important să se pună accent pe transparență și consimțământul utilizatorului în ceea ce privește colectarea și utilizarea datelor lor.  </a:t>
            </a:r>
            <a:endParaRPr/>
          </a:p>
        </p:txBody>
      </p:sp>
      <p:sp>
        <p:nvSpPr>
          <p:cNvPr id="801" name="Google Shape;801;p28"/>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Duolingo</a:t>
            </a:r>
            <a:endParaRPr/>
          </a:p>
        </p:txBody>
      </p:sp>
      <p:grpSp>
        <p:nvGrpSpPr>
          <p:cNvPr id="802" name="Google Shape;802;p28"/>
          <p:cNvGrpSpPr/>
          <p:nvPr/>
        </p:nvGrpSpPr>
        <p:grpSpPr>
          <a:xfrm>
            <a:off x="1278444" y="1640285"/>
            <a:ext cx="7366724" cy="3119808"/>
            <a:chOff x="1278444" y="1640285"/>
            <a:chExt cx="7366724" cy="3119808"/>
          </a:xfrm>
        </p:grpSpPr>
        <p:grpSp>
          <p:nvGrpSpPr>
            <p:cNvPr id="803" name="Google Shape;803;p28"/>
            <p:cNvGrpSpPr/>
            <p:nvPr/>
          </p:nvGrpSpPr>
          <p:grpSpPr>
            <a:xfrm>
              <a:off x="1278444" y="3334334"/>
              <a:ext cx="5053528" cy="1425759"/>
              <a:chOff x="1969569" y="3334334"/>
              <a:chExt cx="5053528" cy="1425759"/>
            </a:xfrm>
          </p:grpSpPr>
          <p:grpSp>
            <p:nvGrpSpPr>
              <p:cNvPr id="804" name="Google Shape;804;p28"/>
              <p:cNvGrpSpPr/>
              <p:nvPr/>
            </p:nvGrpSpPr>
            <p:grpSpPr>
              <a:xfrm>
                <a:off x="1969569" y="3334334"/>
                <a:ext cx="2743331" cy="1418598"/>
                <a:chOff x="1969569" y="3334334"/>
                <a:chExt cx="2743331" cy="1418598"/>
              </a:xfrm>
            </p:grpSpPr>
            <p:grpSp>
              <p:nvGrpSpPr>
                <p:cNvPr id="805" name="Google Shape;805;p28"/>
                <p:cNvGrpSpPr/>
                <p:nvPr/>
              </p:nvGrpSpPr>
              <p:grpSpPr>
                <a:xfrm>
                  <a:off x="4107166" y="4200099"/>
                  <a:ext cx="197076" cy="216135"/>
                  <a:chOff x="7799791" y="3438161"/>
                  <a:chExt cx="197076" cy="216135"/>
                </a:xfrm>
              </p:grpSpPr>
              <p:sp>
                <p:nvSpPr>
                  <p:cNvPr id="806" name="Google Shape;806;p28"/>
                  <p:cNvSpPr/>
                  <p:nvPr/>
                </p:nvSpPr>
                <p:spPr>
                  <a:xfrm>
                    <a:off x="7799791" y="3455891"/>
                    <a:ext cx="189541" cy="198405"/>
                  </a:xfrm>
                  <a:custGeom>
                    <a:rect b="b" l="l" r="r" t="t"/>
                    <a:pathLst>
                      <a:path extrusionOk="0" h="3581" w="3421">
                        <a:moveTo>
                          <a:pt x="1209" y="0"/>
                        </a:moveTo>
                        <a:cubicBezTo>
                          <a:pt x="1170" y="0"/>
                          <a:pt x="1131" y="8"/>
                          <a:pt x="1092" y="26"/>
                        </a:cubicBezTo>
                        <a:cubicBezTo>
                          <a:pt x="475" y="303"/>
                          <a:pt x="724" y="893"/>
                          <a:pt x="713" y="965"/>
                        </a:cubicBezTo>
                        <a:cubicBezTo>
                          <a:pt x="703" y="1036"/>
                          <a:pt x="262" y="1002"/>
                          <a:pt x="164" y="1343"/>
                        </a:cubicBezTo>
                        <a:cubicBezTo>
                          <a:pt x="65" y="1682"/>
                          <a:pt x="461" y="1924"/>
                          <a:pt x="464" y="1989"/>
                        </a:cubicBezTo>
                        <a:cubicBezTo>
                          <a:pt x="471" y="2057"/>
                          <a:pt x="0" y="2580"/>
                          <a:pt x="928" y="3276"/>
                        </a:cubicBezTo>
                        <a:cubicBezTo>
                          <a:pt x="1231" y="3504"/>
                          <a:pt x="1493" y="3581"/>
                          <a:pt x="1709" y="3581"/>
                        </a:cubicBezTo>
                        <a:cubicBezTo>
                          <a:pt x="2011" y="3581"/>
                          <a:pt x="2224" y="3431"/>
                          <a:pt x="2331" y="3334"/>
                        </a:cubicBezTo>
                        <a:cubicBezTo>
                          <a:pt x="2386" y="3282"/>
                          <a:pt x="2451" y="3248"/>
                          <a:pt x="2523" y="3228"/>
                        </a:cubicBezTo>
                        <a:cubicBezTo>
                          <a:pt x="3191" y="3037"/>
                          <a:pt x="3421" y="2142"/>
                          <a:pt x="3369" y="1579"/>
                        </a:cubicBezTo>
                        <a:cubicBezTo>
                          <a:pt x="3314" y="982"/>
                          <a:pt x="2912" y="1074"/>
                          <a:pt x="2833" y="1020"/>
                        </a:cubicBezTo>
                        <a:cubicBezTo>
                          <a:pt x="2755" y="968"/>
                          <a:pt x="2864" y="562"/>
                          <a:pt x="2584" y="395"/>
                        </a:cubicBezTo>
                        <a:cubicBezTo>
                          <a:pt x="2523" y="359"/>
                          <a:pt x="2460" y="345"/>
                          <a:pt x="2397" y="345"/>
                        </a:cubicBezTo>
                        <a:cubicBezTo>
                          <a:pt x="2206" y="345"/>
                          <a:pt x="2018" y="472"/>
                          <a:pt x="1905" y="472"/>
                        </a:cubicBezTo>
                        <a:cubicBezTo>
                          <a:pt x="1885" y="472"/>
                          <a:pt x="1868" y="468"/>
                          <a:pt x="1853" y="459"/>
                        </a:cubicBezTo>
                        <a:cubicBezTo>
                          <a:pt x="1737" y="397"/>
                          <a:pt x="1483" y="0"/>
                          <a:pt x="1209"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8"/>
                  <p:cNvSpPr/>
                  <p:nvPr/>
                </p:nvSpPr>
                <p:spPr>
                  <a:xfrm>
                    <a:off x="7866888" y="3469410"/>
                    <a:ext cx="62497" cy="151533"/>
                  </a:xfrm>
                  <a:custGeom>
                    <a:rect b="b" l="l" r="r" t="t"/>
                    <a:pathLst>
                      <a:path extrusionOk="0" h="2735" w="1128">
                        <a:moveTo>
                          <a:pt x="1" y="1"/>
                        </a:moveTo>
                        <a:cubicBezTo>
                          <a:pt x="86" y="233"/>
                          <a:pt x="182" y="461"/>
                          <a:pt x="274" y="690"/>
                        </a:cubicBezTo>
                        <a:cubicBezTo>
                          <a:pt x="370" y="915"/>
                          <a:pt x="465" y="1144"/>
                          <a:pt x="560" y="1370"/>
                        </a:cubicBezTo>
                        <a:lnTo>
                          <a:pt x="854" y="2049"/>
                        </a:lnTo>
                        <a:cubicBezTo>
                          <a:pt x="902" y="2161"/>
                          <a:pt x="950" y="2274"/>
                          <a:pt x="997" y="2390"/>
                        </a:cubicBezTo>
                        <a:cubicBezTo>
                          <a:pt x="1045" y="2503"/>
                          <a:pt x="1096" y="2615"/>
                          <a:pt x="1127" y="2735"/>
                        </a:cubicBezTo>
                        <a:cubicBezTo>
                          <a:pt x="1083" y="2489"/>
                          <a:pt x="987" y="2260"/>
                          <a:pt x="902" y="2028"/>
                        </a:cubicBezTo>
                        <a:cubicBezTo>
                          <a:pt x="813" y="1800"/>
                          <a:pt x="718" y="1570"/>
                          <a:pt x="622" y="1345"/>
                        </a:cubicBezTo>
                        <a:cubicBezTo>
                          <a:pt x="526" y="1116"/>
                          <a:pt x="428" y="891"/>
                          <a:pt x="321" y="669"/>
                        </a:cubicBezTo>
                        <a:cubicBezTo>
                          <a:pt x="219" y="444"/>
                          <a:pt x="113" y="223"/>
                          <a:pt x="1"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8"/>
                  <p:cNvSpPr/>
                  <p:nvPr/>
                </p:nvSpPr>
                <p:spPr>
                  <a:xfrm>
                    <a:off x="7860461" y="3556232"/>
                    <a:ext cx="93690" cy="50529"/>
                  </a:xfrm>
                  <a:custGeom>
                    <a:rect b="b" l="l" r="r" t="t"/>
                    <a:pathLst>
                      <a:path extrusionOk="0" h="912" w="1691">
                        <a:moveTo>
                          <a:pt x="1691" y="0"/>
                        </a:moveTo>
                        <a:cubicBezTo>
                          <a:pt x="1588" y="140"/>
                          <a:pt x="1496" y="284"/>
                          <a:pt x="1400" y="427"/>
                        </a:cubicBezTo>
                        <a:cubicBezTo>
                          <a:pt x="1312" y="561"/>
                          <a:pt x="1223" y="701"/>
                          <a:pt x="1138" y="842"/>
                        </a:cubicBezTo>
                        <a:lnTo>
                          <a:pt x="1138" y="842"/>
                        </a:lnTo>
                        <a:cubicBezTo>
                          <a:pt x="950" y="829"/>
                          <a:pt x="766" y="819"/>
                          <a:pt x="577" y="813"/>
                        </a:cubicBezTo>
                        <a:lnTo>
                          <a:pt x="287" y="806"/>
                        </a:lnTo>
                        <a:cubicBezTo>
                          <a:pt x="246" y="806"/>
                          <a:pt x="204" y="805"/>
                          <a:pt x="163" y="805"/>
                        </a:cubicBezTo>
                        <a:cubicBezTo>
                          <a:pt x="109" y="805"/>
                          <a:pt x="55" y="807"/>
                          <a:pt x="1" y="813"/>
                        </a:cubicBezTo>
                        <a:cubicBezTo>
                          <a:pt x="96" y="816"/>
                          <a:pt x="191" y="830"/>
                          <a:pt x="287" y="840"/>
                        </a:cubicBezTo>
                        <a:lnTo>
                          <a:pt x="574" y="868"/>
                        </a:lnTo>
                        <a:cubicBezTo>
                          <a:pt x="769" y="884"/>
                          <a:pt x="960" y="898"/>
                          <a:pt x="1154" y="909"/>
                        </a:cubicBezTo>
                        <a:lnTo>
                          <a:pt x="1171" y="912"/>
                        </a:lnTo>
                        <a:lnTo>
                          <a:pt x="1182" y="895"/>
                        </a:lnTo>
                        <a:cubicBezTo>
                          <a:pt x="1270" y="748"/>
                          <a:pt x="1359" y="601"/>
                          <a:pt x="1441" y="451"/>
                        </a:cubicBezTo>
                        <a:cubicBezTo>
                          <a:pt x="1527" y="304"/>
                          <a:pt x="1612" y="154"/>
                          <a:pt x="1691"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8"/>
                  <p:cNvSpPr/>
                  <p:nvPr/>
                </p:nvSpPr>
                <p:spPr>
                  <a:xfrm>
                    <a:off x="7848160" y="3502155"/>
                    <a:ext cx="73633" cy="49033"/>
                  </a:xfrm>
                  <a:custGeom>
                    <a:rect b="b" l="l" r="r" t="t"/>
                    <a:pathLst>
                      <a:path extrusionOk="0" h="885" w="1329">
                        <a:moveTo>
                          <a:pt x="1329" y="0"/>
                        </a:moveTo>
                        <a:lnTo>
                          <a:pt x="1329" y="0"/>
                        </a:lnTo>
                        <a:cubicBezTo>
                          <a:pt x="1257" y="133"/>
                          <a:pt x="1188" y="273"/>
                          <a:pt x="1124" y="410"/>
                        </a:cubicBezTo>
                        <a:cubicBezTo>
                          <a:pt x="1060" y="540"/>
                          <a:pt x="1002" y="672"/>
                          <a:pt x="944" y="803"/>
                        </a:cubicBezTo>
                        <a:lnTo>
                          <a:pt x="944" y="803"/>
                        </a:lnTo>
                        <a:cubicBezTo>
                          <a:pt x="794" y="755"/>
                          <a:pt x="643" y="707"/>
                          <a:pt x="489" y="666"/>
                        </a:cubicBezTo>
                        <a:lnTo>
                          <a:pt x="246" y="598"/>
                        </a:lnTo>
                        <a:lnTo>
                          <a:pt x="1" y="533"/>
                        </a:lnTo>
                        <a:lnTo>
                          <a:pt x="1" y="533"/>
                        </a:lnTo>
                        <a:cubicBezTo>
                          <a:pt x="79" y="570"/>
                          <a:pt x="158" y="598"/>
                          <a:pt x="236" y="628"/>
                        </a:cubicBezTo>
                        <a:lnTo>
                          <a:pt x="475" y="717"/>
                        </a:lnTo>
                        <a:cubicBezTo>
                          <a:pt x="632" y="771"/>
                          <a:pt x="793" y="826"/>
                          <a:pt x="953" y="877"/>
                        </a:cubicBezTo>
                        <a:lnTo>
                          <a:pt x="984" y="884"/>
                        </a:lnTo>
                        <a:lnTo>
                          <a:pt x="994" y="856"/>
                        </a:lnTo>
                        <a:cubicBezTo>
                          <a:pt x="1056" y="717"/>
                          <a:pt x="1114" y="574"/>
                          <a:pt x="1168" y="430"/>
                        </a:cubicBezTo>
                        <a:cubicBezTo>
                          <a:pt x="1226" y="287"/>
                          <a:pt x="1281" y="144"/>
                          <a:pt x="1329"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8"/>
                  <p:cNvSpPr/>
                  <p:nvPr/>
                </p:nvSpPr>
                <p:spPr>
                  <a:xfrm>
                    <a:off x="7807492" y="3438161"/>
                    <a:ext cx="189374" cy="198350"/>
                  </a:xfrm>
                  <a:custGeom>
                    <a:rect b="b" l="l" r="r" t="t"/>
                    <a:pathLst>
                      <a:path extrusionOk="0" h="3580" w="3418">
                        <a:moveTo>
                          <a:pt x="1207" y="0"/>
                        </a:moveTo>
                        <a:cubicBezTo>
                          <a:pt x="1169" y="0"/>
                          <a:pt x="1131" y="8"/>
                          <a:pt x="1093" y="25"/>
                        </a:cubicBezTo>
                        <a:cubicBezTo>
                          <a:pt x="472" y="302"/>
                          <a:pt x="721" y="892"/>
                          <a:pt x="714" y="964"/>
                        </a:cubicBezTo>
                        <a:cubicBezTo>
                          <a:pt x="704" y="1036"/>
                          <a:pt x="260" y="1005"/>
                          <a:pt x="161" y="1343"/>
                        </a:cubicBezTo>
                        <a:cubicBezTo>
                          <a:pt x="62" y="1684"/>
                          <a:pt x="458" y="1923"/>
                          <a:pt x="465" y="1991"/>
                        </a:cubicBezTo>
                        <a:cubicBezTo>
                          <a:pt x="468" y="2057"/>
                          <a:pt x="0" y="2578"/>
                          <a:pt x="926" y="3275"/>
                        </a:cubicBezTo>
                        <a:cubicBezTo>
                          <a:pt x="1228" y="3503"/>
                          <a:pt x="1491" y="3580"/>
                          <a:pt x="1707" y="3580"/>
                        </a:cubicBezTo>
                        <a:cubicBezTo>
                          <a:pt x="2009" y="3580"/>
                          <a:pt x="2221" y="3430"/>
                          <a:pt x="2329" y="3333"/>
                        </a:cubicBezTo>
                        <a:cubicBezTo>
                          <a:pt x="2384" y="3285"/>
                          <a:pt x="2448" y="3248"/>
                          <a:pt x="2520" y="3227"/>
                        </a:cubicBezTo>
                        <a:cubicBezTo>
                          <a:pt x="3192" y="3040"/>
                          <a:pt x="3418" y="2142"/>
                          <a:pt x="3367" y="1578"/>
                        </a:cubicBezTo>
                        <a:cubicBezTo>
                          <a:pt x="3312" y="984"/>
                          <a:pt x="2913" y="1073"/>
                          <a:pt x="2831" y="1022"/>
                        </a:cubicBezTo>
                        <a:cubicBezTo>
                          <a:pt x="2752" y="967"/>
                          <a:pt x="2861" y="565"/>
                          <a:pt x="2581" y="398"/>
                        </a:cubicBezTo>
                        <a:cubicBezTo>
                          <a:pt x="2520" y="360"/>
                          <a:pt x="2456" y="347"/>
                          <a:pt x="2393" y="347"/>
                        </a:cubicBezTo>
                        <a:cubicBezTo>
                          <a:pt x="2202" y="347"/>
                          <a:pt x="2017" y="474"/>
                          <a:pt x="1902" y="474"/>
                        </a:cubicBezTo>
                        <a:cubicBezTo>
                          <a:pt x="1883" y="474"/>
                          <a:pt x="1866" y="471"/>
                          <a:pt x="1851" y="462"/>
                        </a:cubicBezTo>
                        <a:cubicBezTo>
                          <a:pt x="1734" y="396"/>
                          <a:pt x="1480" y="0"/>
                          <a:pt x="1207"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8"/>
                  <p:cNvSpPr/>
                  <p:nvPr/>
                </p:nvSpPr>
                <p:spPr>
                  <a:xfrm>
                    <a:off x="7874423" y="3451791"/>
                    <a:ext cx="62497" cy="151422"/>
                  </a:xfrm>
                  <a:custGeom>
                    <a:rect b="b" l="l" r="r" t="t"/>
                    <a:pathLst>
                      <a:path extrusionOk="0" h="2733" w="1128">
                        <a:moveTo>
                          <a:pt x="1" y="1"/>
                        </a:moveTo>
                        <a:lnTo>
                          <a:pt x="1" y="1"/>
                        </a:lnTo>
                        <a:cubicBezTo>
                          <a:pt x="90" y="229"/>
                          <a:pt x="182" y="459"/>
                          <a:pt x="278" y="687"/>
                        </a:cubicBezTo>
                        <a:cubicBezTo>
                          <a:pt x="370" y="916"/>
                          <a:pt x="465" y="1141"/>
                          <a:pt x="565" y="1370"/>
                        </a:cubicBezTo>
                        <a:lnTo>
                          <a:pt x="855" y="2046"/>
                        </a:lnTo>
                        <a:cubicBezTo>
                          <a:pt x="906" y="2159"/>
                          <a:pt x="954" y="2274"/>
                          <a:pt x="1001" y="2387"/>
                        </a:cubicBezTo>
                        <a:cubicBezTo>
                          <a:pt x="1045" y="2500"/>
                          <a:pt x="1097" y="2613"/>
                          <a:pt x="1127" y="2732"/>
                        </a:cubicBezTo>
                        <a:cubicBezTo>
                          <a:pt x="1083" y="2490"/>
                          <a:pt x="988" y="2261"/>
                          <a:pt x="902" y="2028"/>
                        </a:cubicBezTo>
                        <a:cubicBezTo>
                          <a:pt x="814" y="1797"/>
                          <a:pt x="722" y="1568"/>
                          <a:pt x="623" y="1343"/>
                        </a:cubicBezTo>
                        <a:cubicBezTo>
                          <a:pt x="527" y="1117"/>
                          <a:pt x="428" y="889"/>
                          <a:pt x="322" y="667"/>
                        </a:cubicBezTo>
                        <a:cubicBezTo>
                          <a:pt x="220" y="442"/>
                          <a:pt x="114" y="220"/>
                          <a:pt x="1"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8"/>
                  <p:cNvSpPr/>
                  <p:nvPr/>
                </p:nvSpPr>
                <p:spPr>
                  <a:xfrm>
                    <a:off x="7868051" y="3538668"/>
                    <a:ext cx="93634" cy="50308"/>
                  </a:xfrm>
                  <a:custGeom>
                    <a:rect b="b" l="l" r="r" t="t"/>
                    <a:pathLst>
                      <a:path extrusionOk="0" h="908" w="1690">
                        <a:moveTo>
                          <a:pt x="1690" y="0"/>
                        </a:moveTo>
                        <a:cubicBezTo>
                          <a:pt x="1587" y="136"/>
                          <a:pt x="1496" y="279"/>
                          <a:pt x="1400" y="423"/>
                        </a:cubicBezTo>
                        <a:cubicBezTo>
                          <a:pt x="1312" y="560"/>
                          <a:pt x="1223" y="697"/>
                          <a:pt x="1138" y="838"/>
                        </a:cubicBezTo>
                        <a:lnTo>
                          <a:pt x="1138" y="838"/>
                        </a:lnTo>
                        <a:cubicBezTo>
                          <a:pt x="953" y="825"/>
                          <a:pt x="765" y="816"/>
                          <a:pt x="580" y="809"/>
                        </a:cubicBezTo>
                        <a:lnTo>
                          <a:pt x="290" y="802"/>
                        </a:lnTo>
                        <a:cubicBezTo>
                          <a:pt x="266" y="803"/>
                          <a:pt x="241" y="803"/>
                          <a:pt x="217" y="803"/>
                        </a:cubicBezTo>
                        <a:cubicBezTo>
                          <a:pt x="192" y="803"/>
                          <a:pt x="168" y="803"/>
                          <a:pt x="144" y="803"/>
                        </a:cubicBezTo>
                        <a:cubicBezTo>
                          <a:pt x="96" y="803"/>
                          <a:pt x="48" y="804"/>
                          <a:pt x="0" y="809"/>
                        </a:cubicBezTo>
                        <a:cubicBezTo>
                          <a:pt x="95" y="816"/>
                          <a:pt x="191" y="826"/>
                          <a:pt x="287" y="837"/>
                        </a:cubicBezTo>
                        <a:lnTo>
                          <a:pt x="577" y="864"/>
                        </a:lnTo>
                        <a:cubicBezTo>
                          <a:pt x="768" y="881"/>
                          <a:pt x="960" y="894"/>
                          <a:pt x="1154" y="908"/>
                        </a:cubicBezTo>
                        <a:lnTo>
                          <a:pt x="1174" y="908"/>
                        </a:lnTo>
                        <a:lnTo>
                          <a:pt x="1185" y="891"/>
                        </a:lnTo>
                        <a:cubicBezTo>
                          <a:pt x="1270" y="744"/>
                          <a:pt x="1359" y="597"/>
                          <a:pt x="1444" y="451"/>
                        </a:cubicBezTo>
                        <a:cubicBezTo>
                          <a:pt x="1529" y="300"/>
                          <a:pt x="1611" y="150"/>
                          <a:pt x="1690"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8"/>
                  <p:cNvSpPr/>
                  <p:nvPr/>
                </p:nvSpPr>
                <p:spPr>
                  <a:xfrm>
                    <a:off x="7855917" y="3484370"/>
                    <a:ext cx="73467" cy="49200"/>
                  </a:xfrm>
                  <a:custGeom>
                    <a:rect b="b" l="l" r="r" t="t"/>
                    <a:pathLst>
                      <a:path extrusionOk="0" h="888" w="1326">
                        <a:moveTo>
                          <a:pt x="1325" y="0"/>
                        </a:moveTo>
                        <a:lnTo>
                          <a:pt x="1325" y="0"/>
                        </a:lnTo>
                        <a:cubicBezTo>
                          <a:pt x="1253" y="137"/>
                          <a:pt x="1185" y="273"/>
                          <a:pt x="1121" y="413"/>
                        </a:cubicBezTo>
                        <a:cubicBezTo>
                          <a:pt x="1060" y="540"/>
                          <a:pt x="1003" y="673"/>
                          <a:pt x="942" y="804"/>
                        </a:cubicBezTo>
                        <a:lnTo>
                          <a:pt x="942" y="804"/>
                        </a:lnTo>
                        <a:cubicBezTo>
                          <a:pt x="792" y="756"/>
                          <a:pt x="640" y="711"/>
                          <a:pt x="489" y="665"/>
                        </a:cubicBezTo>
                        <a:lnTo>
                          <a:pt x="243" y="597"/>
                        </a:lnTo>
                        <a:lnTo>
                          <a:pt x="1" y="533"/>
                        </a:lnTo>
                        <a:lnTo>
                          <a:pt x="1" y="533"/>
                        </a:lnTo>
                        <a:cubicBezTo>
                          <a:pt x="76" y="570"/>
                          <a:pt x="155" y="597"/>
                          <a:pt x="232" y="632"/>
                        </a:cubicBezTo>
                        <a:lnTo>
                          <a:pt x="472" y="717"/>
                        </a:lnTo>
                        <a:cubicBezTo>
                          <a:pt x="632" y="775"/>
                          <a:pt x="790" y="826"/>
                          <a:pt x="953" y="878"/>
                        </a:cubicBezTo>
                        <a:lnTo>
                          <a:pt x="980" y="887"/>
                        </a:lnTo>
                        <a:lnTo>
                          <a:pt x="990" y="860"/>
                        </a:lnTo>
                        <a:cubicBezTo>
                          <a:pt x="1052" y="717"/>
                          <a:pt x="1110" y="577"/>
                          <a:pt x="1168" y="434"/>
                        </a:cubicBezTo>
                        <a:cubicBezTo>
                          <a:pt x="1223" y="290"/>
                          <a:pt x="1277" y="147"/>
                          <a:pt x="1325"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 name="Google Shape;814;p28"/>
                <p:cNvSpPr/>
                <p:nvPr/>
              </p:nvSpPr>
              <p:spPr>
                <a:xfrm flipH="1">
                  <a:off x="3443526" y="4021888"/>
                  <a:ext cx="197705" cy="204381"/>
                </a:xfrm>
                <a:custGeom>
                  <a:rect b="b" l="l" r="r" t="t"/>
                  <a:pathLst>
                    <a:path extrusionOk="0" h="3643" w="3524">
                      <a:moveTo>
                        <a:pt x="297" y="0"/>
                      </a:moveTo>
                      <a:lnTo>
                        <a:pt x="297" y="0"/>
                      </a:lnTo>
                      <a:cubicBezTo>
                        <a:pt x="413" y="499"/>
                        <a:pt x="502" y="997"/>
                        <a:pt x="506" y="1510"/>
                      </a:cubicBezTo>
                      <a:cubicBezTo>
                        <a:pt x="509" y="2250"/>
                        <a:pt x="267" y="2947"/>
                        <a:pt x="0" y="3643"/>
                      </a:cubicBezTo>
                      <a:cubicBezTo>
                        <a:pt x="0" y="3643"/>
                        <a:pt x="925" y="2691"/>
                        <a:pt x="1943" y="2039"/>
                      </a:cubicBezTo>
                      <a:cubicBezTo>
                        <a:pt x="2953" y="1387"/>
                        <a:pt x="3479" y="1206"/>
                        <a:pt x="3479" y="1206"/>
                      </a:cubicBezTo>
                      <a:cubicBezTo>
                        <a:pt x="3523" y="1001"/>
                        <a:pt x="3394" y="799"/>
                        <a:pt x="3189" y="752"/>
                      </a:cubicBezTo>
                      <a:cubicBezTo>
                        <a:pt x="2564" y="612"/>
                        <a:pt x="1434" y="383"/>
                        <a:pt x="297" y="0"/>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8"/>
                <p:cNvSpPr/>
                <p:nvPr/>
              </p:nvSpPr>
              <p:spPr>
                <a:xfrm flipH="1">
                  <a:off x="2933979" y="3612643"/>
                  <a:ext cx="111532" cy="146540"/>
                </a:xfrm>
                <a:custGeom>
                  <a:rect b="b" l="l" r="r" t="t"/>
                  <a:pathLst>
                    <a:path extrusionOk="0" h="2612" w="1988">
                      <a:moveTo>
                        <a:pt x="1913" y="0"/>
                      </a:moveTo>
                      <a:cubicBezTo>
                        <a:pt x="1892" y="0"/>
                        <a:pt x="1872" y="10"/>
                        <a:pt x="1858" y="29"/>
                      </a:cubicBezTo>
                      <a:lnTo>
                        <a:pt x="21" y="2507"/>
                      </a:lnTo>
                      <a:cubicBezTo>
                        <a:pt x="1" y="2534"/>
                        <a:pt x="8" y="2578"/>
                        <a:pt x="35" y="2599"/>
                      </a:cubicBezTo>
                      <a:cubicBezTo>
                        <a:pt x="48" y="2607"/>
                        <a:pt x="63" y="2611"/>
                        <a:pt x="77" y="2611"/>
                      </a:cubicBezTo>
                      <a:cubicBezTo>
                        <a:pt x="97" y="2611"/>
                        <a:pt x="117" y="2603"/>
                        <a:pt x="131" y="2585"/>
                      </a:cubicBezTo>
                      <a:lnTo>
                        <a:pt x="1967" y="106"/>
                      </a:lnTo>
                      <a:cubicBezTo>
                        <a:pt x="1987" y="79"/>
                        <a:pt x="1981" y="35"/>
                        <a:pt x="1954" y="15"/>
                      </a:cubicBezTo>
                      <a:cubicBezTo>
                        <a:pt x="1941" y="5"/>
                        <a:pt x="1927" y="0"/>
                        <a:pt x="1913" y="0"/>
                      </a:cubicBezTo>
                      <a:close/>
                    </a:path>
                  </a:pathLst>
                </a:custGeom>
                <a:solidFill>
                  <a:srgbClr val="C982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8"/>
                <p:cNvSpPr/>
                <p:nvPr/>
              </p:nvSpPr>
              <p:spPr>
                <a:xfrm flipH="1">
                  <a:off x="2697858" y="3768038"/>
                  <a:ext cx="87576" cy="149177"/>
                </a:xfrm>
                <a:custGeom>
                  <a:rect b="b" l="l" r="r" t="t"/>
                  <a:pathLst>
                    <a:path extrusionOk="0" h="2659" w="1561">
                      <a:moveTo>
                        <a:pt x="989" y="0"/>
                      </a:moveTo>
                      <a:cubicBezTo>
                        <a:pt x="880" y="0"/>
                        <a:pt x="778" y="69"/>
                        <a:pt x="735" y="173"/>
                      </a:cubicBezTo>
                      <a:lnTo>
                        <a:pt x="496" y="747"/>
                      </a:lnTo>
                      <a:cubicBezTo>
                        <a:pt x="455" y="849"/>
                        <a:pt x="400" y="941"/>
                        <a:pt x="329" y="1027"/>
                      </a:cubicBezTo>
                      <a:cubicBezTo>
                        <a:pt x="1" y="1453"/>
                        <a:pt x="83" y="2068"/>
                        <a:pt x="513" y="2392"/>
                      </a:cubicBezTo>
                      <a:lnTo>
                        <a:pt x="864" y="2658"/>
                      </a:lnTo>
                      <a:lnTo>
                        <a:pt x="1561" y="1744"/>
                      </a:lnTo>
                      <a:lnTo>
                        <a:pt x="874" y="1225"/>
                      </a:lnTo>
                      <a:cubicBezTo>
                        <a:pt x="878" y="1215"/>
                        <a:pt x="885" y="1204"/>
                        <a:pt x="891" y="1191"/>
                      </a:cubicBezTo>
                      <a:lnTo>
                        <a:pt x="1230" y="368"/>
                      </a:lnTo>
                      <a:cubicBezTo>
                        <a:pt x="1288" y="228"/>
                        <a:pt x="1216" y="65"/>
                        <a:pt x="1069" y="13"/>
                      </a:cubicBezTo>
                      <a:cubicBezTo>
                        <a:pt x="1042" y="4"/>
                        <a:pt x="1016" y="0"/>
                        <a:pt x="989"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8"/>
                <p:cNvSpPr/>
                <p:nvPr/>
              </p:nvSpPr>
              <p:spPr>
                <a:xfrm flipH="1">
                  <a:off x="2970495" y="4289426"/>
                  <a:ext cx="203708" cy="454542"/>
                </a:xfrm>
                <a:custGeom>
                  <a:rect b="b" l="l" r="r" t="t"/>
                  <a:pathLst>
                    <a:path extrusionOk="0" h="8102" w="3631">
                      <a:moveTo>
                        <a:pt x="3084" y="0"/>
                      </a:moveTo>
                      <a:cubicBezTo>
                        <a:pt x="2495" y="133"/>
                        <a:pt x="1833" y="209"/>
                        <a:pt x="1091" y="209"/>
                      </a:cubicBezTo>
                      <a:cubicBezTo>
                        <a:pt x="745" y="209"/>
                        <a:pt x="382" y="192"/>
                        <a:pt x="1" y="158"/>
                      </a:cubicBezTo>
                      <a:lnTo>
                        <a:pt x="1" y="158"/>
                      </a:lnTo>
                      <a:cubicBezTo>
                        <a:pt x="1" y="158"/>
                        <a:pt x="2459" y="4687"/>
                        <a:pt x="2469" y="8101"/>
                      </a:cubicBezTo>
                      <a:lnTo>
                        <a:pt x="3630" y="8098"/>
                      </a:lnTo>
                      <a:cubicBezTo>
                        <a:pt x="3630" y="8098"/>
                        <a:pt x="3244" y="3790"/>
                        <a:pt x="3084" y="0"/>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8"/>
                <p:cNvSpPr/>
                <p:nvPr/>
              </p:nvSpPr>
              <p:spPr>
                <a:xfrm flipH="1">
                  <a:off x="2990294" y="3911204"/>
                  <a:ext cx="283430" cy="194283"/>
                </a:xfrm>
                <a:custGeom>
                  <a:rect b="b" l="l" r="r" t="t"/>
                  <a:pathLst>
                    <a:path extrusionOk="0" h="3463" w="5052">
                      <a:moveTo>
                        <a:pt x="5052" y="1"/>
                      </a:moveTo>
                      <a:cubicBezTo>
                        <a:pt x="4772" y="273"/>
                        <a:pt x="4404" y="536"/>
                        <a:pt x="3933" y="772"/>
                      </a:cubicBezTo>
                      <a:cubicBezTo>
                        <a:pt x="3479" y="994"/>
                        <a:pt x="3072" y="1199"/>
                        <a:pt x="2714" y="1379"/>
                      </a:cubicBezTo>
                      <a:cubicBezTo>
                        <a:pt x="2553" y="1458"/>
                        <a:pt x="2403" y="1537"/>
                        <a:pt x="2263" y="1609"/>
                      </a:cubicBezTo>
                      <a:cubicBezTo>
                        <a:pt x="1400" y="2046"/>
                        <a:pt x="837" y="2339"/>
                        <a:pt x="509" y="2513"/>
                      </a:cubicBezTo>
                      <a:cubicBezTo>
                        <a:pt x="270" y="2639"/>
                        <a:pt x="103" y="2868"/>
                        <a:pt x="58" y="3131"/>
                      </a:cubicBezTo>
                      <a:cubicBezTo>
                        <a:pt x="38" y="3237"/>
                        <a:pt x="21" y="3350"/>
                        <a:pt x="0" y="3462"/>
                      </a:cubicBezTo>
                      <a:cubicBezTo>
                        <a:pt x="594" y="3455"/>
                        <a:pt x="1168" y="3445"/>
                        <a:pt x="1713" y="3424"/>
                      </a:cubicBezTo>
                      <a:cubicBezTo>
                        <a:pt x="1816" y="3418"/>
                        <a:pt x="1918" y="3415"/>
                        <a:pt x="2021" y="3407"/>
                      </a:cubicBezTo>
                      <a:cubicBezTo>
                        <a:pt x="2243" y="3397"/>
                        <a:pt x="2458" y="3383"/>
                        <a:pt x="2673" y="3366"/>
                      </a:cubicBezTo>
                      <a:cubicBezTo>
                        <a:pt x="2860" y="3350"/>
                        <a:pt x="3045" y="3333"/>
                        <a:pt x="3226" y="3312"/>
                      </a:cubicBezTo>
                      <a:lnTo>
                        <a:pt x="3240" y="3312"/>
                      </a:lnTo>
                      <a:cubicBezTo>
                        <a:pt x="3328" y="3301"/>
                        <a:pt x="3417" y="3292"/>
                        <a:pt x="3506" y="3278"/>
                      </a:cubicBezTo>
                      <a:cubicBezTo>
                        <a:pt x="3591" y="3268"/>
                        <a:pt x="3676" y="3257"/>
                        <a:pt x="3758" y="3243"/>
                      </a:cubicBezTo>
                      <a:cubicBezTo>
                        <a:pt x="3769" y="3243"/>
                        <a:pt x="3775" y="3243"/>
                        <a:pt x="3782" y="3240"/>
                      </a:cubicBezTo>
                      <a:cubicBezTo>
                        <a:pt x="3864" y="3230"/>
                        <a:pt x="3943" y="3216"/>
                        <a:pt x="4024" y="3202"/>
                      </a:cubicBezTo>
                      <a:cubicBezTo>
                        <a:pt x="4035" y="3199"/>
                        <a:pt x="4048" y="3199"/>
                        <a:pt x="4059" y="3196"/>
                      </a:cubicBezTo>
                      <a:cubicBezTo>
                        <a:pt x="4130" y="3182"/>
                        <a:pt x="4205" y="3169"/>
                        <a:pt x="4278" y="3155"/>
                      </a:cubicBezTo>
                      <a:cubicBezTo>
                        <a:pt x="4284" y="3155"/>
                        <a:pt x="4294" y="3155"/>
                        <a:pt x="4301" y="3152"/>
                      </a:cubicBezTo>
                      <a:cubicBezTo>
                        <a:pt x="4376" y="3138"/>
                        <a:pt x="4451" y="3120"/>
                        <a:pt x="4523" y="3104"/>
                      </a:cubicBezTo>
                      <a:cubicBezTo>
                        <a:pt x="4540" y="3100"/>
                        <a:pt x="4557" y="3097"/>
                        <a:pt x="4571" y="3093"/>
                      </a:cubicBezTo>
                      <a:cubicBezTo>
                        <a:pt x="4646" y="3076"/>
                        <a:pt x="4721" y="3059"/>
                        <a:pt x="4793" y="3043"/>
                      </a:cubicBezTo>
                      <a:cubicBezTo>
                        <a:pt x="4803" y="2626"/>
                        <a:pt x="4823" y="2264"/>
                        <a:pt x="4858" y="1973"/>
                      </a:cubicBezTo>
                      <a:cubicBezTo>
                        <a:pt x="4916" y="1431"/>
                        <a:pt x="4990" y="752"/>
                        <a:pt x="5052" y="1"/>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8"/>
                <p:cNvSpPr/>
                <p:nvPr/>
              </p:nvSpPr>
              <p:spPr>
                <a:xfrm flipH="1">
                  <a:off x="2727919" y="3885398"/>
                  <a:ext cx="227552" cy="296951"/>
                </a:xfrm>
                <a:custGeom>
                  <a:rect b="b" l="l" r="r" t="t"/>
                  <a:pathLst>
                    <a:path extrusionOk="0" h="5293" w="4056">
                      <a:moveTo>
                        <a:pt x="3281" y="0"/>
                      </a:moveTo>
                      <a:cubicBezTo>
                        <a:pt x="2588" y="1553"/>
                        <a:pt x="1636" y="2488"/>
                        <a:pt x="431" y="3052"/>
                      </a:cubicBezTo>
                      <a:cubicBezTo>
                        <a:pt x="431" y="3052"/>
                        <a:pt x="1" y="3485"/>
                        <a:pt x="472" y="4547"/>
                      </a:cubicBezTo>
                      <a:cubicBezTo>
                        <a:pt x="746" y="5162"/>
                        <a:pt x="1019" y="5292"/>
                        <a:pt x="1200" y="5292"/>
                      </a:cubicBezTo>
                      <a:cubicBezTo>
                        <a:pt x="1333" y="5292"/>
                        <a:pt x="1417" y="5223"/>
                        <a:pt x="1417" y="5223"/>
                      </a:cubicBezTo>
                      <a:cubicBezTo>
                        <a:pt x="3373" y="3417"/>
                        <a:pt x="4049" y="481"/>
                        <a:pt x="4056" y="464"/>
                      </a:cubicBezTo>
                      <a:lnTo>
                        <a:pt x="3281" y="0"/>
                      </a:ln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8"/>
                <p:cNvSpPr/>
                <p:nvPr/>
              </p:nvSpPr>
              <p:spPr>
                <a:xfrm flipH="1">
                  <a:off x="2866732" y="4056557"/>
                  <a:ext cx="851299" cy="687424"/>
                </a:xfrm>
                <a:custGeom>
                  <a:rect b="b" l="l" r="r" t="t"/>
                  <a:pathLst>
                    <a:path extrusionOk="0" h="12253" w="15174">
                      <a:moveTo>
                        <a:pt x="14003" y="1"/>
                      </a:moveTo>
                      <a:cubicBezTo>
                        <a:pt x="13600" y="189"/>
                        <a:pt x="13170" y="335"/>
                        <a:pt x="12713" y="452"/>
                      </a:cubicBezTo>
                      <a:cubicBezTo>
                        <a:pt x="12641" y="468"/>
                        <a:pt x="12566" y="485"/>
                        <a:pt x="12491" y="502"/>
                      </a:cubicBezTo>
                      <a:cubicBezTo>
                        <a:pt x="12477" y="506"/>
                        <a:pt x="12460" y="509"/>
                        <a:pt x="12443" y="513"/>
                      </a:cubicBezTo>
                      <a:cubicBezTo>
                        <a:pt x="12371" y="529"/>
                        <a:pt x="12296" y="547"/>
                        <a:pt x="12221" y="561"/>
                      </a:cubicBezTo>
                      <a:cubicBezTo>
                        <a:pt x="12214" y="564"/>
                        <a:pt x="12204" y="564"/>
                        <a:pt x="12198" y="564"/>
                      </a:cubicBezTo>
                      <a:cubicBezTo>
                        <a:pt x="12125" y="578"/>
                        <a:pt x="12050" y="591"/>
                        <a:pt x="11979" y="605"/>
                      </a:cubicBezTo>
                      <a:cubicBezTo>
                        <a:pt x="11968" y="608"/>
                        <a:pt x="11955" y="608"/>
                        <a:pt x="11944" y="611"/>
                      </a:cubicBezTo>
                      <a:cubicBezTo>
                        <a:pt x="11863" y="625"/>
                        <a:pt x="11784" y="639"/>
                        <a:pt x="11702" y="649"/>
                      </a:cubicBezTo>
                      <a:cubicBezTo>
                        <a:pt x="11695" y="652"/>
                        <a:pt x="11689" y="652"/>
                        <a:pt x="11678" y="652"/>
                      </a:cubicBezTo>
                      <a:cubicBezTo>
                        <a:pt x="11596" y="666"/>
                        <a:pt x="11511" y="677"/>
                        <a:pt x="11426" y="687"/>
                      </a:cubicBezTo>
                      <a:cubicBezTo>
                        <a:pt x="11337" y="701"/>
                        <a:pt x="11248" y="710"/>
                        <a:pt x="11160" y="721"/>
                      </a:cubicBezTo>
                      <a:lnTo>
                        <a:pt x="11146" y="721"/>
                      </a:lnTo>
                      <a:cubicBezTo>
                        <a:pt x="10965" y="742"/>
                        <a:pt x="10780" y="759"/>
                        <a:pt x="10593" y="775"/>
                      </a:cubicBezTo>
                      <a:cubicBezTo>
                        <a:pt x="10378" y="792"/>
                        <a:pt x="10163" y="806"/>
                        <a:pt x="9941" y="816"/>
                      </a:cubicBezTo>
                      <a:cubicBezTo>
                        <a:pt x="9838" y="824"/>
                        <a:pt x="9736" y="827"/>
                        <a:pt x="9633" y="833"/>
                      </a:cubicBezTo>
                      <a:cubicBezTo>
                        <a:pt x="9088" y="854"/>
                        <a:pt x="8514" y="864"/>
                        <a:pt x="7920" y="871"/>
                      </a:cubicBezTo>
                      <a:cubicBezTo>
                        <a:pt x="7910" y="929"/>
                        <a:pt x="7900" y="984"/>
                        <a:pt x="7889" y="1035"/>
                      </a:cubicBezTo>
                      <a:cubicBezTo>
                        <a:pt x="7876" y="1123"/>
                        <a:pt x="7859" y="1209"/>
                        <a:pt x="7845" y="1281"/>
                      </a:cubicBezTo>
                      <a:cubicBezTo>
                        <a:pt x="7845" y="1298"/>
                        <a:pt x="7842" y="1312"/>
                        <a:pt x="7835" y="1325"/>
                      </a:cubicBezTo>
                      <a:cubicBezTo>
                        <a:pt x="7835" y="1328"/>
                        <a:pt x="7835" y="1332"/>
                        <a:pt x="7831" y="1336"/>
                      </a:cubicBezTo>
                      <a:cubicBezTo>
                        <a:pt x="7828" y="1349"/>
                        <a:pt x="7824" y="1363"/>
                        <a:pt x="7818" y="1377"/>
                      </a:cubicBezTo>
                      <a:cubicBezTo>
                        <a:pt x="7810" y="1390"/>
                        <a:pt x="7804" y="1404"/>
                        <a:pt x="7797" y="1417"/>
                      </a:cubicBezTo>
                      <a:cubicBezTo>
                        <a:pt x="7797" y="1417"/>
                        <a:pt x="7794" y="1421"/>
                        <a:pt x="7794" y="1424"/>
                      </a:cubicBezTo>
                      <a:cubicBezTo>
                        <a:pt x="7787" y="1435"/>
                        <a:pt x="7777" y="1448"/>
                        <a:pt x="7769" y="1458"/>
                      </a:cubicBezTo>
                      <a:cubicBezTo>
                        <a:pt x="7701" y="1547"/>
                        <a:pt x="7602" y="1605"/>
                        <a:pt x="7490" y="1619"/>
                      </a:cubicBezTo>
                      <a:cubicBezTo>
                        <a:pt x="7298" y="1642"/>
                        <a:pt x="7031" y="1666"/>
                        <a:pt x="6730" y="1666"/>
                      </a:cubicBezTo>
                      <a:cubicBezTo>
                        <a:pt x="6107" y="1666"/>
                        <a:pt x="5339" y="1566"/>
                        <a:pt x="4790" y="1161"/>
                      </a:cubicBezTo>
                      <a:cubicBezTo>
                        <a:pt x="4681" y="1079"/>
                        <a:pt x="4623" y="946"/>
                        <a:pt x="4632" y="810"/>
                      </a:cubicBezTo>
                      <a:cubicBezTo>
                        <a:pt x="4636" y="796"/>
                        <a:pt x="4636" y="783"/>
                        <a:pt x="4640" y="765"/>
                      </a:cubicBezTo>
                      <a:lnTo>
                        <a:pt x="4677" y="591"/>
                      </a:lnTo>
                      <a:lnTo>
                        <a:pt x="4677" y="591"/>
                      </a:lnTo>
                      <a:cubicBezTo>
                        <a:pt x="4677" y="591"/>
                        <a:pt x="3704" y="1038"/>
                        <a:pt x="2830" y="1676"/>
                      </a:cubicBezTo>
                      <a:cubicBezTo>
                        <a:pt x="1953" y="2315"/>
                        <a:pt x="1458" y="2848"/>
                        <a:pt x="1458" y="2848"/>
                      </a:cubicBezTo>
                      <a:cubicBezTo>
                        <a:pt x="1277" y="3322"/>
                        <a:pt x="1086" y="3793"/>
                        <a:pt x="963" y="4285"/>
                      </a:cubicBezTo>
                      <a:cubicBezTo>
                        <a:pt x="0" y="8186"/>
                        <a:pt x="1138" y="11986"/>
                        <a:pt x="1215" y="12252"/>
                      </a:cubicBezTo>
                      <a:lnTo>
                        <a:pt x="12163" y="12252"/>
                      </a:lnTo>
                      <a:cubicBezTo>
                        <a:pt x="12153" y="8838"/>
                        <a:pt x="9695" y="4309"/>
                        <a:pt x="9695" y="4309"/>
                      </a:cubicBezTo>
                      <a:lnTo>
                        <a:pt x="9695" y="4309"/>
                      </a:lnTo>
                      <a:cubicBezTo>
                        <a:pt x="10076" y="4343"/>
                        <a:pt x="10439" y="4360"/>
                        <a:pt x="10785" y="4360"/>
                      </a:cubicBezTo>
                      <a:cubicBezTo>
                        <a:pt x="11527" y="4360"/>
                        <a:pt x="12189" y="4284"/>
                        <a:pt x="12778" y="4151"/>
                      </a:cubicBezTo>
                      <a:cubicBezTo>
                        <a:pt x="13843" y="3909"/>
                        <a:pt x="14106" y="3698"/>
                        <a:pt x="14703" y="3100"/>
                      </a:cubicBezTo>
                      <a:cubicBezTo>
                        <a:pt x="14914" y="2889"/>
                        <a:pt x="15174" y="2298"/>
                        <a:pt x="14999" y="2182"/>
                      </a:cubicBezTo>
                      <a:cubicBezTo>
                        <a:pt x="14569" y="1892"/>
                        <a:pt x="14188" y="1462"/>
                        <a:pt x="14003"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8"/>
                <p:cNvSpPr/>
                <p:nvPr/>
              </p:nvSpPr>
              <p:spPr>
                <a:xfrm flipH="1">
                  <a:off x="3525153" y="4307995"/>
                  <a:ext cx="154787" cy="432813"/>
                </a:xfrm>
                <a:custGeom>
                  <a:rect b="b" l="l" r="r" t="t"/>
                  <a:pathLst>
                    <a:path extrusionOk="0" h="8907" w="2759">
                      <a:moveTo>
                        <a:pt x="2759" y="0"/>
                      </a:moveTo>
                      <a:cubicBezTo>
                        <a:pt x="2759" y="1"/>
                        <a:pt x="1609" y="1407"/>
                        <a:pt x="803" y="4424"/>
                      </a:cubicBezTo>
                      <a:cubicBezTo>
                        <a:pt x="1" y="7439"/>
                        <a:pt x="114" y="8907"/>
                        <a:pt x="114" y="8907"/>
                      </a:cubicBezTo>
                      <a:lnTo>
                        <a:pt x="2182" y="8848"/>
                      </a:lnTo>
                      <a:cubicBezTo>
                        <a:pt x="2182" y="8848"/>
                        <a:pt x="172" y="5517"/>
                        <a:pt x="2759" y="0"/>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8"/>
                <p:cNvSpPr/>
                <p:nvPr/>
              </p:nvSpPr>
              <p:spPr>
                <a:xfrm flipH="1" rot="498630">
                  <a:off x="3080882" y="4226449"/>
                  <a:ext cx="144070" cy="85971"/>
                </a:xfrm>
                <a:custGeom>
                  <a:rect b="b" l="l" r="r" t="t"/>
                  <a:pathLst>
                    <a:path extrusionOk="0" h="1752" w="2936">
                      <a:moveTo>
                        <a:pt x="5" y="1"/>
                      </a:moveTo>
                      <a:cubicBezTo>
                        <a:pt x="1" y="1"/>
                        <a:pt x="7" y="14"/>
                        <a:pt x="24" y="42"/>
                      </a:cubicBezTo>
                      <a:cubicBezTo>
                        <a:pt x="284" y="458"/>
                        <a:pt x="1011" y="1421"/>
                        <a:pt x="1011" y="1421"/>
                      </a:cubicBezTo>
                      <a:cubicBezTo>
                        <a:pt x="1011" y="1421"/>
                        <a:pt x="2842" y="1751"/>
                        <a:pt x="2915" y="1751"/>
                      </a:cubicBezTo>
                      <a:cubicBezTo>
                        <a:pt x="2935" y="1751"/>
                        <a:pt x="2828" y="1727"/>
                        <a:pt x="2523" y="1666"/>
                      </a:cubicBezTo>
                      <a:cubicBezTo>
                        <a:pt x="1212" y="1405"/>
                        <a:pt x="49" y="1"/>
                        <a:pt x="5" y="1"/>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8"/>
                <p:cNvSpPr/>
                <p:nvPr/>
              </p:nvSpPr>
              <p:spPr>
                <a:xfrm flipH="1">
                  <a:off x="2532355" y="3446925"/>
                  <a:ext cx="260708" cy="543745"/>
                </a:xfrm>
                <a:custGeom>
                  <a:rect b="b" l="l" r="r" t="t"/>
                  <a:pathLst>
                    <a:path extrusionOk="0" h="9692" w="4647">
                      <a:moveTo>
                        <a:pt x="4178" y="0"/>
                      </a:moveTo>
                      <a:cubicBezTo>
                        <a:pt x="4016" y="0"/>
                        <a:pt x="3864" y="96"/>
                        <a:pt x="3800" y="254"/>
                      </a:cubicBezTo>
                      <a:lnTo>
                        <a:pt x="89" y="9120"/>
                      </a:lnTo>
                      <a:cubicBezTo>
                        <a:pt x="0" y="9328"/>
                        <a:pt x="99" y="9570"/>
                        <a:pt x="311" y="9660"/>
                      </a:cubicBezTo>
                      <a:cubicBezTo>
                        <a:pt x="362" y="9682"/>
                        <a:pt x="416" y="9692"/>
                        <a:pt x="469" y="9692"/>
                      </a:cubicBezTo>
                      <a:cubicBezTo>
                        <a:pt x="630" y="9692"/>
                        <a:pt x="783" y="9596"/>
                        <a:pt x="850" y="9438"/>
                      </a:cubicBezTo>
                      <a:lnTo>
                        <a:pt x="4558" y="572"/>
                      </a:lnTo>
                      <a:cubicBezTo>
                        <a:pt x="4646" y="364"/>
                        <a:pt x="4547" y="122"/>
                        <a:pt x="4339" y="33"/>
                      </a:cubicBezTo>
                      <a:cubicBezTo>
                        <a:pt x="4286" y="11"/>
                        <a:pt x="4231" y="0"/>
                        <a:pt x="4178"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8"/>
                <p:cNvSpPr/>
                <p:nvPr/>
              </p:nvSpPr>
              <p:spPr>
                <a:xfrm flipH="1">
                  <a:off x="2660497" y="3810449"/>
                  <a:ext cx="52344" cy="41123"/>
                </a:xfrm>
                <a:custGeom>
                  <a:rect b="b" l="l" r="r" t="t"/>
                  <a:pathLst>
                    <a:path extrusionOk="0" h="733" w="933">
                      <a:moveTo>
                        <a:pt x="278" y="0"/>
                      </a:moveTo>
                      <a:cubicBezTo>
                        <a:pt x="199" y="0"/>
                        <a:pt x="121" y="39"/>
                        <a:pt x="76" y="111"/>
                      </a:cubicBezTo>
                      <a:cubicBezTo>
                        <a:pt x="1" y="223"/>
                        <a:pt x="35" y="369"/>
                        <a:pt x="144" y="445"/>
                      </a:cubicBezTo>
                      <a:lnTo>
                        <a:pt x="526" y="694"/>
                      </a:lnTo>
                      <a:cubicBezTo>
                        <a:pt x="566" y="720"/>
                        <a:pt x="611" y="733"/>
                        <a:pt x="656" y="733"/>
                      </a:cubicBezTo>
                      <a:cubicBezTo>
                        <a:pt x="735" y="733"/>
                        <a:pt x="813" y="694"/>
                        <a:pt x="861" y="623"/>
                      </a:cubicBezTo>
                      <a:cubicBezTo>
                        <a:pt x="932" y="510"/>
                        <a:pt x="902" y="360"/>
                        <a:pt x="789" y="288"/>
                      </a:cubicBezTo>
                      <a:lnTo>
                        <a:pt x="410" y="38"/>
                      </a:lnTo>
                      <a:cubicBezTo>
                        <a:pt x="369" y="13"/>
                        <a:pt x="323" y="0"/>
                        <a:pt x="278"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8"/>
                <p:cNvSpPr/>
                <p:nvPr/>
              </p:nvSpPr>
              <p:spPr>
                <a:xfrm flipH="1">
                  <a:off x="2696345" y="3883771"/>
                  <a:ext cx="46565" cy="28724"/>
                </a:xfrm>
                <a:custGeom>
                  <a:rect b="b" l="l" r="r" t="t"/>
                  <a:pathLst>
                    <a:path extrusionOk="0" h="512" w="830">
                      <a:moveTo>
                        <a:pt x="223" y="1"/>
                      </a:moveTo>
                      <a:cubicBezTo>
                        <a:pt x="135" y="1"/>
                        <a:pt x="57" y="58"/>
                        <a:pt x="31" y="145"/>
                      </a:cubicBezTo>
                      <a:cubicBezTo>
                        <a:pt x="1" y="250"/>
                        <a:pt x="62" y="363"/>
                        <a:pt x="168" y="394"/>
                      </a:cubicBezTo>
                      <a:lnTo>
                        <a:pt x="550" y="504"/>
                      </a:lnTo>
                      <a:cubicBezTo>
                        <a:pt x="569" y="509"/>
                        <a:pt x="587" y="511"/>
                        <a:pt x="605" y="511"/>
                      </a:cubicBezTo>
                      <a:cubicBezTo>
                        <a:pt x="693" y="511"/>
                        <a:pt x="774" y="454"/>
                        <a:pt x="800" y="367"/>
                      </a:cubicBezTo>
                      <a:cubicBezTo>
                        <a:pt x="830" y="261"/>
                        <a:pt x="768" y="148"/>
                        <a:pt x="663" y="118"/>
                      </a:cubicBezTo>
                      <a:lnTo>
                        <a:pt x="280" y="9"/>
                      </a:lnTo>
                      <a:cubicBezTo>
                        <a:pt x="261" y="3"/>
                        <a:pt x="242" y="1"/>
                        <a:pt x="223"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8"/>
                <p:cNvSpPr/>
                <p:nvPr/>
              </p:nvSpPr>
              <p:spPr>
                <a:xfrm flipH="1">
                  <a:off x="2685405" y="3860883"/>
                  <a:ext cx="54476" cy="36635"/>
                </a:xfrm>
                <a:custGeom>
                  <a:rect b="b" l="l" r="r" t="t"/>
                  <a:pathLst>
                    <a:path extrusionOk="0" h="653" w="971">
                      <a:moveTo>
                        <a:pt x="277" y="1"/>
                      </a:moveTo>
                      <a:cubicBezTo>
                        <a:pt x="180" y="1"/>
                        <a:pt x="88" y="59"/>
                        <a:pt x="49" y="154"/>
                      </a:cubicBezTo>
                      <a:cubicBezTo>
                        <a:pt x="1" y="277"/>
                        <a:pt x="62" y="417"/>
                        <a:pt x="185" y="468"/>
                      </a:cubicBezTo>
                      <a:lnTo>
                        <a:pt x="605" y="635"/>
                      </a:lnTo>
                      <a:cubicBezTo>
                        <a:pt x="636" y="647"/>
                        <a:pt x="667" y="653"/>
                        <a:pt x="698" y="653"/>
                      </a:cubicBezTo>
                      <a:cubicBezTo>
                        <a:pt x="794" y="653"/>
                        <a:pt x="883" y="595"/>
                        <a:pt x="919" y="502"/>
                      </a:cubicBezTo>
                      <a:cubicBezTo>
                        <a:pt x="971" y="376"/>
                        <a:pt x="909" y="236"/>
                        <a:pt x="786" y="187"/>
                      </a:cubicBezTo>
                      <a:lnTo>
                        <a:pt x="363" y="17"/>
                      </a:lnTo>
                      <a:cubicBezTo>
                        <a:pt x="335" y="6"/>
                        <a:pt x="306" y="1"/>
                        <a:pt x="277"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8"/>
                <p:cNvSpPr/>
                <p:nvPr/>
              </p:nvSpPr>
              <p:spPr>
                <a:xfrm flipH="1">
                  <a:off x="2672222" y="3839340"/>
                  <a:ext cx="54419" cy="36579"/>
                </a:xfrm>
                <a:custGeom>
                  <a:rect b="b" l="l" r="r" t="t"/>
                  <a:pathLst>
                    <a:path extrusionOk="0" h="652" w="970">
                      <a:moveTo>
                        <a:pt x="275" y="0"/>
                      </a:moveTo>
                      <a:cubicBezTo>
                        <a:pt x="178" y="0"/>
                        <a:pt x="88" y="58"/>
                        <a:pt x="52" y="152"/>
                      </a:cubicBezTo>
                      <a:cubicBezTo>
                        <a:pt x="1" y="275"/>
                        <a:pt x="62" y="418"/>
                        <a:pt x="185" y="466"/>
                      </a:cubicBezTo>
                      <a:lnTo>
                        <a:pt x="609" y="633"/>
                      </a:lnTo>
                      <a:cubicBezTo>
                        <a:pt x="638" y="645"/>
                        <a:pt x="669" y="651"/>
                        <a:pt x="699" y="651"/>
                      </a:cubicBezTo>
                      <a:cubicBezTo>
                        <a:pt x="794" y="651"/>
                        <a:pt x="883" y="593"/>
                        <a:pt x="922" y="500"/>
                      </a:cubicBezTo>
                      <a:cubicBezTo>
                        <a:pt x="970" y="377"/>
                        <a:pt x="912" y="234"/>
                        <a:pt x="786" y="186"/>
                      </a:cubicBezTo>
                      <a:lnTo>
                        <a:pt x="366" y="18"/>
                      </a:lnTo>
                      <a:cubicBezTo>
                        <a:pt x="336" y="6"/>
                        <a:pt x="305" y="0"/>
                        <a:pt x="275"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8"/>
                <p:cNvSpPr/>
                <p:nvPr/>
              </p:nvSpPr>
              <p:spPr>
                <a:xfrm flipH="1">
                  <a:off x="2952378" y="3873281"/>
                  <a:ext cx="148279" cy="870711"/>
                </a:xfrm>
                <a:custGeom>
                  <a:rect b="b" l="l" r="r" t="t"/>
                  <a:pathLst>
                    <a:path extrusionOk="0" h="15520" w="2643">
                      <a:moveTo>
                        <a:pt x="2192" y="1"/>
                      </a:moveTo>
                      <a:lnTo>
                        <a:pt x="783" y="1445"/>
                      </a:lnTo>
                      <a:cubicBezTo>
                        <a:pt x="1" y="4349"/>
                        <a:pt x="315" y="15382"/>
                        <a:pt x="328" y="15519"/>
                      </a:cubicBezTo>
                      <a:lnTo>
                        <a:pt x="2319" y="15516"/>
                      </a:lnTo>
                      <a:cubicBezTo>
                        <a:pt x="2319" y="15447"/>
                        <a:pt x="2643" y="13143"/>
                        <a:pt x="2155" y="9805"/>
                      </a:cubicBezTo>
                      <a:cubicBezTo>
                        <a:pt x="1667" y="6459"/>
                        <a:pt x="2176" y="83"/>
                        <a:pt x="2192" y="1"/>
                      </a:cubicBez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8"/>
                <p:cNvSpPr/>
                <p:nvPr/>
              </p:nvSpPr>
              <p:spPr>
                <a:xfrm flipH="1">
                  <a:off x="2919920" y="3428469"/>
                  <a:ext cx="738926" cy="721590"/>
                </a:xfrm>
                <a:custGeom>
                  <a:rect b="b" l="l" r="r" t="t"/>
                  <a:pathLst>
                    <a:path extrusionOk="0" h="12862" w="13171">
                      <a:moveTo>
                        <a:pt x="6728" y="0"/>
                      </a:moveTo>
                      <a:cubicBezTo>
                        <a:pt x="6558" y="392"/>
                        <a:pt x="6052" y="837"/>
                        <a:pt x="5708" y="1144"/>
                      </a:cubicBezTo>
                      <a:cubicBezTo>
                        <a:pt x="4670" y="2079"/>
                        <a:pt x="3287" y="2181"/>
                        <a:pt x="1980" y="2677"/>
                      </a:cubicBezTo>
                      <a:cubicBezTo>
                        <a:pt x="1567" y="2833"/>
                        <a:pt x="1157" y="3045"/>
                        <a:pt x="881" y="3389"/>
                      </a:cubicBezTo>
                      <a:cubicBezTo>
                        <a:pt x="567" y="3778"/>
                        <a:pt x="454" y="4287"/>
                        <a:pt x="365" y="4779"/>
                      </a:cubicBezTo>
                      <a:cubicBezTo>
                        <a:pt x="123" y="6127"/>
                        <a:pt x="1" y="7517"/>
                        <a:pt x="246" y="8865"/>
                      </a:cubicBezTo>
                      <a:cubicBezTo>
                        <a:pt x="355" y="9472"/>
                        <a:pt x="536" y="10070"/>
                        <a:pt x="676" y="10671"/>
                      </a:cubicBezTo>
                      <a:cubicBezTo>
                        <a:pt x="1728" y="11026"/>
                        <a:pt x="2775" y="11238"/>
                        <a:pt x="3349" y="11367"/>
                      </a:cubicBezTo>
                      <a:cubicBezTo>
                        <a:pt x="3540" y="11412"/>
                        <a:pt x="3659" y="11596"/>
                        <a:pt x="3622" y="11787"/>
                      </a:cubicBezTo>
                      <a:lnTo>
                        <a:pt x="3585" y="11961"/>
                      </a:lnTo>
                      <a:cubicBezTo>
                        <a:pt x="3581" y="11979"/>
                        <a:pt x="3581" y="11992"/>
                        <a:pt x="3577" y="12006"/>
                      </a:cubicBezTo>
                      <a:cubicBezTo>
                        <a:pt x="3568" y="12142"/>
                        <a:pt x="3626" y="12275"/>
                        <a:pt x="3735" y="12357"/>
                      </a:cubicBezTo>
                      <a:cubicBezTo>
                        <a:pt x="4284" y="12762"/>
                        <a:pt x="5052" y="12862"/>
                        <a:pt x="5675" y="12862"/>
                      </a:cubicBezTo>
                      <a:cubicBezTo>
                        <a:pt x="5976" y="12862"/>
                        <a:pt x="6243" y="12838"/>
                        <a:pt x="6435" y="12815"/>
                      </a:cubicBezTo>
                      <a:cubicBezTo>
                        <a:pt x="6616" y="12795"/>
                        <a:pt x="6760" y="12658"/>
                        <a:pt x="6790" y="12477"/>
                      </a:cubicBezTo>
                      <a:cubicBezTo>
                        <a:pt x="6804" y="12405"/>
                        <a:pt x="6821" y="12319"/>
                        <a:pt x="6834" y="12231"/>
                      </a:cubicBezTo>
                      <a:cubicBezTo>
                        <a:pt x="6845" y="12180"/>
                        <a:pt x="6855" y="12125"/>
                        <a:pt x="6865" y="12067"/>
                      </a:cubicBezTo>
                      <a:cubicBezTo>
                        <a:pt x="6886" y="11955"/>
                        <a:pt x="6903" y="11842"/>
                        <a:pt x="6923" y="11736"/>
                      </a:cubicBezTo>
                      <a:cubicBezTo>
                        <a:pt x="6968" y="11473"/>
                        <a:pt x="7135" y="11244"/>
                        <a:pt x="7374" y="11118"/>
                      </a:cubicBezTo>
                      <a:cubicBezTo>
                        <a:pt x="7702" y="10944"/>
                        <a:pt x="8265" y="10651"/>
                        <a:pt x="9128" y="10214"/>
                      </a:cubicBezTo>
                      <a:cubicBezTo>
                        <a:pt x="9268" y="10142"/>
                        <a:pt x="9418" y="10063"/>
                        <a:pt x="9579" y="9984"/>
                      </a:cubicBezTo>
                      <a:cubicBezTo>
                        <a:pt x="9937" y="9804"/>
                        <a:pt x="10344" y="9599"/>
                        <a:pt x="10798" y="9377"/>
                      </a:cubicBezTo>
                      <a:cubicBezTo>
                        <a:pt x="11269" y="9141"/>
                        <a:pt x="11637" y="8878"/>
                        <a:pt x="11917" y="8606"/>
                      </a:cubicBezTo>
                      <a:cubicBezTo>
                        <a:pt x="13170" y="7383"/>
                        <a:pt x="12712" y="5899"/>
                        <a:pt x="12064" y="5298"/>
                      </a:cubicBezTo>
                      <a:cubicBezTo>
                        <a:pt x="11982" y="5226"/>
                        <a:pt x="11896" y="5165"/>
                        <a:pt x="11814" y="5120"/>
                      </a:cubicBezTo>
                      <a:cubicBezTo>
                        <a:pt x="10954" y="4659"/>
                        <a:pt x="11094" y="3693"/>
                        <a:pt x="10869" y="2864"/>
                      </a:cubicBezTo>
                      <a:cubicBezTo>
                        <a:pt x="10856" y="2813"/>
                        <a:pt x="10842" y="2765"/>
                        <a:pt x="10825" y="2713"/>
                      </a:cubicBezTo>
                      <a:cubicBezTo>
                        <a:pt x="10811" y="2677"/>
                        <a:pt x="10798" y="2642"/>
                        <a:pt x="10787" y="2604"/>
                      </a:cubicBezTo>
                      <a:cubicBezTo>
                        <a:pt x="10678" y="2294"/>
                        <a:pt x="10552" y="2004"/>
                        <a:pt x="10412" y="1730"/>
                      </a:cubicBezTo>
                      <a:cubicBezTo>
                        <a:pt x="9323" y="137"/>
                        <a:pt x="6728" y="0"/>
                        <a:pt x="6728"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8"/>
                <p:cNvSpPr/>
                <p:nvPr/>
              </p:nvSpPr>
              <p:spPr>
                <a:xfrm flipH="1">
                  <a:off x="3022607" y="3425720"/>
                  <a:ext cx="286572" cy="129765"/>
                </a:xfrm>
                <a:custGeom>
                  <a:rect b="b" l="l" r="r" t="t"/>
                  <a:pathLst>
                    <a:path extrusionOk="0" h="2313" w="5108">
                      <a:moveTo>
                        <a:pt x="686" y="0"/>
                      </a:moveTo>
                      <a:cubicBezTo>
                        <a:pt x="266" y="0"/>
                        <a:pt x="1" y="38"/>
                        <a:pt x="1" y="38"/>
                      </a:cubicBezTo>
                      <a:cubicBezTo>
                        <a:pt x="14" y="38"/>
                        <a:pt x="79" y="30"/>
                        <a:pt x="190" y="30"/>
                      </a:cubicBezTo>
                      <a:cubicBezTo>
                        <a:pt x="586" y="30"/>
                        <a:pt x="1564" y="132"/>
                        <a:pt x="2848" y="1067"/>
                      </a:cubicBezTo>
                      <a:cubicBezTo>
                        <a:pt x="4279" y="2113"/>
                        <a:pt x="4460" y="2313"/>
                        <a:pt x="4528" y="2313"/>
                      </a:cubicBezTo>
                      <a:cubicBezTo>
                        <a:pt x="4538" y="2313"/>
                        <a:pt x="4545" y="2308"/>
                        <a:pt x="4554" y="2302"/>
                      </a:cubicBezTo>
                      <a:cubicBezTo>
                        <a:pt x="4626" y="2255"/>
                        <a:pt x="5107" y="1513"/>
                        <a:pt x="3479" y="643"/>
                      </a:cubicBezTo>
                      <a:cubicBezTo>
                        <a:pt x="2466" y="103"/>
                        <a:pt x="1371" y="0"/>
                        <a:pt x="686" y="0"/>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8"/>
                <p:cNvSpPr/>
                <p:nvPr/>
              </p:nvSpPr>
              <p:spPr>
                <a:xfrm flipH="1">
                  <a:off x="3297734" y="3986483"/>
                  <a:ext cx="379629" cy="163537"/>
                </a:xfrm>
                <a:custGeom>
                  <a:rect b="b" l="l" r="r" t="t"/>
                  <a:pathLst>
                    <a:path extrusionOk="0" h="3023" w="6564">
                      <a:moveTo>
                        <a:pt x="268" y="0"/>
                      </a:moveTo>
                      <a:cubicBezTo>
                        <a:pt x="0" y="0"/>
                        <a:pt x="153" y="744"/>
                        <a:pt x="153" y="744"/>
                      </a:cubicBezTo>
                      <a:cubicBezTo>
                        <a:pt x="153" y="744"/>
                        <a:pt x="2850" y="1189"/>
                        <a:pt x="3304" y="1506"/>
                      </a:cubicBezTo>
                      <a:cubicBezTo>
                        <a:pt x="3758" y="1819"/>
                        <a:pt x="3037" y="2889"/>
                        <a:pt x="4273" y="2977"/>
                      </a:cubicBezTo>
                      <a:cubicBezTo>
                        <a:pt x="4760" y="3012"/>
                        <a:pt x="5216" y="3022"/>
                        <a:pt x="5590" y="3022"/>
                      </a:cubicBezTo>
                      <a:cubicBezTo>
                        <a:pt x="6009" y="3022"/>
                        <a:pt x="6324" y="3009"/>
                        <a:pt x="6465" y="3002"/>
                      </a:cubicBezTo>
                      <a:lnTo>
                        <a:pt x="6465" y="3002"/>
                      </a:lnTo>
                      <a:cubicBezTo>
                        <a:pt x="6470" y="3002"/>
                        <a:pt x="6474" y="3002"/>
                        <a:pt x="6478" y="3002"/>
                      </a:cubicBezTo>
                      <a:cubicBezTo>
                        <a:pt x="6494" y="3002"/>
                        <a:pt x="6507" y="3002"/>
                        <a:pt x="6516" y="3001"/>
                      </a:cubicBezTo>
                      <a:cubicBezTo>
                        <a:pt x="6546" y="2997"/>
                        <a:pt x="6564" y="2997"/>
                        <a:pt x="6564" y="2997"/>
                      </a:cubicBezTo>
                      <a:lnTo>
                        <a:pt x="6546" y="2997"/>
                      </a:lnTo>
                      <a:cubicBezTo>
                        <a:pt x="6546" y="2997"/>
                        <a:pt x="6518" y="2999"/>
                        <a:pt x="6465" y="3002"/>
                      </a:cubicBezTo>
                      <a:lnTo>
                        <a:pt x="6465" y="3002"/>
                      </a:lnTo>
                      <a:cubicBezTo>
                        <a:pt x="6156" y="2998"/>
                        <a:pt x="4905" y="2844"/>
                        <a:pt x="4382" y="2410"/>
                      </a:cubicBezTo>
                      <a:cubicBezTo>
                        <a:pt x="3641" y="1799"/>
                        <a:pt x="4867" y="1594"/>
                        <a:pt x="3255" y="1089"/>
                      </a:cubicBezTo>
                      <a:cubicBezTo>
                        <a:pt x="2075" y="717"/>
                        <a:pt x="1112" y="636"/>
                        <a:pt x="518" y="130"/>
                      </a:cubicBezTo>
                      <a:cubicBezTo>
                        <a:pt x="409" y="38"/>
                        <a:pt x="328" y="0"/>
                        <a:pt x="268" y="0"/>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8"/>
                <p:cNvSpPr/>
                <p:nvPr/>
              </p:nvSpPr>
              <p:spPr>
                <a:xfrm flipH="1">
                  <a:off x="3390122" y="3826774"/>
                  <a:ext cx="147886" cy="104070"/>
                </a:xfrm>
                <a:custGeom>
                  <a:rect b="b" l="l" r="r" t="t"/>
                  <a:pathLst>
                    <a:path extrusionOk="0" h="1855" w="2636">
                      <a:moveTo>
                        <a:pt x="1392" y="0"/>
                      </a:moveTo>
                      <a:cubicBezTo>
                        <a:pt x="1341" y="0"/>
                        <a:pt x="1289" y="3"/>
                        <a:pt x="1236" y="7"/>
                      </a:cubicBezTo>
                      <a:cubicBezTo>
                        <a:pt x="533" y="72"/>
                        <a:pt x="0" y="536"/>
                        <a:pt x="45" y="1041"/>
                      </a:cubicBezTo>
                      <a:cubicBezTo>
                        <a:pt x="89" y="1512"/>
                        <a:pt x="612" y="1854"/>
                        <a:pt x="1244" y="1854"/>
                      </a:cubicBezTo>
                      <a:cubicBezTo>
                        <a:pt x="1295" y="1854"/>
                        <a:pt x="1347" y="1852"/>
                        <a:pt x="1400" y="1847"/>
                      </a:cubicBezTo>
                      <a:cubicBezTo>
                        <a:pt x="2103" y="1783"/>
                        <a:pt x="2635" y="1321"/>
                        <a:pt x="2591" y="813"/>
                      </a:cubicBezTo>
                      <a:cubicBezTo>
                        <a:pt x="2547" y="342"/>
                        <a:pt x="2026" y="0"/>
                        <a:pt x="1392" y="0"/>
                      </a:cubicBezTo>
                      <a:close/>
                    </a:path>
                  </a:pathLst>
                </a:custGeom>
                <a:solidFill>
                  <a:srgbClr val="EA8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8"/>
                <p:cNvSpPr/>
                <p:nvPr/>
              </p:nvSpPr>
              <p:spPr>
                <a:xfrm flipH="1">
                  <a:off x="2950642" y="3730788"/>
                  <a:ext cx="91952" cy="69174"/>
                </a:xfrm>
                <a:custGeom>
                  <a:rect b="b" l="l" r="r" t="t"/>
                  <a:pathLst>
                    <a:path extrusionOk="0" h="1233" w="1639">
                      <a:moveTo>
                        <a:pt x="909" y="1"/>
                      </a:moveTo>
                      <a:cubicBezTo>
                        <a:pt x="827" y="1"/>
                        <a:pt x="743" y="12"/>
                        <a:pt x="659" y="35"/>
                      </a:cubicBezTo>
                      <a:cubicBezTo>
                        <a:pt x="256" y="144"/>
                        <a:pt x="0" y="496"/>
                        <a:pt x="89" y="817"/>
                      </a:cubicBezTo>
                      <a:cubicBezTo>
                        <a:pt x="160" y="1072"/>
                        <a:pt x="427" y="1232"/>
                        <a:pt x="736" y="1232"/>
                      </a:cubicBezTo>
                      <a:cubicBezTo>
                        <a:pt x="815" y="1232"/>
                        <a:pt x="898" y="1222"/>
                        <a:pt x="980" y="1200"/>
                      </a:cubicBezTo>
                      <a:cubicBezTo>
                        <a:pt x="1382" y="1087"/>
                        <a:pt x="1639" y="735"/>
                        <a:pt x="1550" y="414"/>
                      </a:cubicBezTo>
                      <a:cubicBezTo>
                        <a:pt x="1480" y="161"/>
                        <a:pt x="1215" y="1"/>
                        <a:pt x="909" y="1"/>
                      </a:cubicBezTo>
                      <a:close/>
                    </a:path>
                  </a:pathLst>
                </a:custGeom>
                <a:solidFill>
                  <a:srgbClr val="EA8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8"/>
                <p:cNvSpPr/>
                <p:nvPr/>
              </p:nvSpPr>
              <p:spPr>
                <a:xfrm flipH="1">
                  <a:off x="3054201" y="3544651"/>
                  <a:ext cx="104463" cy="21936"/>
                </a:xfrm>
                <a:custGeom>
                  <a:rect b="b" l="l" r="r" t="t"/>
                  <a:pathLst>
                    <a:path extrusionOk="0" h="391" w="1862">
                      <a:moveTo>
                        <a:pt x="726" y="1"/>
                      </a:moveTo>
                      <a:cubicBezTo>
                        <a:pt x="550" y="1"/>
                        <a:pt x="372" y="20"/>
                        <a:pt x="192" y="66"/>
                      </a:cubicBezTo>
                      <a:cubicBezTo>
                        <a:pt x="106" y="86"/>
                        <a:pt x="1" y="155"/>
                        <a:pt x="31" y="237"/>
                      </a:cubicBezTo>
                      <a:cubicBezTo>
                        <a:pt x="42" y="264"/>
                        <a:pt x="65" y="284"/>
                        <a:pt x="89" y="298"/>
                      </a:cubicBezTo>
                      <a:cubicBezTo>
                        <a:pt x="137" y="326"/>
                        <a:pt x="195" y="345"/>
                        <a:pt x="250" y="345"/>
                      </a:cubicBezTo>
                      <a:cubicBezTo>
                        <a:pt x="262" y="345"/>
                        <a:pt x="273" y="344"/>
                        <a:pt x="284" y="343"/>
                      </a:cubicBezTo>
                      <a:cubicBezTo>
                        <a:pt x="453" y="314"/>
                        <a:pt x="629" y="302"/>
                        <a:pt x="810" y="302"/>
                      </a:cubicBezTo>
                      <a:cubicBezTo>
                        <a:pt x="1142" y="302"/>
                        <a:pt x="1493" y="341"/>
                        <a:pt x="1861" y="390"/>
                      </a:cubicBezTo>
                      <a:lnTo>
                        <a:pt x="1735" y="171"/>
                      </a:lnTo>
                      <a:cubicBezTo>
                        <a:pt x="1400" y="73"/>
                        <a:pt x="1066" y="1"/>
                        <a:pt x="726" y="1"/>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flipH="1">
                  <a:off x="3407569" y="3597721"/>
                  <a:ext cx="146371" cy="62498"/>
                </a:xfrm>
                <a:custGeom>
                  <a:rect b="b" l="l" r="r" t="t"/>
                  <a:pathLst>
                    <a:path extrusionOk="0" h="1114" w="2609">
                      <a:moveTo>
                        <a:pt x="2412" y="0"/>
                      </a:moveTo>
                      <a:cubicBezTo>
                        <a:pt x="2408" y="0"/>
                        <a:pt x="2404" y="0"/>
                        <a:pt x="2401" y="0"/>
                      </a:cubicBezTo>
                      <a:cubicBezTo>
                        <a:pt x="1482" y="14"/>
                        <a:pt x="783" y="635"/>
                        <a:pt x="1" y="1114"/>
                      </a:cubicBezTo>
                      <a:cubicBezTo>
                        <a:pt x="871" y="779"/>
                        <a:pt x="1646" y="366"/>
                        <a:pt x="2383" y="287"/>
                      </a:cubicBezTo>
                      <a:cubicBezTo>
                        <a:pt x="2452" y="281"/>
                        <a:pt x="2514" y="243"/>
                        <a:pt x="2561" y="199"/>
                      </a:cubicBezTo>
                      <a:cubicBezTo>
                        <a:pt x="2582" y="178"/>
                        <a:pt x="2599" y="151"/>
                        <a:pt x="2602" y="120"/>
                      </a:cubicBezTo>
                      <a:cubicBezTo>
                        <a:pt x="2608" y="35"/>
                        <a:pt x="2499" y="0"/>
                        <a:pt x="2412" y="0"/>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flipH="1">
                  <a:off x="3022604" y="3787561"/>
                  <a:ext cx="345199" cy="63957"/>
                </a:xfrm>
                <a:custGeom>
                  <a:rect b="b" l="l" r="r" t="t"/>
                  <a:pathLst>
                    <a:path extrusionOk="0" h="1140" w="6153">
                      <a:moveTo>
                        <a:pt x="6058" y="1"/>
                      </a:moveTo>
                      <a:cubicBezTo>
                        <a:pt x="6037" y="1"/>
                        <a:pt x="6015" y="9"/>
                        <a:pt x="5999" y="24"/>
                      </a:cubicBezTo>
                      <a:cubicBezTo>
                        <a:pt x="5565" y="437"/>
                        <a:pt x="4947" y="597"/>
                        <a:pt x="4343" y="709"/>
                      </a:cubicBezTo>
                      <a:cubicBezTo>
                        <a:pt x="3406" y="881"/>
                        <a:pt x="2456" y="967"/>
                        <a:pt x="1506" y="967"/>
                      </a:cubicBezTo>
                      <a:cubicBezTo>
                        <a:pt x="1037" y="967"/>
                        <a:pt x="568" y="946"/>
                        <a:pt x="100" y="904"/>
                      </a:cubicBezTo>
                      <a:cubicBezTo>
                        <a:pt x="98" y="904"/>
                        <a:pt x="95" y="904"/>
                        <a:pt x="92" y="904"/>
                      </a:cubicBezTo>
                      <a:cubicBezTo>
                        <a:pt x="47" y="904"/>
                        <a:pt x="11" y="937"/>
                        <a:pt x="8" y="982"/>
                      </a:cubicBezTo>
                      <a:cubicBezTo>
                        <a:pt x="1" y="1031"/>
                        <a:pt x="39" y="1072"/>
                        <a:pt x="83" y="1075"/>
                      </a:cubicBezTo>
                      <a:cubicBezTo>
                        <a:pt x="557" y="1119"/>
                        <a:pt x="1032" y="1140"/>
                        <a:pt x="1506" y="1140"/>
                      </a:cubicBezTo>
                      <a:cubicBezTo>
                        <a:pt x="2465" y="1140"/>
                        <a:pt x="3428" y="1051"/>
                        <a:pt x="4378" y="877"/>
                      </a:cubicBezTo>
                      <a:cubicBezTo>
                        <a:pt x="5005" y="761"/>
                        <a:pt x="5651" y="593"/>
                        <a:pt x="6118" y="150"/>
                      </a:cubicBezTo>
                      <a:cubicBezTo>
                        <a:pt x="6152" y="115"/>
                        <a:pt x="6152" y="61"/>
                        <a:pt x="6122" y="27"/>
                      </a:cubicBezTo>
                      <a:cubicBezTo>
                        <a:pt x="6104" y="9"/>
                        <a:pt x="6081" y="1"/>
                        <a:pt x="6058" y="1"/>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8"/>
                <p:cNvSpPr/>
                <p:nvPr/>
              </p:nvSpPr>
              <p:spPr>
                <a:xfrm flipH="1">
                  <a:off x="3110525" y="3862453"/>
                  <a:ext cx="86398" cy="17448"/>
                </a:xfrm>
                <a:custGeom>
                  <a:rect b="b" l="l" r="r" t="t"/>
                  <a:pathLst>
                    <a:path extrusionOk="0" h="311" w="1540">
                      <a:moveTo>
                        <a:pt x="1447" y="1"/>
                      </a:moveTo>
                      <a:cubicBezTo>
                        <a:pt x="1442" y="1"/>
                        <a:pt x="1436" y="2"/>
                        <a:pt x="1430" y="3"/>
                      </a:cubicBezTo>
                      <a:cubicBezTo>
                        <a:pt x="987" y="81"/>
                        <a:pt x="536" y="126"/>
                        <a:pt x="85" y="136"/>
                      </a:cubicBezTo>
                      <a:cubicBezTo>
                        <a:pt x="37" y="139"/>
                        <a:pt x="0" y="177"/>
                        <a:pt x="3" y="225"/>
                      </a:cubicBezTo>
                      <a:cubicBezTo>
                        <a:pt x="3" y="272"/>
                        <a:pt x="41" y="310"/>
                        <a:pt x="89" y="310"/>
                      </a:cubicBezTo>
                      <a:lnTo>
                        <a:pt x="92" y="310"/>
                      </a:lnTo>
                      <a:cubicBezTo>
                        <a:pt x="549" y="296"/>
                        <a:pt x="1010" y="252"/>
                        <a:pt x="1461" y="173"/>
                      </a:cubicBezTo>
                      <a:cubicBezTo>
                        <a:pt x="1508" y="167"/>
                        <a:pt x="1540" y="118"/>
                        <a:pt x="1529" y="74"/>
                      </a:cubicBezTo>
                      <a:cubicBezTo>
                        <a:pt x="1523" y="32"/>
                        <a:pt x="1489" y="1"/>
                        <a:pt x="1447" y="1"/>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flipH="1">
                  <a:off x="3031033" y="3676540"/>
                  <a:ext cx="81685" cy="44153"/>
                </a:xfrm>
                <a:custGeom>
                  <a:rect b="b" l="l" r="r" t="t"/>
                  <a:pathLst>
                    <a:path extrusionOk="0" h="787" w="1456">
                      <a:moveTo>
                        <a:pt x="687" y="0"/>
                      </a:moveTo>
                      <a:cubicBezTo>
                        <a:pt x="665" y="0"/>
                        <a:pt x="644" y="1"/>
                        <a:pt x="622" y="2"/>
                      </a:cubicBezTo>
                      <a:cubicBezTo>
                        <a:pt x="502" y="12"/>
                        <a:pt x="404" y="40"/>
                        <a:pt x="322" y="87"/>
                      </a:cubicBezTo>
                      <a:cubicBezTo>
                        <a:pt x="107" y="210"/>
                        <a:pt x="1" y="500"/>
                        <a:pt x="89" y="733"/>
                      </a:cubicBezTo>
                      <a:cubicBezTo>
                        <a:pt x="103" y="766"/>
                        <a:pt x="138" y="787"/>
                        <a:pt x="171" y="787"/>
                      </a:cubicBezTo>
                      <a:cubicBezTo>
                        <a:pt x="182" y="787"/>
                        <a:pt x="192" y="784"/>
                        <a:pt x="202" y="780"/>
                      </a:cubicBezTo>
                      <a:cubicBezTo>
                        <a:pt x="247" y="763"/>
                        <a:pt x="267" y="716"/>
                        <a:pt x="250" y="671"/>
                      </a:cubicBezTo>
                      <a:cubicBezTo>
                        <a:pt x="192" y="517"/>
                        <a:pt x="264" y="319"/>
                        <a:pt x="407" y="237"/>
                      </a:cubicBezTo>
                      <a:cubicBezTo>
                        <a:pt x="465" y="200"/>
                        <a:pt x="540" y="183"/>
                        <a:pt x="636" y="176"/>
                      </a:cubicBezTo>
                      <a:cubicBezTo>
                        <a:pt x="655" y="174"/>
                        <a:pt x="674" y="174"/>
                        <a:pt x="693" y="174"/>
                      </a:cubicBezTo>
                      <a:cubicBezTo>
                        <a:pt x="914" y="174"/>
                        <a:pt x="1138" y="261"/>
                        <a:pt x="1301" y="408"/>
                      </a:cubicBezTo>
                      <a:cubicBezTo>
                        <a:pt x="1318" y="422"/>
                        <a:pt x="1339" y="429"/>
                        <a:pt x="1359" y="429"/>
                      </a:cubicBezTo>
                      <a:cubicBezTo>
                        <a:pt x="1382" y="429"/>
                        <a:pt x="1406" y="420"/>
                        <a:pt x="1424" y="401"/>
                      </a:cubicBezTo>
                      <a:cubicBezTo>
                        <a:pt x="1455" y="367"/>
                        <a:pt x="1452" y="313"/>
                        <a:pt x="1417" y="278"/>
                      </a:cubicBezTo>
                      <a:cubicBezTo>
                        <a:pt x="1219" y="98"/>
                        <a:pt x="955" y="0"/>
                        <a:pt x="687" y="0"/>
                      </a:cubicBezTo>
                      <a:close/>
                    </a:path>
                  </a:pathLst>
                </a:custGeom>
                <a:solidFill>
                  <a:srgbClr val="6045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flipH="1">
                  <a:off x="3334414" y="3728713"/>
                  <a:ext cx="174871" cy="90830"/>
                </a:xfrm>
                <a:custGeom>
                  <a:rect b="b" l="l" r="r" t="t"/>
                  <a:pathLst>
                    <a:path extrusionOk="0" h="1619" w="3117">
                      <a:moveTo>
                        <a:pt x="1975" y="0"/>
                      </a:moveTo>
                      <a:cubicBezTo>
                        <a:pt x="1629" y="0"/>
                        <a:pt x="1255" y="102"/>
                        <a:pt x="871" y="304"/>
                      </a:cubicBezTo>
                      <a:cubicBezTo>
                        <a:pt x="594" y="451"/>
                        <a:pt x="399" y="605"/>
                        <a:pt x="259" y="786"/>
                      </a:cubicBezTo>
                      <a:cubicBezTo>
                        <a:pt x="79" y="1018"/>
                        <a:pt x="0" y="1298"/>
                        <a:pt x="45" y="1550"/>
                      </a:cubicBezTo>
                      <a:cubicBezTo>
                        <a:pt x="55" y="1591"/>
                        <a:pt x="89" y="1618"/>
                        <a:pt x="130" y="1618"/>
                      </a:cubicBezTo>
                      <a:lnTo>
                        <a:pt x="147" y="1618"/>
                      </a:lnTo>
                      <a:cubicBezTo>
                        <a:pt x="195" y="1612"/>
                        <a:pt x="226" y="1564"/>
                        <a:pt x="215" y="1519"/>
                      </a:cubicBezTo>
                      <a:cubicBezTo>
                        <a:pt x="177" y="1319"/>
                        <a:pt x="246" y="1083"/>
                        <a:pt x="396" y="892"/>
                      </a:cubicBezTo>
                      <a:cubicBezTo>
                        <a:pt x="519" y="731"/>
                        <a:pt x="697" y="591"/>
                        <a:pt x="952" y="458"/>
                      </a:cubicBezTo>
                      <a:cubicBezTo>
                        <a:pt x="1308" y="270"/>
                        <a:pt x="1652" y="171"/>
                        <a:pt x="1970" y="171"/>
                      </a:cubicBezTo>
                      <a:cubicBezTo>
                        <a:pt x="1982" y="171"/>
                        <a:pt x="1993" y="171"/>
                        <a:pt x="2004" y="172"/>
                      </a:cubicBezTo>
                      <a:cubicBezTo>
                        <a:pt x="2389" y="178"/>
                        <a:pt x="2745" y="339"/>
                        <a:pt x="2953" y="598"/>
                      </a:cubicBezTo>
                      <a:cubicBezTo>
                        <a:pt x="2970" y="617"/>
                        <a:pt x="2995" y="628"/>
                        <a:pt x="3021" y="628"/>
                      </a:cubicBezTo>
                      <a:cubicBezTo>
                        <a:pt x="3040" y="628"/>
                        <a:pt x="3060" y="621"/>
                        <a:pt x="3076" y="608"/>
                      </a:cubicBezTo>
                      <a:cubicBezTo>
                        <a:pt x="3110" y="581"/>
                        <a:pt x="3117" y="526"/>
                        <a:pt x="3086" y="489"/>
                      </a:cubicBezTo>
                      <a:cubicBezTo>
                        <a:pt x="2847" y="192"/>
                        <a:pt x="2441" y="8"/>
                        <a:pt x="2008" y="0"/>
                      </a:cubicBezTo>
                      <a:cubicBezTo>
                        <a:pt x="1997" y="0"/>
                        <a:pt x="1986" y="0"/>
                        <a:pt x="1975" y="0"/>
                      </a:cubicBezTo>
                      <a:close/>
                    </a:path>
                  </a:pathLst>
                </a:custGeom>
                <a:solidFill>
                  <a:srgbClr val="6045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flipH="1">
                  <a:off x="3264112" y="3651183"/>
                  <a:ext cx="345760" cy="237482"/>
                </a:xfrm>
                <a:custGeom>
                  <a:rect b="b" l="l" r="r" t="t"/>
                  <a:pathLst>
                    <a:path extrusionOk="0" h="4233" w="6163">
                      <a:moveTo>
                        <a:pt x="3801" y="1382"/>
                      </a:moveTo>
                      <a:cubicBezTo>
                        <a:pt x="4234" y="1390"/>
                        <a:pt x="4640" y="1574"/>
                        <a:pt x="4879" y="1871"/>
                      </a:cubicBezTo>
                      <a:cubicBezTo>
                        <a:pt x="4910" y="1908"/>
                        <a:pt x="4903" y="1963"/>
                        <a:pt x="4869" y="1990"/>
                      </a:cubicBezTo>
                      <a:cubicBezTo>
                        <a:pt x="4852" y="2004"/>
                        <a:pt x="4831" y="2011"/>
                        <a:pt x="4814" y="2011"/>
                      </a:cubicBezTo>
                      <a:cubicBezTo>
                        <a:pt x="4787" y="2011"/>
                        <a:pt x="4763" y="2000"/>
                        <a:pt x="4746" y="1980"/>
                      </a:cubicBezTo>
                      <a:cubicBezTo>
                        <a:pt x="4538" y="1721"/>
                        <a:pt x="4182" y="1560"/>
                        <a:pt x="3797" y="1554"/>
                      </a:cubicBezTo>
                      <a:lnTo>
                        <a:pt x="3770" y="1554"/>
                      </a:lnTo>
                      <a:cubicBezTo>
                        <a:pt x="3449" y="1554"/>
                        <a:pt x="3104" y="1649"/>
                        <a:pt x="2745" y="1840"/>
                      </a:cubicBezTo>
                      <a:cubicBezTo>
                        <a:pt x="2490" y="1973"/>
                        <a:pt x="2312" y="2113"/>
                        <a:pt x="2189" y="2274"/>
                      </a:cubicBezTo>
                      <a:cubicBezTo>
                        <a:pt x="2039" y="2465"/>
                        <a:pt x="1970" y="2701"/>
                        <a:pt x="2008" y="2901"/>
                      </a:cubicBezTo>
                      <a:cubicBezTo>
                        <a:pt x="2019" y="2946"/>
                        <a:pt x="1988" y="2994"/>
                        <a:pt x="1940" y="3000"/>
                      </a:cubicBezTo>
                      <a:lnTo>
                        <a:pt x="1923" y="3000"/>
                      </a:lnTo>
                      <a:cubicBezTo>
                        <a:pt x="1882" y="3000"/>
                        <a:pt x="1848" y="2973"/>
                        <a:pt x="1838" y="2932"/>
                      </a:cubicBezTo>
                      <a:cubicBezTo>
                        <a:pt x="1793" y="2680"/>
                        <a:pt x="1872" y="2400"/>
                        <a:pt x="2052" y="2168"/>
                      </a:cubicBezTo>
                      <a:cubicBezTo>
                        <a:pt x="2192" y="1987"/>
                        <a:pt x="2387" y="1833"/>
                        <a:pt x="2664" y="1686"/>
                      </a:cubicBezTo>
                      <a:cubicBezTo>
                        <a:pt x="3049" y="1485"/>
                        <a:pt x="3421" y="1382"/>
                        <a:pt x="3773" y="1382"/>
                      </a:cubicBezTo>
                      <a:close/>
                      <a:moveTo>
                        <a:pt x="4661" y="0"/>
                      </a:moveTo>
                      <a:cubicBezTo>
                        <a:pt x="4121" y="0"/>
                        <a:pt x="3552" y="51"/>
                        <a:pt x="2964" y="153"/>
                      </a:cubicBezTo>
                      <a:cubicBezTo>
                        <a:pt x="1821" y="352"/>
                        <a:pt x="732" y="908"/>
                        <a:pt x="185" y="1222"/>
                      </a:cubicBezTo>
                      <a:cubicBezTo>
                        <a:pt x="56" y="1297"/>
                        <a:pt x="1" y="1454"/>
                        <a:pt x="56" y="1595"/>
                      </a:cubicBezTo>
                      <a:cubicBezTo>
                        <a:pt x="257" y="2110"/>
                        <a:pt x="705" y="3059"/>
                        <a:pt x="1462" y="3690"/>
                      </a:cubicBezTo>
                      <a:cubicBezTo>
                        <a:pt x="1657" y="3400"/>
                        <a:pt x="2049" y="3181"/>
                        <a:pt x="2517" y="3137"/>
                      </a:cubicBezTo>
                      <a:cubicBezTo>
                        <a:pt x="2572" y="3134"/>
                        <a:pt x="2623" y="3131"/>
                        <a:pt x="2677" y="3131"/>
                      </a:cubicBezTo>
                      <a:cubicBezTo>
                        <a:pt x="3309" y="3131"/>
                        <a:pt x="3828" y="3475"/>
                        <a:pt x="3872" y="3943"/>
                      </a:cubicBezTo>
                      <a:cubicBezTo>
                        <a:pt x="3879" y="4042"/>
                        <a:pt x="3869" y="4141"/>
                        <a:pt x="3834" y="4233"/>
                      </a:cubicBezTo>
                      <a:cubicBezTo>
                        <a:pt x="3927" y="4209"/>
                        <a:pt x="4019" y="4182"/>
                        <a:pt x="4111" y="4151"/>
                      </a:cubicBezTo>
                      <a:cubicBezTo>
                        <a:pt x="4551" y="4004"/>
                        <a:pt x="4917" y="3807"/>
                        <a:pt x="5197" y="3557"/>
                      </a:cubicBezTo>
                      <a:cubicBezTo>
                        <a:pt x="4930" y="3547"/>
                        <a:pt x="4664" y="3530"/>
                        <a:pt x="4398" y="3506"/>
                      </a:cubicBezTo>
                      <a:cubicBezTo>
                        <a:pt x="4354" y="3503"/>
                        <a:pt x="4316" y="3462"/>
                        <a:pt x="4323" y="3413"/>
                      </a:cubicBezTo>
                      <a:cubicBezTo>
                        <a:pt x="4326" y="3366"/>
                        <a:pt x="4367" y="3335"/>
                        <a:pt x="4412" y="3335"/>
                      </a:cubicBezTo>
                      <a:lnTo>
                        <a:pt x="4415" y="3335"/>
                      </a:lnTo>
                      <a:cubicBezTo>
                        <a:pt x="4732" y="3362"/>
                        <a:pt x="5050" y="3383"/>
                        <a:pt x="5367" y="3393"/>
                      </a:cubicBezTo>
                      <a:cubicBezTo>
                        <a:pt x="5514" y="3229"/>
                        <a:pt x="5630" y="3052"/>
                        <a:pt x="5719" y="2854"/>
                      </a:cubicBezTo>
                      <a:cubicBezTo>
                        <a:pt x="6163" y="1864"/>
                        <a:pt x="5746" y="673"/>
                        <a:pt x="5545" y="208"/>
                      </a:cubicBezTo>
                      <a:cubicBezTo>
                        <a:pt x="5501" y="106"/>
                        <a:pt x="5405" y="38"/>
                        <a:pt x="5296" y="27"/>
                      </a:cubicBezTo>
                      <a:cubicBezTo>
                        <a:pt x="5101" y="7"/>
                        <a:pt x="4886" y="0"/>
                        <a:pt x="4661" y="0"/>
                      </a:cubicBezTo>
                      <a:close/>
                    </a:path>
                  </a:pathLst>
                </a:custGeom>
                <a:solidFill>
                  <a:srgbClr val="D6A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flipH="1">
                  <a:off x="3392198" y="3826774"/>
                  <a:ext cx="135656" cy="66874"/>
                </a:xfrm>
                <a:custGeom>
                  <a:rect b="b" l="l" r="r" t="t"/>
                  <a:pathLst>
                    <a:path extrusionOk="0" h="1192" w="2418">
                      <a:moveTo>
                        <a:pt x="1215" y="1"/>
                      </a:moveTo>
                      <a:cubicBezTo>
                        <a:pt x="1161" y="1"/>
                        <a:pt x="1110" y="4"/>
                        <a:pt x="1055" y="7"/>
                      </a:cubicBezTo>
                      <a:cubicBezTo>
                        <a:pt x="587" y="51"/>
                        <a:pt x="195" y="270"/>
                        <a:pt x="0" y="560"/>
                      </a:cubicBezTo>
                      <a:cubicBezTo>
                        <a:pt x="444" y="929"/>
                        <a:pt x="997" y="1192"/>
                        <a:pt x="1669" y="1192"/>
                      </a:cubicBezTo>
                      <a:cubicBezTo>
                        <a:pt x="1895" y="1192"/>
                        <a:pt x="2131" y="1161"/>
                        <a:pt x="2372" y="1103"/>
                      </a:cubicBezTo>
                      <a:cubicBezTo>
                        <a:pt x="2407" y="1011"/>
                        <a:pt x="2417" y="912"/>
                        <a:pt x="2410" y="813"/>
                      </a:cubicBezTo>
                      <a:cubicBezTo>
                        <a:pt x="2366" y="345"/>
                        <a:pt x="1847" y="1"/>
                        <a:pt x="1215" y="1"/>
                      </a:cubicBezTo>
                      <a:close/>
                    </a:path>
                  </a:pathLst>
                </a:custGeom>
                <a:solidFill>
                  <a:srgbClr val="C67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flipH="1">
                  <a:off x="3308726" y="3838275"/>
                  <a:ext cx="59076" cy="12455"/>
                </a:xfrm>
                <a:custGeom>
                  <a:rect b="b" l="l" r="r" t="t"/>
                  <a:pathLst>
                    <a:path extrusionOk="0" h="222" w="1053">
                      <a:moveTo>
                        <a:pt x="97" y="0"/>
                      </a:moveTo>
                      <a:cubicBezTo>
                        <a:pt x="52" y="0"/>
                        <a:pt x="11" y="31"/>
                        <a:pt x="8" y="78"/>
                      </a:cubicBezTo>
                      <a:cubicBezTo>
                        <a:pt x="1" y="127"/>
                        <a:pt x="39" y="168"/>
                        <a:pt x="83" y="171"/>
                      </a:cubicBezTo>
                      <a:cubicBezTo>
                        <a:pt x="349" y="195"/>
                        <a:pt x="615" y="212"/>
                        <a:pt x="882" y="222"/>
                      </a:cubicBezTo>
                      <a:cubicBezTo>
                        <a:pt x="943" y="171"/>
                        <a:pt x="998" y="113"/>
                        <a:pt x="1052" y="58"/>
                      </a:cubicBezTo>
                      <a:cubicBezTo>
                        <a:pt x="735" y="48"/>
                        <a:pt x="417" y="27"/>
                        <a:pt x="100" y="0"/>
                      </a:cubicBezTo>
                      <a:close/>
                    </a:path>
                  </a:pathLst>
                </a:custGeom>
                <a:solidFill>
                  <a:srgbClr val="A877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flipH="1">
                  <a:off x="3334414" y="3728713"/>
                  <a:ext cx="174871" cy="90830"/>
                </a:xfrm>
                <a:custGeom>
                  <a:rect b="b" l="l" r="r" t="t"/>
                  <a:pathLst>
                    <a:path extrusionOk="0" h="1619" w="3117">
                      <a:moveTo>
                        <a:pt x="1980" y="0"/>
                      </a:moveTo>
                      <a:cubicBezTo>
                        <a:pt x="1628" y="0"/>
                        <a:pt x="1256" y="103"/>
                        <a:pt x="871" y="304"/>
                      </a:cubicBezTo>
                      <a:cubicBezTo>
                        <a:pt x="594" y="451"/>
                        <a:pt x="399" y="605"/>
                        <a:pt x="259" y="786"/>
                      </a:cubicBezTo>
                      <a:cubicBezTo>
                        <a:pt x="79" y="1018"/>
                        <a:pt x="0" y="1298"/>
                        <a:pt x="45" y="1550"/>
                      </a:cubicBezTo>
                      <a:cubicBezTo>
                        <a:pt x="55" y="1591"/>
                        <a:pt x="89" y="1618"/>
                        <a:pt x="130" y="1618"/>
                      </a:cubicBezTo>
                      <a:lnTo>
                        <a:pt x="147" y="1618"/>
                      </a:lnTo>
                      <a:cubicBezTo>
                        <a:pt x="195" y="1612"/>
                        <a:pt x="226" y="1564"/>
                        <a:pt x="215" y="1519"/>
                      </a:cubicBezTo>
                      <a:cubicBezTo>
                        <a:pt x="177" y="1319"/>
                        <a:pt x="246" y="1083"/>
                        <a:pt x="396" y="892"/>
                      </a:cubicBezTo>
                      <a:cubicBezTo>
                        <a:pt x="519" y="731"/>
                        <a:pt x="697" y="591"/>
                        <a:pt x="952" y="458"/>
                      </a:cubicBezTo>
                      <a:cubicBezTo>
                        <a:pt x="1311" y="267"/>
                        <a:pt x="1656" y="172"/>
                        <a:pt x="1977" y="172"/>
                      </a:cubicBezTo>
                      <a:lnTo>
                        <a:pt x="2004" y="172"/>
                      </a:lnTo>
                      <a:cubicBezTo>
                        <a:pt x="2389" y="178"/>
                        <a:pt x="2745" y="339"/>
                        <a:pt x="2953" y="598"/>
                      </a:cubicBezTo>
                      <a:cubicBezTo>
                        <a:pt x="2970" y="618"/>
                        <a:pt x="2994" y="629"/>
                        <a:pt x="3021" y="629"/>
                      </a:cubicBezTo>
                      <a:cubicBezTo>
                        <a:pt x="3038" y="629"/>
                        <a:pt x="3059" y="622"/>
                        <a:pt x="3076" y="608"/>
                      </a:cubicBezTo>
                      <a:cubicBezTo>
                        <a:pt x="3110" y="581"/>
                        <a:pt x="3117" y="526"/>
                        <a:pt x="3086" y="489"/>
                      </a:cubicBezTo>
                      <a:cubicBezTo>
                        <a:pt x="2847" y="192"/>
                        <a:pt x="2441" y="8"/>
                        <a:pt x="2008" y="0"/>
                      </a:cubicBezTo>
                      <a:close/>
                    </a:path>
                  </a:pathLst>
                </a:custGeom>
                <a:solidFill>
                  <a:srgbClr val="513E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flipH="1">
                  <a:off x="3165277" y="3670201"/>
                  <a:ext cx="109793" cy="61993"/>
                </a:xfrm>
                <a:custGeom>
                  <a:rect b="b" l="l" r="r" t="t"/>
                  <a:pathLst>
                    <a:path extrusionOk="0" h="1105" w="1957">
                      <a:moveTo>
                        <a:pt x="1949" y="565"/>
                      </a:moveTo>
                      <a:cubicBezTo>
                        <a:pt x="1953" y="576"/>
                        <a:pt x="1956" y="583"/>
                        <a:pt x="1956" y="583"/>
                      </a:cubicBezTo>
                      <a:cubicBezTo>
                        <a:pt x="1956" y="583"/>
                        <a:pt x="1954" y="576"/>
                        <a:pt x="1949" y="565"/>
                      </a:cubicBezTo>
                      <a:close/>
                      <a:moveTo>
                        <a:pt x="1241" y="0"/>
                      </a:moveTo>
                      <a:cubicBezTo>
                        <a:pt x="1162" y="0"/>
                        <a:pt x="1072" y="10"/>
                        <a:pt x="973" y="33"/>
                      </a:cubicBezTo>
                      <a:cubicBezTo>
                        <a:pt x="256" y="197"/>
                        <a:pt x="0" y="887"/>
                        <a:pt x="0" y="887"/>
                      </a:cubicBezTo>
                      <a:lnTo>
                        <a:pt x="58" y="1105"/>
                      </a:lnTo>
                      <a:cubicBezTo>
                        <a:pt x="58" y="1105"/>
                        <a:pt x="349" y="405"/>
                        <a:pt x="1065" y="245"/>
                      </a:cubicBezTo>
                      <a:cubicBezTo>
                        <a:pt x="1165" y="222"/>
                        <a:pt x="1255" y="212"/>
                        <a:pt x="1335" y="212"/>
                      </a:cubicBezTo>
                      <a:cubicBezTo>
                        <a:pt x="1760" y="212"/>
                        <a:pt x="1915" y="491"/>
                        <a:pt x="1949" y="565"/>
                      </a:cubicBezTo>
                      <a:lnTo>
                        <a:pt x="1949" y="565"/>
                      </a:lnTo>
                      <a:cubicBezTo>
                        <a:pt x="1928" y="515"/>
                        <a:pt x="1870" y="377"/>
                        <a:pt x="1864" y="375"/>
                      </a:cubicBezTo>
                      <a:cubicBezTo>
                        <a:pt x="1864" y="375"/>
                        <a:pt x="1733" y="0"/>
                        <a:pt x="1241" y="0"/>
                      </a:cubicBezTo>
                      <a:close/>
                    </a:path>
                  </a:pathLst>
                </a:cu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flipH="1">
                  <a:off x="3149005" y="3607314"/>
                  <a:ext cx="176611" cy="36074"/>
                </a:xfrm>
                <a:custGeom>
                  <a:rect b="b" l="l" r="r" t="t"/>
                  <a:pathLst>
                    <a:path extrusionOk="0" h="643" w="3148">
                      <a:moveTo>
                        <a:pt x="3093" y="1"/>
                      </a:moveTo>
                      <a:cubicBezTo>
                        <a:pt x="3087" y="1"/>
                        <a:pt x="3081" y="2"/>
                        <a:pt x="3076" y="4"/>
                      </a:cubicBezTo>
                      <a:cubicBezTo>
                        <a:pt x="2891" y="58"/>
                        <a:pt x="2243" y="246"/>
                        <a:pt x="1526" y="345"/>
                      </a:cubicBezTo>
                      <a:cubicBezTo>
                        <a:pt x="812" y="444"/>
                        <a:pt x="226" y="485"/>
                        <a:pt x="51" y="495"/>
                      </a:cubicBezTo>
                      <a:cubicBezTo>
                        <a:pt x="24" y="499"/>
                        <a:pt x="0" y="522"/>
                        <a:pt x="4" y="550"/>
                      </a:cubicBezTo>
                      <a:lnTo>
                        <a:pt x="4" y="590"/>
                      </a:lnTo>
                      <a:cubicBezTo>
                        <a:pt x="7" y="622"/>
                        <a:pt x="31" y="642"/>
                        <a:pt x="58" y="642"/>
                      </a:cubicBezTo>
                      <a:cubicBezTo>
                        <a:pt x="259" y="636"/>
                        <a:pt x="1020" y="604"/>
                        <a:pt x="1635" y="526"/>
                      </a:cubicBezTo>
                      <a:cubicBezTo>
                        <a:pt x="2253" y="447"/>
                        <a:pt x="2936" y="174"/>
                        <a:pt x="3109" y="103"/>
                      </a:cubicBezTo>
                      <a:cubicBezTo>
                        <a:pt x="3134" y="92"/>
                        <a:pt x="3147" y="65"/>
                        <a:pt x="3141" y="37"/>
                      </a:cubicBezTo>
                      <a:cubicBezTo>
                        <a:pt x="3135" y="16"/>
                        <a:pt x="3115" y="1"/>
                        <a:pt x="3093" y="1"/>
                      </a:cubicBezTo>
                      <a:close/>
                    </a:path>
                  </a:pathLst>
                </a:custGeom>
                <a:solidFill>
                  <a:srgbClr val="CC0000"/>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flipH="1">
                  <a:off x="2981958" y="3334334"/>
                  <a:ext cx="897472" cy="1409688"/>
                </a:xfrm>
                <a:custGeom>
                  <a:rect b="b" l="l" r="r" t="t"/>
                  <a:pathLst>
                    <a:path extrusionOk="0" h="25127" w="15997">
                      <a:moveTo>
                        <a:pt x="11095" y="0"/>
                      </a:moveTo>
                      <a:cubicBezTo>
                        <a:pt x="9524" y="0"/>
                        <a:pt x="8312" y="569"/>
                        <a:pt x="8312" y="569"/>
                      </a:cubicBezTo>
                      <a:cubicBezTo>
                        <a:pt x="8312" y="569"/>
                        <a:pt x="7603" y="326"/>
                        <a:pt x="6604" y="326"/>
                      </a:cubicBezTo>
                      <a:cubicBezTo>
                        <a:pt x="4605" y="326"/>
                        <a:pt x="1443" y="1296"/>
                        <a:pt x="464" y="7116"/>
                      </a:cubicBezTo>
                      <a:cubicBezTo>
                        <a:pt x="0" y="9877"/>
                        <a:pt x="369" y="25119"/>
                        <a:pt x="369" y="25119"/>
                      </a:cubicBezTo>
                      <a:lnTo>
                        <a:pt x="4089" y="25126"/>
                      </a:lnTo>
                      <a:lnTo>
                        <a:pt x="4089" y="25126"/>
                      </a:lnTo>
                      <a:cubicBezTo>
                        <a:pt x="4010" y="24860"/>
                        <a:pt x="2877" y="21060"/>
                        <a:pt x="3840" y="17159"/>
                      </a:cubicBezTo>
                      <a:cubicBezTo>
                        <a:pt x="3963" y="16667"/>
                        <a:pt x="4154" y="16196"/>
                        <a:pt x="4335" y="15722"/>
                      </a:cubicBezTo>
                      <a:cubicBezTo>
                        <a:pt x="4581" y="15076"/>
                        <a:pt x="4806" y="14432"/>
                        <a:pt x="4803" y="13745"/>
                      </a:cubicBezTo>
                      <a:cubicBezTo>
                        <a:pt x="4799" y="13274"/>
                        <a:pt x="4717" y="12809"/>
                        <a:pt x="4608" y="12349"/>
                      </a:cubicBezTo>
                      <a:cubicBezTo>
                        <a:pt x="4468" y="11748"/>
                        <a:pt x="4287" y="11150"/>
                        <a:pt x="4178" y="10543"/>
                      </a:cubicBezTo>
                      <a:cubicBezTo>
                        <a:pt x="3933" y="9195"/>
                        <a:pt x="4055" y="7805"/>
                        <a:pt x="4297" y="6457"/>
                      </a:cubicBezTo>
                      <a:cubicBezTo>
                        <a:pt x="4386" y="5965"/>
                        <a:pt x="4499" y="5456"/>
                        <a:pt x="4813" y="5067"/>
                      </a:cubicBezTo>
                      <a:cubicBezTo>
                        <a:pt x="5089" y="4723"/>
                        <a:pt x="5499" y="4511"/>
                        <a:pt x="5912" y="4355"/>
                      </a:cubicBezTo>
                      <a:cubicBezTo>
                        <a:pt x="7219" y="3859"/>
                        <a:pt x="8602" y="3757"/>
                        <a:pt x="9640" y="2822"/>
                      </a:cubicBezTo>
                      <a:cubicBezTo>
                        <a:pt x="9984" y="2515"/>
                        <a:pt x="10490" y="2070"/>
                        <a:pt x="10660" y="1678"/>
                      </a:cubicBezTo>
                      <a:cubicBezTo>
                        <a:pt x="10660" y="1678"/>
                        <a:pt x="13217" y="1818"/>
                        <a:pt x="14306" y="3412"/>
                      </a:cubicBezTo>
                      <a:cubicBezTo>
                        <a:pt x="14446" y="3613"/>
                        <a:pt x="14490" y="3747"/>
                        <a:pt x="14631" y="4084"/>
                      </a:cubicBezTo>
                      <a:cubicBezTo>
                        <a:pt x="14651" y="4136"/>
                        <a:pt x="14695" y="4194"/>
                        <a:pt x="14706" y="4269"/>
                      </a:cubicBezTo>
                      <a:cubicBezTo>
                        <a:pt x="14719" y="4306"/>
                        <a:pt x="14743" y="4355"/>
                        <a:pt x="14757" y="4391"/>
                      </a:cubicBezTo>
                      <a:cubicBezTo>
                        <a:pt x="14774" y="4443"/>
                        <a:pt x="14788" y="4491"/>
                        <a:pt x="14801" y="4542"/>
                      </a:cubicBezTo>
                      <a:cubicBezTo>
                        <a:pt x="15026" y="5371"/>
                        <a:pt x="14886" y="6337"/>
                        <a:pt x="15746" y="6798"/>
                      </a:cubicBezTo>
                      <a:cubicBezTo>
                        <a:pt x="15828" y="6843"/>
                        <a:pt x="15914" y="6904"/>
                        <a:pt x="15996" y="6976"/>
                      </a:cubicBezTo>
                      <a:cubicBezTo>
                        <a:pt x="15976" y="4350"/>
                        <a:pt x="15552" y="1729"/>
                        <a:pt x="14026" y="797"/>
                      </a:cubicBezTo>
                      <a:cubicBezTo>
                        <a:pt x="13039" y="192"/>
                        <a:pt x="12007" y="0"/>
                        <a:pt x="11095" y="0"/>
                      </a:cubicBezTo>
                      <a:close/>
                      <a:moveTo>
                        <a:pt x="4089" y="25126"/>
                      </a:moveTo>
                      <a:cubicBezTo>
                        <a:pt x="4089" y="25126"/>
                        <a:pt x="4089" y="25126"/>
                        <a:pt x="4089" y="25126"/>
                      </a:cubicBezTo>
                      <a:lnTo>
                        <a:pt x="4100" y="25126"/>
                      </a:lnTo>
                      <a:lnTo>
                        <a:pt x="4089" y="25126"/>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flipH="1">
                  <a:off x="3286269" y="4059699"/>
                  <a:ext cx="1426630" cy="684282"/>
                </a:xfrm>
                <a:custGeom>
                  <a:rect b="b" l="l" r="r" t="t"/>
                  <a:pathLst>
                    <a:path extrusionOk="0" h="12197" w="25429">
                      <a:moveTo>
                        <a:pt x="12089" y="0"/>
                      </a:moveTo>
                      <a:cubicBezTo>
                        <a:pt x="10233" y="0"/>
                        <a:pt x="8085" y="175"/>
                        <a:pt x="6292" y="175"/>
                      </a:cubicBezTo>
                      <a:cubicBezTo>
                        <a:pt x="6130" y="175"/>
                        <a:pt x="5970" y="173"/>
                        <a:pt x="5814" y="170"/>
                      </a:cubicBezTo>
                      <a:cubicBezTo>
                        <a:pt x="4695" y="148"/>
                        <a:pt x="3732" y="78"/>
                        <a:pt x="2936" y="78"/>
                      </a:cubicBezTo>
                      <a:cubicBezTo>
                        <a:pt x="1315" y="78"/>
                        <a:pt x="385" y="368"/>
                        <a:pt x="229" y="1938"/>
                      </a:cubicBezTo>
                      <a:cubicBezTo>
                        <a:pt x="1" y="4280"/>
                        <a:pt x="1998" y="12127"/>
                        <a:pt x="1977" y="12196"/>
                      </a:cubicBezTo>
                      <a:lnTo>
                        <a:pt x="24859" y="12189"/>
                      </a:lnTo>
                      <a:cubicBezTo>
                        <a:pt x="25176" y="12189"/>
                        <a:pt x="25429" y="11937"/>
                        <a:pt x="25429" y="11623"/>
                      </a:cubicBezTo>
                      <a:lnTo>
                        <a:pt x="25429" y="10885"/>
                      </a:lnTo>
                      <a:cubicBezTo>
                        <a:pt x="25429" y="10544"/>
                        <a:pt x="25153" y="10271"/>
                        <a:pt x="24816" y="10271"/>
                      </a:cubicBezTo>
                      <a:cubicBezTo>
                        <a:pt x="24810" y="10271"/>
                        <a:pt x="24804" y="10271"/>
                        <a:pt x="24797" y="10271"/>
                      </a:cubicBezTo>
                      <a:lnTo>
                        <a:pt x="15413" y="10554"/>
                      </a:lnTo>
                      <a:cubicBezTo>
                        <a:pt x="15932" y="7554"/>
                        <a:pt x="16871" y="1338"/>
                        <a:pt x="15877" y="648"/>
                      </a:cubicBezTo>
                      <a:cubicBezTo>
                        <a:pt x="15138" y="136"/>
                        <a:pt x="13727" y="0"/>
                        <a:pt x="12089"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flipH="1">
                  <a:off x="4228699" y="4204996"/>
                  <a:ext cx="111756" cy="111700"/>
                </a:xfrm>
                <a:custGeom>
                  <a:rect b="b" l="l" r="r" t="t"/>
                  <a:pathLst>
                    <a:path extrusionOk="0" h="1991" w="1992">
                      <a:moveTo>
                        <a:pt x="995" y="0"/>
                      </a:moveTo>
                      <a:cubicBezTo>
                        <a:pt x="445" y="0"/>
                        <a:pt x="1" y="444"/>
                        <a:pt x="1" y="993"/>
                      </a:cubicBezTo>
                      <a:cubicBezTo>
                        <a:pt x="1" y="1543"/>
                        <a:pt x="445" y="1990"/>
                        <a:pt x="995" y="1990"/>
                      </a:cubicBezTo>
                      <a:cubicBezTo>
                        <a:pt x="1548" y="1990"/>
                        <a:pt x="1992" y="1543"/>
                        <a:pt x="1992" y="993"/>
                      </a:cubicBezTo>
                      <a:cubicBezTo>
                        <a:pt x="1992" y="444"/>
                        <a:pt x="1548" y="0"/>
                        <a:pt x="995" y="0"/>
                      </a:cubicBezTo>
                      <a:close/>
                    </a:path>
                  </a:pathLst>
                </a:custGeom>
                <a:solidFill>
                  <a:srgbClr val="F2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flipH="1">
                  <a:off x="3607061" y="3744364"/>
                  <a:ext cx="111756" cy="146596"/>
                </a:xfrm>
                <a:custGeom>
                  <a:rect b="b" l="l" r="r" t="t"/>
                  <a:pathLst>
                    <a:path extrusionOk="0" h="2613" w="1992">
                      <a:moveTo>
                        <a:pt x="1914" y="1"/>
                      </a:moveTo>
                      <a:cubicBezTo>
                        <a:pt x="1894" y="1"/>
                        <a:pt x="1873" y="11"/>
                        <a:pt x="1861" y="29"/>
                      </a:cubicBezTo>
                      <a:lnTo>
                        <a:pt x="25" y="2507"/>
                      </a:lnTo>
                      <a:cubicBezTo>
                        <a:pt x="0" y="2535"/>
                        <a:pt x="8" y="2576"/>
                        <a:pt x="38" y="2599"/>
                      </a:cubicBezTo>
                      <a:cubicBezTo>
                        <a:pt x="50" y="2608"/>
                        <a:pt x="64" y="2612"/>
                        <a:pt x="79" y="2612"/>
                      </a:cubicBezTo>
                      <a:cubicBezTo>
                        <a:pt x="99" y="2612"/>
                        <a:pt x="119" y="2604"/>
                        <a:pt x="131" y="2585"/>
                      </a:cubicBezTo>
                      <a:lnTo>
                        <a:pt x="1967" y="107"/>
                      </a:lnTo>
                      <a:cubicBezTo>
                        <a:pt x="1991" y="77"/>
                        <a:pt x="1984" y="36"/>
                        <a:pt x="1954" y="15"/>
                      </a:cubicBezTo>
                      <a:cubicBezTo>
                        <a:pt x="1942" y="5"/>
                        <a:pt x="1928" y="1"/>
                        <a:pt x="1914" y="1"/>
                      </a:cubicBezTo>
                      <a:close/>
                    </a:path>
                  </a:pathLst>
                </a:custGeom>
                <a:solidFill>
                  <a:srgbClr val="CC0000"/>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8"/>
                <p:cNvSpPr/>
                <p:nvPr/>
              </p:nvSpPr>
              <p:spPr>
                <a:xfrm flipH="1">
                  <a:off x="3657884" y="3838892"/>
                  <a:ext cx="156302" cy="144464"/>
                </a:xfrm>
                <a:custGeom>
                  <a:rect b="b" l="l" r="r" t="t"/>
                  <a:pathLst>
                    <a:path extrusionOk="0" h="2575" w="2786">
                      <a:moveTo>
                        <a:pt x="1306" y="1"/>
                      </a:moveTo>
                      <a:cubicBezTo>
                        <a:pt x="1149" y="1"/>
                        <a:pt x="994" y="25"/>
                        <a:pt x="844" y="75"/>
                      </a:cubicBezTo>
                      <a:cubicBezTo>
                        <a:pt x="612" y="149"/>
                        <a:pt x="386" y="289"/>
                        <a:pt x="233" y="529"/>
                      </a:cubicBezTo>
                      <a:cubicBezTo>
                        <a:pt x="79" y="768"/>
                        <a:pt x="0" y="1119"/>
                        <a:pt x="69" y="1453"/>
                      </a:cubicBezTo>
                      <a:cubicBezTo>
                        <a:pt x="123" y="1720"/>
                        <a:pt x="267" y="1952"/>
                        <a:pt x="435" y="2112"/>
                      </a:cubicBezTo>
                      <a:cubicBezTo>
                        <a:pt x="605" y="2276"/>
                        <a:pt x="799" y="2372"/>
                        <a:pt x="991" y="2440"/>
                      </a:cubicBezTo>
                      <a:cubicBezTo>
                        <a:pt x="1244" y="2530"/>
                        <a:pt x="1501" y="2575"/>
                        <a:pt x="1754" y="2575"/>
                      </a:cubicBezTo>
                      <a:cubicBezTo>
                        <a:pt x="1857" y="2575"/>
                        <a:pt x="1958" y="2568"/>
                        <a:pt x="2059" y="2553"/>
                      </a:cubicBezTo>
                      <a:cubicBezTo>
                        <a:pt x="2247" y="2525"/>
                        <a:pt x="2438" y="2468"/>
                        <a:pt x="2575" y="2304"/>
                      </a:cubicBezTo>
                      <a:cubicBezTo>
                        <a:pt x="2715" y="2140"/>
                        <a:pt x="2786" y="1849"/>
                        <a:pt x="2697" y="1600"/>
                      </a:cubicBezTo>
                      <a:lnTo>
                        <a:pt x="2431" y="546"/>
                      </a:lnTo>
                      <a:lnTo>
                        <a:pt x="2414" y="481"/>
                      </a:lnTo>
                      <a:cubicBezTo>
                        <a:pt x="2401" y="402"/>
                        <a:pt x="2343" y="351"/>
                        <a:pt x="2288" y="317"/>
                      </a:cubicBezTo>
                      <a:cubicBezTo>
                        <a:pt x="1976" y="109"/>
                        <a:pt x="1636" y="1"/>
                        <a:pt x="1306"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8"/>
                <p:cNvSpPr/>
                <p:nvPr/>
              </p:nvSpPr>
              <p:spPr>
                <a:xfrm flipH="1">
                  <a:off x="3689078" y="3881639"/>
                  <a:ext cx="104407" cy="61993"/>
                </a:xfrm>
                <a:custGeom>
                  <a:rect b="b" l="l" r="r" t="t"/>
                  <a:pathLst>
                    <a:path extrusionOk="0" h="1105" w="1861">
                      <a:moveTo>
                        <a:pt x="955" y="0"/>
                      </a:moveTo>
                      <a:cubicBezTo>
                        <a:pt x="812" y="0"/>
                        <a:pt x="665" y="40"/>
                        <a:pt x="529" y="145"/>
                      </a:cubicBezTo>
                      <a:cubicBezTo>
                        <a:pt x="1" y="556"/>
                        <a:pt x="396" y="1105"/>
                        <a:pt x="953" y="1105"/>
                      </a:cubicBezTo>
                      <a:cubicBezTo>
                        <a:pt x="979" y="1105"/>
                        <a:pt x="1005" y="1104"/>
                        <a:pt x="1032" y="1101"/>
                      </a:cubicBezTo>
                      <a:cubicBezTo>
                        <a:pt x="1626" y="1046"/>
                        <a:pt x="1861" y="811"/>
                        <a:pt x="1861" y="811"/>
                      </a:cubicBezTo>
                      <a:lnTo>
                        <a:pt x="1820" y="381"/>
                      </a:lnTo>
                      <a:cubicBezTo>
                        <a:pt x="1820" y="381"/>
                        <a:pt x="1400" y="0"/>
                        <a:pt x="955" y="0"/>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8"/>
                <p:cNvSpPr/>
                <p:nvPr/>
              </p:nvSpPr>
              <p:spPr>
                <a:xfrm flipH="1">
                  <a:off x="3226018" y="3642432"/>
                  <a:ext cx="393559" cy="259923"/>
                </a:xfrm>
                <a:custGeom>
                  <a:rect b="b" l="l" r="r" t="t"/>
                  <a:pathLst>
                    <a:path extrusionOk="0" h="4633" w="7015">
                      <a:moveTo>
                        <a:pt x="4834" y="156"/>
                      </a:moveTo>
                      <a:cubicBezTo>
                        <a:pt x="5059" y="156"/>
                        <a:pt x="5274" y="163"/>
                        <a:pt x="5469" y="183"/>
                      </a:cubicBezTo>
                      <a:cubicBezTo>
                        <a:pt x="5578" y="194"/>
                        <a:pt x="5674" y="262"/>
                        <a:pt x="5718" y="364"/>
                      </a:cubicBezTo>
                      <a:cubicBezTo>
                        <a:pt x="5919" y="829"/>
                        <a:pt x="6336" y="2020"/>
                        <a:pt x="5892" y="3010"/>
                      </a:cubicBezTo>
                      <a:cubicBezTo>
                        <a:pt x="5625" y="3604"/>
                        <a:pt x="5086" y="4040"/>
                        <a:pt x="4284" y="4307"/>
                      </a:cubicBezTo>
                      <a:cubicBezTo>
                        <a:pt x="3946" y="4420"/>
                        <a:pt x="3615" y="4478"/>
                        <a:pt x="3304" y="4478"/>
                      </a:cubicBezTo>
                      <a:cubicBezTo>
                        <a:pt x="1488" y="4478"/>
                        <a:pt x="546" y="2570"/>
                        <a:pt x="229" y="1751"/>
                      </a:cubicBezTo>
                      <a:cubicBezTo>
                        <a:pt x="174" y="1610"/>
                        <a:pt x="229" y="1453"/>
                        <a:pt x="358" y="1378"/>
                      </a:cubicBezTo>
                      <a:cubicBezTo>
                        <a:pt x="905" y="1064"/>
                        <a:pt x="1994" y="508"/>
                        <a:pt x="3137" y="309"/>
                      </a:cubicBezTo>
                      <a:cubicBezTo>
                        <a:pt x="3725" y="207"/>
                        <a:pt x="4294" y="156"/>
                        <a:pt x="4834" y="156"/>
                      </a:cubicBezTo>
                      <a:close/>
                      <a:moveTo>
                        <a:pt x="4840" y="0"/>
                      </a:moveTo>
                      <a:cubicBezTo>
                        <a:pt x="4400" y="0"/>
                        <a:pt x="3814" y="34"/>
                        <a:pt x="3110" y="156"/>
                      </a:cubicBezTo>
                      <a:cubicBezTo>
                        <a:pt x="1932" y="358"/>
                        <a:pt x="812" y="938"/>
                        <a:pt x="280" y="1245"/>
                      </a:cubicBezTo>
                      <a:cubicBezTo>
                        <a:pt x="85" y="1357"/>
                        <a:pt x="0" y="1596"/>
                        <a:pt x="82" y="1805"/>
                      </a:cubicBezTo>
                      <a:cubicBezTo>
                        <a:pt x="410" y="2642"/>
                        <a:pt x="1386" y="4633"/>
                        <a:pt x="3303" y="4633"/>
                      </a:cubicBezTo>
                      <a:cubicBezTo>
                        <a:pt x="3620" y="4633"/>
                        <a:pt x="3964" y="4578"/>
                        <a:pt x="4335" y="4454"/>
                      </a:cubicBezTo>
                      <a:cubicBezTo>
                        <a:pt x="7015" y="3563"/>
                        <a:pt x="6196" y="1084"/>
                        <a:pt x="5861" y="303"/>
                      </a:cubicBezTo>
                      <a:cubicBezTo>
                        <a:pt x="5793" y="149"/>
                        <a:pt x="5650" y="43"/>
                        <a:pt x="5482" y="26"/>
                      </a:cubicBezTo>
                      <a:cubicBezTo>
                        <a:pt x="5329" y="13"/>
                        <a:pt x="5113" y="0"/>
                        <a:pt x="4840" y="0"/>
                      </a:cubicBezTo>
                      <a:close/>
                    </a:path>
                  </a:pathLst>
                </a:custGeom>
                <a:solidFill>
                  <a:srgbClr val="CC0000"/>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8"/>
                <p:cNvSpPr/>
                <p:nvPr/>
              </p:nvSpPr>
              <p:spPr>
                <a:xfrm flipH="1">
                  <a:off x="2879720" y="3595869"/>
                  <a:ext cx="306712" cy="220539"/>
                </a:xfrm>
                <a:custGeom>
                  <a:rect b="b" l="l" r="r" t="t"/>
                  <a:pathLst>
                    <a:path extrusionOk="0" h="3931" w="5467">
                      <a:moveTo>
                        <a:pt x="2998" y="156"/>
                      </a:moveTo>
                      <a:cubicBezTo>
                        <a:pt x="3705" y="156"/>
                        <a:pt x="4090" y="238"/>
                        <a:pt x="4291" y="310"/>
                      </a:cubicBezTo>
                      <a:cubicBezTo>
                        <a:pt x="4356" y="334"/>
                        <a:pt x="4408" y="385"/>
                        <a:pt x="4431" y="454"/>
                      </a:cubicBezTo>
                      <a:cubicBezTo>
                        <a:pt x="4571" y="863"/>
                        <a:pt x="4991" y="2266"/>
                        <a:pt x="4558" y="3106"/>
                      </a:cubicBezTo>
                      <a:cubicBezTo>
                        <a:pt x="4404" y="3403"/>
                        <a:pt x="4168" y="3594"/>
                        <a:pt x="3834" y="3693"/>
                      </a:cubicBezTo>
                      <a:cubicBezTo>
                        <a:pt x="3650" y="3748"/>
                        <a:pt x="3455" y="3775"/>
                        <a:pt x="3261" y="3775"/>
                      </a:cubicBezTo>
                      <a:cubicBezTo>
                        <a:pt x="2585" y="3775"/>
                        <a:pt x="1851" y="3433"/>
                        <a:pt x="1250" y="2836"/>
                      </a:cubicBezTo>
                      <a:cubicBezTo>
                        <a:pt x="663" y="2256"/>
                        <a:pt x="274" y="1522"/>
                        <a:pt x="178" y="819"/>
                      </a:cubicBezTo>
                      <a:cubicBezTo>
                        <a:pt x="165" y="717"/>
                        <a:pt x="229" y="614"/>
                        <a:pt x="329" y="577"/>
                      </a:cubicBezTo>
                      <a:cubicBezTo>
                        <a:pt x="673" y="446"/>
                        <a:pt x="1414" y="221"/>
                        <a:pt x="2506" y="167"/>
                      </a:cubicBezTo>
                      <a:cubicBezTo>
                        <a:pt x="2677" y="160"/>
                        <a:pt x="2840" y="156"/>
                        <a:pt x="2998" y="156"/>
                      </a:cubicBezTo>
                      <a:close/>
                      <a:moveTo>
                        <a:pt x="3003" y="0"/>
                      </a:moveTo>
                      <a:cubicBezTo>
                        <a:pt x="2850" y="0"/>
                        <a:pt x="2682" y="4"/>
                        <a:pt x="2500" y="13"/>
                      </a:cubicBezTo>
                      <a:cubicBezTo>
                        <a:pt x="1397" y="65"/>
                        <a:pt x="646" y="290"/>
                        <a:pt x="274" y="430"/>
                      </a:cubicBezTo>
                      <a:cubicBezTo>
                        <a:pt x="106" y="495"/>
                        <a:pt x="1" y="662"/>
                        <a:pt x="25" y="840"/>
                      </a:cubicBezTo>
                      <a:cubicBezTo>
                        <a:pt x="226" y="2337"/>
                        <a:pt x="1718" y="3931"/>
                        <a:pt x="3256" y="3931"/>
                      </a:cubicBezTo>
                      <a:cubicBezTo>
                        <a:pt x="3464" y="3931"/>
                        <a:pt x="3672" y="3902"/>
                        <a:pt x="3878" y="3840"/>
                      </a:cubicBezTo>
                      <a:cubicBezTo>
                        <a:pt x="5466" y="3365"/>
                        <a:pt x="4790" y="1027"/>
                        <a:pt x="4578" y="402"/>
                      </a:cubicBezTo>
                      <a:cubicBezTo>
                        <a:pt x="4540" y="290"/>
                        <a:pt x="4452" y="201"/>
                        <a:pt x="4343" y="164"/>
                      </a:cubicBezTo>
                      <a:cubicBezTo>
                        <a:pt x="4140" y="90"/>
                        <a:pt x="3735" y="0"/>
                        <a:pt x="3003" y="0"/>
                      </a:cubicBez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8"/>
                <p:cNvSpPr/>
                <p:nvPr/>
              </p:nvSpPr>
              <p:spPr>
                <a:xfrm flipH="1">
                  <a:off x="2919957" y="3605574"/>
                  <a:ext cx="69230" cy="185643"/>
                </a:xfrm>
                <a:custGeom>
                  <a:rect b="b" l="l" r="r" t="t"/>
                  <a:pathLst>
                    <a:path extrusionOk="0" h="3309" w="1234">
                      <a:moveTo>
                        <a:pt x="0" y="0"/>
                      </a:moveTo>
                      <a:cubicBezTo>
                        <a:pt x="49" y="383"/>
                        <a:pt x="79" y="776"/>
                        <a:pt x="99" y="1175"/>
                      </a:cubicBezTo>
                      <a:lnTo>
                        <a:pt x="840" y="175"/>
                      </a:lnTo>
                      <a:cubicBezTo>
                        <a:pt x="820" y="158"/>
                        <a:pt x="799" y="144"/>
                        <a:pt x="775" y="137"/>
                      </a:cubicBezTo>
                      <a:cubicBezTo>
                        <a:pt x="629" y="86"/>
                        <a:pt x="389" y="28"/>
                        <a:pt x="0" y="0"/>
                      </a:cubicBezTo>
                      <a:close/>
                      <a:moveTo>
                        <a:pt x="919" y="291"/>
                      </a:moveTo>
                      <a:lnTo>
                        <a:pt x="107" y="1387"/>
                      </a:lnTo>
                      <a:cubicBezTo>
                        <a:pt x="117" y="1636"/>
                        <a:pt x="123" y="1888"/>
                        <a:pt x="127" y="2141"/>
                      </a:cubicBezTo>
                      <a:cubicBezTo>
                        <a:pt x="175" y="2189"/>
                        <a:pt x="222" y="2236"/>
                        <a:pt x="271" y="2294"/>
                      </a:cubicBezTo>
                      <a:cubicBezTo>
                        <a:pt x="430" y="2362"/>
                        <a:pt x="553" y="2485"/>
                        <a:pt x="598" y="2646"/>
                      </a:cubicBezTo>
                      <a:cubicBezTo>
                        <a:pt x="619" y="2718"/>
                        <a:pt x="622" y="2793"/>
                        <a:pt x="608" y="2865"/>
                      </a:cubicBezTo>
                      <a:cubicBezTo>
                        <a:pt x="663" y="3005"/>
                        <a:pt x="707" y="3155"/>
                        <a:pt x="734" y="3309"/>
                      </a:cubicBezTo>
                      <a:cubicBezTo>
                        <a:pt x="861" y="3210"/>
                        <a:pt x="963" y="3087"/>
                        <a:pt x="1042" y="2933"/>
                      </a:cubicBezTo>
                      <a:cubicBezTo>
                        <a:pt x="1182" y="2663"/>
                        <a:pt x="1233" y="2329"/>
                        <a:pt x="1233" y="1990"/>
                      </a:cubicBezTo>
                      <a:cubicBezTo>
                        <a:pt x="1233" y="1297"/>
                        <a:pt x="1015" y="577"/>
                        <a:pt x="919" y="291"/>
                      </a:cubicBezTo>
                      <a:close/>
                    </a:path>
                  </a:pathLst>
                </a:custGeom>
                <a:solidFill>
                  <a:srgbClr val="CBD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8"/>
                <p:cNvSpPr/>
                <p:nvPr/>
              </p:nvSpPr>
              <p:spPr>
                <a:xfrm flipH="1">
                  <a:off x="2937629" y="3615336"/>
                  <a:ext cx="46004" cy="68052"/>
                </a:xfrm>
                <a:custGeom>
                  <a:rect b="b" l="l" r="r" t="t"/>
                  <a:pathLst>
                    <a:path extrusionOk="0" h="1213" w="820">
                      <a:moveTo>
                        <a:pt x="741" y="1"/>
                      </a:moveTo>
                      <a:lnTo>
                        <a:pt x="0" y="1001"/>
                      </a:lnTo>
                      <a:cubicBezTo>
                        <a:pt x="4" y="1073"/>
                        <a:pt x="8" y="1141"/>
                        <a:pt x="8" y="1213"/>
                      </a:cubicBezTo>
                      <a:lnTo>
                        <a:pt x="820" y="117"/>
                      </a:lnTo>
                      <a:cubicBezTo>
                        <a:pt x="820" y="113"/>
                        <a:pt x="816" y="110"/>
                        <a:pt x="816" y="107"/>
                      </a:cubicBezTo>
                      <a:cubicBezTo>
                        <a:pt x="802" y="62"/>
                        <a:pt x="775" y="28"/>
                        <a:pt x="741" y="1"/>
                      </a:cubicBezTo>
                      <a:close/>
                    </a:path>
                  </a:pathLst>
                </a:custGeom>
                <a:solidFill>
                  <a:srgbClr val="A06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8"/>
                <p:cNvSpPr/>
                <p:nvPr/>
              </p:nvSpPr>
              <p:spPr>
                <a:xfrm flipH="1">
                  <a:off x="2947942" y="3605182"/>
                  <a:ext cx="228562" cy="202474"/>
                </a:xfrm>
                <a:custGeom>
                  <a:rect b="b" l="l" r="r" t="t"/>
                  <a:pathLst>
                    <a:path extrusionOk="0" h="3609" w="4074">
                      <a:moveTo>
                        <a:pt x="1831" y="1274"/>
                      </a:moveTo>
                      <a:cubicBezTo>
                        <a:pt x="2097" y="1274"/>
                        <a:pt x="2356" y="1373"/>
                        <a:pt x="2554" y="1550"/>
                      </a:cubicBezTo>
                      <a:cubicBezTo>
                        <a:pt x="2589" y="1585"/>
                        <a:pt x="2592" y="1639"/>
                        <a:pt x="2561" y="1673"/>
                      </a:cubicBezTo>
                      <a:cubicBezTo>
                        <a:pt x="2545" y="1690"/>
                        <a:pt x="2520" y="1701"/>
                        <a:pt x="2496" y="1701"/>
                      </a:cubicBezTo>
                      <a:cubicBezTo>
                        <a:pt x="2476" y="1701"/>
                        <a:pt x="2455" y="1694"/>
                        <a:pt x="2438" y="1680"/>
                      </a:cubicBezTo>
                      <a:cubicBezTo>
                        <a:pt x="2274" y="1534"/>
                        <a:pt x="2056" y="1444"/>
                        <a:pt x="1834" y="1444"/>
                      </a:cubicBezTo>
                      <a:cubicBezTo>
                        <a:pt x="1814" y="1444"/>
                        <a:pt x="1793" y="1444"/>
                        <a:pt x="1773" y="1448"/>
                      </a:cubicBezTo>
                      <a:cubicBezTo>
                        <a:pt x="1677" y="1455"/>
                        <a:pt x="1602" y="1472"/>
                        <a:pt x="1544" y="1509"/>
                      </a:cubicBezTo>
                      <a:cubicBezTo>
                        <a:pt x="1401" y="1591"/>
                        <a:pt x="1329" y="1789"/>
                        <a:pt x="1387" y="1943"/>
                      </a:cubicBezTo>
                      <a:cubicBezTo>
                        <a:pt x="1404" y="1988"/>
                        <a:pt x="1384" y="2035"/>
                        <a:pt x="1339" y="2052"/>
                      </a:cubicBezTo>
                      <a:cubicBezTo>
                        <a:pt x="1329" y="2056"/>
                        <a:pt x="1319" y="2059"/>
                        <a:pt x="1308" y="2059"/>
                      </a:cubicBezTo>
                      <a:cubicBezTo>
                        <a:pt x="1275" y="2059"/>
                        <a:pt x="1240" y="2038"/>
                        <a:pt x="1226" y="2005"/>
                      </a:cubicBezTo>
                      <a:cubicBezTo>
                        <a:pt x="1138" y="1772"/>
                        <a:pt x="1244" y="1482"/>
                        <a:pt x="1459" y="1359"/>
                      </a:cubicBezTo>
                      <a:cubicBezTo>
                        <a:pt x="1541" y="1312"/>
                        <a:pt x="1639" y="1284"/>
                        <a:pt x="1759" y="1274"/>
                      </a:cubicBezTo>
                      <a:close/>
                      <a:moveTo>
                        <a:pt x="2329" y="1"/>
                      </a:moveTo>
                      <a:cubicBezTo>
                        <a:pt x="1237" y="55"/>
                        <a:pt x="496" y="280"/>
                        <a:pt x="152" y="411"/>
                      </a:cubicBezTo>
                      <a:cubicBezTo>
                        <a:pt x="59" y="444"/>
                        <a:pt x="1" y="530"/>
                        <a:pt x="1" y="625"/>
                      </a:cubicBezTo>
                      <a:lnTo>
                        <a:pt x="1" y="653"/>
                      </a:lnTo>
                      <a:cubicBezTo>
                        <a:pt x="97" y="1356"/>
                        <a:pt x="486" y="2090"/>
                        <a:pt x="1073" y="2670"/>
                      </a:cubicBezTo>
                      <a:cubicBezTo>
                        <a:pt x="1455" y="3049"/>
                        <a:pt x="1892" y="3329"/>
                        <a:pt x="2332" y="3480"/>
                      </a:cubicBezTo>
                      <a:cubicBezTo>
                        <a:pt x="2422" y="3418"/>
                        <a:pt x="2510" y="3349"/>
                        <a:pt x="2589" y="3275"/>
                      </a:cubicBezTo>
                      <a:cubicBezTo>
                        <a:pt x="2592" y="3271"/>
                        <a:pt x="2595" y="3271"/>
                        <a:pt x="2599" y="3267"/>
                      </a:cubicBezTo>
                      <a:cubicBezTo>
                        <a:pt x="2540" y="3209"/>
                        <a:pt x="2500" y="3138"/>
                        <a:pt x="2476" y="3056"/>
                      </a:cubicBezTo>
                      <a:cubicBezTo>
                        <a:pt x="2387" y="2735"/>
                        <a:pt x="2643" y="2383"/>
                        <a:pt x="3046" y="2274"/>
                      </a:cubicBezTo>
                      <a:cubicBezTo>
                        <a:pt x="3131" y="2251"/>
                        <a:pt x="3213" y="2240"/>
                        <a:pt x="3295" y="2240"/>
                      </a:cubicBezTo>
                      <a:cubicBezTo>
                        <a:pt x="3408" y="2240"/>
                        <a:pt x="3514" y="2260"/>
                        <a:pt x="3610" y="2301"/>
                      </a:cubicBezTo>
                      <a:cubicBezTo>
                        <a:pt x="3561" y="2243"/>
                        <a:pt x="3514" y="2196"/>
                        <a:pt x="3466" y="2148"/>
                      </a:cubicBezTo>
                      <a:cubicBezTo>
                        <a:pt x="3384" y="2076"/>
                        <a:pt x="3298" y="2015"/>
                        <a:pt x="3216" y="1970"/>
                      </a:cubicBezTo>
                      <a:cubicBezTo>
                        <a:pt x="3169" y="1943"/>
                        <a:pt x="3121" y="1916"/>
                        <a:pt x="3080" y="1889"/>
                      </a:cubicBezTo>
                      <a:cubicBezTo>
                        <a:pt x="2459" y="1462"/>
                        <a:pt x="2469" y="710"/>
                        <a:pt x="2336" y="1"/>
                      </a:cubicBezTo>
                      <a:close/>
                      <a:moveTo>
                        <a:pt x="3947" y="2872"/>
                      </a:moveTo>
                      <a:cubicBezTo>
                        <a:pt x="3903" y="3121"/>
                        <a:pt x="3681" y="3349"/>
                        <a:pt x="3367" y="3439"/>
                      </a:cubicBezTo>
                      <a:cubicBezTo>
                        <a:pt x="3285" y="3459"/>
                        <a:pt x="3200" y="3472"/>
                        <a:pt x="3121" y="3472"/>
                      </a:cubicBezTo>
                      <a:cubicBezTo>
                        <a:pt x="2975" y="3472"/>
                        <a:pt x="2838" y="3434"/>
                        <a:pt x="2729" y="3370"/>
                      </a:cubicBezTo>
                      <a:cubicBezTo>
                        <a:pt x="2722" y="3380"/>
                        <a:pt x="2715" y="3390"/>
                        <a:pt x="2708" y="3401"/>
                      </a:cubicBezTo>
                      <a:cubicBezTo>
                        <a:pt x="2654" y="3452"/>
                        <a:pt x="2599" y="3496"/>
                        <a:pt x="2540" y="3541"/>
                      </a:cubicBezTo>
                      <a:cubicBezTo>
                        <a:pt x="2725" y="3585"/>
                        <a:pt x="2906" y="3609"/>
                        <a:pt x="3084" y="3609"/>
                      </a:cubicBezTo>
                      <a:cubicBezTo>
                        <a:pt x="3278" y="3609"/>
                        <a:pt x="3473" y="3582"/>
                        <a:pt x="3657" y="3527"/>
                      </a:cubicBezTo>
                      <a:cubicBezTo>
                        <a:pt x="3818" y="3480"/>
                        <a:pt x="3958" y="3407"/>
                        <a:pt x="4073" y="3316"/>
                      </a:cubicBezTo>
                      <a:cubicBezTo>
                        <a:pt x="4046" y="3162"/>
                        <a:pt x="4002" y="3012"/>
                        <a:pt x="3947" y="2872"/>
                      </a:cubicBezTo>
                      <a:close/>
                    </a:path>
                  </a:pathLst>
                </a:custGeom>
                <a:solidFill>
                  <a:srgbClr val="C999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8"/>
                <p:cNvSpPr/>
                <p:nvPr/>
              </p:nvSpPr>
              <p:spPr>
                <a:xfrm flipH="1">
                  <a:off x="2954232" y="3730788"/>
                  <a:ext cx="88361" cy="69230"/>
                </a:xfrm>
                <a:custGeom>
                  <a:rect b="b" l="l" r="r" t="t"/>
                  <a:pathLst>
                    <a:path extrusionOk="0" h="1234" w="1575">
                      <a:moveTo>
                        <a:pt x="908" y="1"/>
                      </a:moveTo>
                      <a:cubicBezTo>
                        <a:pt x="826" y="1"/>
                        <a:pt x="744" y="12"/>
                        <a:pt x="659" y="35"/>
                      </a:cubicBezTo>
                      <a:cubicBezTo>
                        <a:pt x="256" y="144"/>
                        <a:pt x="0" y="496"/>
                        <a:pt x="89" y="817"/>
                      </a:cubicBezTo>
                      <a:cubicBezTo>
                        <a:pt x="113" y="899"/>
                        <a:pt x="153" y="970"/>
                        <a:pt x="212" y="1028"/>
                      </a:cubicBezTo>
                      <a:cubicBezTo>
                        <a:pt x="226" y="1019"/>
                        <a:pt x="243" y="1011"/>
                        <a:pt x="260" y="1011"/>
                      </a:cubicBezTo>
                      <a:cubicBezTo>
                        <a:pt x="284" y="1011"/>
                        <a:pt x="308" y="1022"/>
                        <a:pt x="325" y="1039"/>
                      </a:cubicBezTo>
                      <a:cubicBezTo>
                        <a:pt x="348" y="1066"/>
                        <a:pt x="352" y="1100"/>
                        <a:pt x="342" y="1131"/>
                      </a:cubicBezTo>
                      <a:cubicBezTo>
                        <a:pt x="451" y="1195"/>
                        <a:pt x="588" y="1233"/>
                        <a:pt x="734" y="1233"/>
                      </a:cubicBezTo>
                      <a:cubicBezTo>
                        <a:pt x="813" y="1233"/>
                        <a:pt x="898" y="1220"/>
                        <a:pt x="980" y="1200"/>
                      </a:cubicBezTo>
                      <a:cubicBezTo>
                        <a:pt x="1294" y="1110"/>
                        <a:pt x="1516" y="882"/>
                        <a:pt x="1560" y="633"/>
                      </a:cubicBezTo>
                      <a:cubicBezTo>
                        <a:pt x="1574" y="561"/>
                        <a:pt x="1571" y="486"/>
                        <a:pt x="1550" y="414"/>
                      </a:cubicBezTo>
                      <a:cubicBezTo>
                        <a:pt x="1505" y="253"/>
                        <a:pt x="1382" y="130"/>
                        <a:pt x="1223" y="62"/>
                      </a:cubicBezTo>
                      <a:cubicBezTo>
                        <a:pt x="1127" y="21"/>
                        <a:pt x="1021" y="1"/>
                        <a:pt x="908" y="1"/>
                      </a:cubicBezTo>
                      <a:close/>
                    </a:path>
                  </a:pathLst>
                </a:custGeom>
                <a:solidFill>
                  <a:srgbClr val="BA77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8"/>
                <p:cNvSpPr/>
                <p:nvPr/>
              </p:nvSpPr>
              <p:spPr>
                <a:xfrm flipH="1">
                  <a:off x="3022845" y="3787505"/>
                  <a:ext cx="22834" cy="16326"/>
                </a:xfrm>
                <a:custGeom>
                  <a:rect b="b" l="l" r="r" t="t"/>
                  <a:pathLst>
                    <a:path extrusionOk="0" h="291" w="407">
                      <a:moveTo>
                        <a:pt x="315" y="0"/>
                      </a:moveTo>
                      <a:cubicBezTo>
                        <a:pt x="298" y="0"/>
                        <a:pt x="281" y="8"/>
                        <a:pt x="267" y="17"/>
                      </a:cubicBezTo>
                      <a:cubicBezTo>
                        <a:pt x="263" y="21"/>
                        <a:pt x="260" y="21"/>
                        <a:pt x="257" y="25"/>
                      </a:cubicBezTo>
                      <a:cubicBezTo>
                        <a:pt x="178" y="99"/>
                        <a:pt x="90" y="168"/>
                        <a:pt x="0" y="230"/>
                      </a:cubicBezTo>
                      <a:cubicBezTo>
                        <a:pt x="69" y="253"/>
                        <a:pt x="140" y="274"/>
                        <a:pt x="208" y="291"/>
                      </a:cubicBezTo>
                      <a:cubicBezTo>
                        <a:pt x="267" y="246"/>
                        <a:pt x="322" y="202"/>
                        <a:pt x="376" y="151"/>
                      </a:cubicBezTo>
                      <a:cubicBezTo>
                        <a:pt x="383" y="140"/>
                        <a:pt x="390" y="130"/>
                        <a:pt x="397" y="120"/>
                      </a:cubicBezTo>
                      <a:cubicBezTo>
                        <a:pt x="407" y="89"/>
                        <a:pt x="403" y="55"/>
                        <a:pt x="380" y="28"/>
                      </a:cubicBezTo>
                      <a:cubicBezTo>
                        <a:pt x="363" y="11"/>
                        <a:pt x="339" y="0"/>
                        <a:pt x="315" y="0"/>
                      </a:cubicBezTo>
                      <a:close/>
                    </a:path>
                  </a:pathLst>
                </a:custGeom>
                <a:solidFill>
                  <a:srgbClr val="9E72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8"/>
                <p:cNvSpPr/>
                <p:nvPr/>
              </p:nvSpPr>
              <p:spPr>
                <a:xfrm flipH="1">
                  <a:off x="3031033" y="3676652"/>
                  <a:ext cx="81685" cy="44040"/>
                </a:xfrm>
                <a:custGeom>
                  <a:rect b="b" l="l" r="r" t="t"/>
                  <a:pathLst>
                    <a:path extrusionOk="0" h="785" w="1456">
                      <a:moveTo>
                        <a:pt x="622" y="0"/>
                      </a:moveTo>
                      <a:cubicBezTo>
                        <a:pt x="502" y="10"/>
                        <a:pt x="404" y="38"/>
                        <a:pt x="322" y="85"/>
                      </a:cubicBezTo>
                      <a:cubicBezTo>
                        <a:pt x="107" y="208"/>
                        <a:pt x="1" y="498"/>
                        <a:pt x="89" y="731"/>
                      </a:cubicBezTo>
                      <a:cubicBezTo>
                        <a:pt x="103" y="764"/>
                        <a:pt x="138" y="785"/>
                        <a:pt x="171" y="785"/>
                      </a:cubicBezTo>
                      <a:cubicBezTo>
                        <a:pt x="182" y="785"/>
                        <a:pt x="192" y="782"/>
                        <a:pt x="202" y="778"/>
                      </a:cubicBezTo>
                      <a:cubicBezTo>
                        <a:pt x="247" y="761"/>
                        <a:pt x="267" y="714"/>
                        <a:pt x="250" y="669"/>
                      </a:cubicBezTo>
                      <a:cubicBezTo>
                        <a:pt x="192" y="515"/>
                        <a:pt x="264" y="317"/>
                        <a:pt x="407" y="235"/>
                      </a:cubicBezTo>
                      <a:cubicBezTo>
                        <a:pt x="465" y="198"/>
                        <a:pt x="540" y="181"/>
                        <a:pt x="636" y="174"/>
                      </a:cubicBezTo>
                      <a:cubicBezTo>
                        <a:pt x="656" y="170"/>
                        <a:pt x="677" y="170"/>
                        <a:pt x="697" y="170"/>
                      </a:cubicBezTo>
                      <a:cubicBezTo>
                        <a:pt x="919" y="170"/>
                        <a:pt x="1137" y="260"/>
                        <a:pt x="1301" y="406"/>
                      </a:cubicBezTo>
                      <a:cubicBezTo>
                        <a:pt x="1318" y="420"/>
                        <a:pt x="1339" y="427"/>
                        <a:pt x="1359" y="427"/>
                      </a:cubicBezTo>
                      <a:cubicBezTo>
                        <a:pt x="1383" y="427"/>
                        <a:pt x="1408" y="416"/>
                        <a:pt x="1424" y="399"/>
                      </a:cubicBezTo>
                      <a:cubicBezTo>
                        <a:pt x="1455" y="365"/>
                        <a:pt x="1452" y="311"/>
                        <a:pt x="1417" y="276"/>
                      </a:cubicBezTo>
                      <a:cubicBezTo>
                        <a:pt x="1219" y="99"/>
                        <a:pt x="960" y="0"/>
                        <a:pt x="694" y="0"/>
                      </a:cubicBezTo>
                      <a:close/>
                    </a:path>
                  </a:pathLst>
                </a:custGeom>
                <a:solidFill>
                  <a:srgbClr val="4C3B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8"/>
                <p:cNvSpPr/>
                <p:nvPr/>
              </p:nvSpPr>
              <p:spPr>
                <a:xfrm flipH="1">
                  <a:off x="2982003" y="3604621"/>
                  <a:ext cx="63508" cy="121125"/>
                </a:xfrm>
                <a:custGeom>
                  <a:rect b="b" l="l" r="r" t="t"/>
                  <a:pathLst>
                    <a:path extrusionOk="0" h="2159" w="1132">
                      <a:moveTo>
                        <a:pt x="486" y="0"/>
                      </a:moveTo>
                      <a:cubicBezTo>
                        <a:pt x="332" y="0"/>
                        <a:pt x="169" y="4"/>
                        <a:pt x="1" y="11"/>
                      </a:cubicBezTo>
                      <a:cubicBezTo>
                        <a:pt x="134" y="720"/>
                        <a:pt x="124" y="1472"/>
                        <a:pt x="745" y="1899"/>
                      </a:cubicBezTo>
                      <a:cubicBezTo>
                        <a:pt x="786" y="1926"/>
                        <a:pt x="834" y="1953"/>
                        <a:pt x="881" y="1980"/>
                      </a:cubicBezTo>
                      <a:cubicBezTo>
                        <a:pt x="963" y="2025"/>
                        <a:pt x="1049" y="2086"/>
                        <a:pt x="1131" y="2158"/>
                      </a:cubicBezTo>
                      <a:cubicBezTo>
                        <a:pt x="1127" y="1905"/>
                        <a:pt x="1121" y="1653"/>
                        <a:pt x="1111" y="1404"/>
                      </a:cubicBezTo>
                      <a:cubicBezTo>
                        <a:pt x="1111" y="1332"/>
                        <a:pt x="1107" y="1264"/>
                        <a:pt x="1103" y="1192"/>
                      </a:cubicBezTo>
                      <a:cubicBezTo>
                        <a:pt x="1083" y="793"/>
                        <a:pt x="1053" y="400"/>
                        <a:pt x="1004" y="17"/>
                      </a:cubicBezTo>
                      <a:cubicBezTo>
                        <a:pt x="854" y="8"/>
                        <a:pt x="684" y="0"/>
                        <a:pt x="486" y="0"/>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8"/>
                <p:cNvSpPr/>
                <p:nvPr/>
              </p:nvSpPr>
              <p:spPr>
                <a:xfrm flipH="1">
                  <a:off x="2911362" y="3595813"/>
                  <a:ext cx="273892" cy="220707"/>
                </a:xfrm>
                <a:custGeom>
                  <a:rect b="b" l="l" r="r" t="t"/>
                  <a:pathLst>
                    <a:path extrusionOk="0" h="3934" w="4882">
                      <a:moveTo>
                        <a:pt x="2977" y="157"/>
                      </a:moveTo>
                      <a:cubicBezTo>
                        <a:pt x="3175" y="157"/>
                        <a:pt x="3345" y="165"/>
                        <a:pt x="3495" y="174"/>
                      </a:cubicBezTo>
                      <a:cubicBezTo>
                        <a:pt x="3884" y="202"/>
                        <a:pt x="4124" y="260"/>
                        <a:pt x="4270" y="311"/>
                      </a:cubicBezTo>
                      <a:cubicBezTo>
                        <a:pt x="4270" y="311"/>
                        <a:pt x="4270" y="311"/>
                        <a:pt x="4270" y="311"/>
                      </a:cubicBezTo>
                      <a:lnTo>
                        <a:pt x="4270" y="311"/>
                      </a:lnTo>
                      <a:cubicBezTo>
                        <a:pt x="4294" y="318"/>
                        <a:pt x="4315" y="332"/>
                        <a:pt x="4335" y="349"/>
                      </a:cubicBezTo>
                      <a:cubicBezTo>
                        <a:pt x="4369" y="376"/>
                        <a:pt x="4396" y="410"/>
                        <a:pt x="4410" y="455"/>
                      </a:cubicBezTo>
                      <a:cubicBezTo>
                        <a:pt x="4410" y="455"/>
                        <a:pt x="4410" y="455"/>
                        <a:pt x="4410" y="455"/>
                      </a:cubicBezTo>
                      <a:lnTo>
                        <a:pt x="4410" y="455"/>
                      </a:lnTo>
                      <a:cubicBezTo>
                        <a:pt x="4410" y="458"/>
                        <a:pt x="4414" y="461"/>
                        <a:pt x="4414" y="465"/>
                      </a:cubicBezTo>
                      <a:cubicBezTo>
                        <a:pt x="4510" y="751"/>
                        <a:pt x="4728" y="1471"/>
                        <a:pt x="4728" y="2164"/>
                      </a:cubicBezTo>
                      <a:cubicBezTo>
                        <a:pt x="4728" y="2503"/>
                        <a:pt x="4677" y="2837"/>
                        <a:pt x="4537" y="3107"/>
                      </a:cubicBezTo>
                      <a:cubicBezTo>
                        <a:pt x="4458" y="3261"/>
                        <a:pt x="4356" y="3384"/>
                        <a:pt x="4229" y="3483"/>
                      </a:cubicBezTo>
                      <a:cubicBezTo>
                        <a:pt x="4114" y="3574"/>
                        <a:pt x="3974" y="3647"/>
                        <a:pt x="3813" y="3694"/>
                      </a:cubicBezTo>
                      <a:cubicBezTo>
                        <a:pt x="3629" y="3749"/>
                        <a:pt x="3434" y="3776"/>
                        <a:pt x="3240" y="3776"/>
                      </a:cubicBezTo>
                      <a:cubicBezTo>
                        <a:pt x="3062" y="3776"/>
                        <a:pt x="2881" y="3752"/>
                        <a:pt x="2696" y="3708"/>
                      </a:cubicBezTo>
                      <a:cubicBezTo>
                        <a:pt x="2628" y="3691"/>
                        <a:pt x="2557" y="3670"/>
                        <a:pt x="2488" y="3647"/>
                      </a:cubicBezTo>
                      <a:cubicBezTo>
                        <a:pt x="2048" y="3496"/>
                        <a:pt x="1611" y="3216"/>
                        <a:pt x="1229" y="2837"/>
                      </a:cubicBezTo>
                      <a:cubicBezTo>
                        <a:pt x="642" y="2257"/>
                        <a:pt x="253" y="1523"/>
                        <a:pt x="157" y="820"/>
                      </a:cubicBezTo>
                      <a:lnTo>
                        <a:pt x="157" y="792"/>
                      </a:lnTo>
                      <a:cubicBezTo>
                        <a:pt x="157" y="697"/>
                        <a:pt x="215" y="611"/>
                        <a:pt x="308" y="578"/>
                      </a:cubicBezTo>
                      <a:cubicBezTo>
                        <a:pt x="652" y="447"/>
                        <a:pt x="1393" y="222"/>
                        <a:pt x="2485" y="168"/>
                      </a:cubicBezTo>
                      <a:lnTo>
                        <a:pt x="2492" y="168"/>
                      </a:lnTo>
                      <a:cubicBezTo>
                        <a:pt x="2660" y="161"/>
                        <a:pt x="2823" y="157"/>
                        <a:pt x="2977" y="157"/>
                      </a:cubicBezTo>
                      <a:close/>
                      <a:moveTo>
                        <a:pt x="2977" y="1"/>
                      </a:moveTo>
                      <a:cubicBezTo>
                        <a:pt x="2823" y="1"/>
                        <a:pt x="2660" y="4"/>
                        <a:pt x="2479" y="14"/>
                      </a:cubicBezTo>
                      <a:cubicBezTo>
                        <a:pt x="1625" y="55"/>
                        <a:pt x="987" y="198"/>
                        <a:pt x="566" y="324"/>
                      </a:cubicBezTo>
                      <a:cubicBezTo>
                        <a:pt x="440" y="362"/>
                        <a:pt x="338" y="400"/>
                        <a:pt x="253" y="431"/>
                      </a:cubicBezTo>
                      <a:cubicBezTo>
                        <a:pt x="222" y="441"/>
                        <a:pt x="198" y="458"/>
                        <a:pt x="171" y="472"/>
                      </a:cubicBezTo>
                      <a:cubicBezTo>
                        <a:pt x="65" y="543"/>
                        <a:pt x="0" y="663"/>
                        <a:pt x="0" y="792"/>
                      </a:cubicBezTo>
                      <a:cubicBezTo>
                        <a:pt x="0" y="806"/>
                        <a:pt x="4" y="823"/>
                        <a:pt x="4" y="841"/>
                      </a:cubicBezTo>
                      <a:cubicBezTo>
                        <a:pt x="205" y="2339"/>
                        <a:pt x="1700" y="3933"/>
                        <a:pt x="3240" y="3933"/>
                      </a:cubicBezTo>
                      <a:cubicBezTo>
                        <a:pt x="3444" y="3933"/>
                        <a:pt x="3653" y="3902"/>
                        <a:pt x="3857" y="3841"/>
                      </a:cubicBezTo>
                      <a:cubicBezTo>
                        <a:pt x="4656" y="3606"/>
                        <a:pt x="4881" y="2895"/>
                        <a:pt x="4881" y="2168"/>
                      </a:cubicBezTo>
                      <a:cubicBezTo>
                        <a:pt x="4881" y="1448"/>
                        <a:pt x="4663" y="714"/>
                        <a:pt x="4557" y="403"/>
                      </a:cubicBezTo>
                      <a:cubicBezTo>
                        <a:pt x="4519" y="291"/>
                        <a:pt x="4431" y="202"/>
                        <a:pt x="4322" y="165"/>
                      </a:cubicBezTo>
                      <a:cubicBezTo>
                        <a:pt x="4117" y="93"/>
                        <a:pt x="3714" y="1"/>
                        <a:pt x="2977" y="1"/>
                      </a:cubicBezTo>
                      <a:close/>
                    </a:path>
                  </a:pathLst>
                </a:custGeom>
                <a:solidFill>
                  <a:srgbClr val="CC0000"/>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8"/>
                <p:cNvSpPr/>
                <p:nvPr/>
              </p:nvSpPr>
              <p:spPr>
                <a:xfrm flipH="1">
                  <a:off x="3131228" y="3693482"/>
                  <a:ext cx="60927" cy="62498"/>
                </a:xfrm>
                <a:custGeom>
                  <a:rect b="b" l="l" r="r" t="t"/>
                  <a:pathLst>
                    <a:path extrusionOk="0" h="1114" w="1086">
                      <a:moveTo>
                        <a:pt x="0" y="229"/>
                      </a:moveTo>
                      <a:lnTo>
                        <a:pt x="0" y="229"/>
                      </a:lnTo>
                      <a:cubicBezTo>
                        <a:pt x="10" y="277"/>
                        <a:pt x="50" y="317"/>
                        <a:pt x="95" y="335"/>
                      </a:cubicBezTo>
                      <a:lnTo>
                        <a:pt x="95" y="335"/>
                      </a:lnTo>
                      <a:lnTo>
                        <a:pt x="0" y="229"/>
                      </a:lnTo>
                      <a:close/>
                      <a:moveTo>
                        <a:pt x="770" y="1"/>
                      </a:moveTo>
                      <a:cubicBezTo>
                        <a:pt x="694" y="1"/>
                        <a:pt x="647" y="80"/>
                        <a:pt x="601" y="140"/>
                      </a:cubicBezTo>
                      <a:cubicBezTo>
                        <a:pt x="519" y="250"/>
                        <a:pt x="396" y="324"/>
                        <a:pt x="259" y="349"/>
                      </a:cubicBezTo>
                      <a:cubicBezTo>
                        <a:pt x="238" y="352"/>
                        <a:pt x="215" y="354"/>
                        <a:pt x="192" y="354"/>
                      </a:cubicBezTo>
                      <a:cubicBezTo>
                        <a:pt x="162" y="354"/>
                        <a:pt x="132" y="350"/>
                        <a:pt x="103" y="338"/>
                      </a:cubicBezTo>
                      <a:cubicBezTo>
                        <a:pt x="100" y="337"/>
                        <a:pt x="97" y="336"/>
                        <a:pt x="95" y="335"/>
                      </a:cubicBezTo>
                      <a:lnTo>
                        <a:pt x="95" y="335"/>
                      </a:lnTo>
                      <a:lnTo>
                        <a:pt x="789" y="1113"/>
                      </a:lnTo>
                      <a:cubicBezTo>
                        <a:pt x="884" y="871"/>
                        <a:pt x="1086" y="656"/>
                        <a:pt x="1072" y="396"/>
                      </a:cubicBezTo>
                      <a:cubicBezTo>
                        <a:pt x="1065" y="247"/>
                        <a:pt x="976" y="103"/>
                        <a:pt x="847" y="28"/>
                      </a:cubicBezTo>
                      <a:cubicBezTo>
                        <a:pt x="826" y="14"/>
                        <a:pt x="799" y="4"/>
                        <a:pt x="775" y="1"/>
                      </a:cubicBezTo>
                      <a:cubicBezTo>
                        <a:pt x="774" y="1"/>
                        <a:pt x="772" y="1"/>
                        <a:pt x="770"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8"/>
                <p:cNvSpPr/>
                <p:nvPr/>
              </p:nvSpPr>
              <p:spPr>
                <a:xfrm flipH="1">
                  <a:off x="3131620" y="3693089"/>
                  <a:ext cx="60927" cy="63115"/>
                </a:xfrm>
                <a:custGeom>
                  <a:rect b="b" l="l" r="r" t="t"/>
                  <a:pathLst>
                    <a:path extrusionOk="0" h="1125" w="1086">
                      <a:moveTo>
                        <a:pt x="775" y="0"/>
                      </a:moveTo>
                      <a:cubicBezTo>
                        <a:pt x="737" y="0"/>
                        <a:pt x="704" y="21"/>
                        <a:pt x="676" y="49"/>
                      </a:cubicBezTo>
                      <a:cubicBezTo>
                        <a:pt x="649" y="79"/>
                        <a:pt x="625" y="113"/>
                        <a:pt x="605" y="144"/>
                      </a:cubicBezTo>
                      <a:cubicBezTo>
                        <a:pt x="523" y="249"/>
                        <a:pt x="400" y="325"/>
                        <a:pt x="266" y="349"/>
                      </a:cubicBezTo>
                      <a:cubicBezTo>
                        <a:pt x="243" y="352"/>
                        <a:pt x="222" y="356"/>
                        <a:pt x="198" y="356"/>
                      </a:cubicBezTo>
                      <a:cubicBezTo>
                        <a:pt x="168" y="356"/>
                        <a:pt x="140" y="349"/>
                        <a:pt x="113" y="342"/>
                      </a:cubicBezTo>
                      <a:cubicBezTo>
                        <a:pt x="66" y="322"/>
                        <a:pt x="25" y="284"/>
                        <a:pt x="14" y="233"/>
                      </a:cubicBezTo>
                      <a:cubicBezTo>
                        <a:pt x="14" y="230"/>
                        <a:pt x="12" y="228"/>
                        <a:pt x="10" y="228"/>
                      </a:cubicBezTo>
                      <a:cubicBezTo>
                        <a:pt x="9" y="228"/>
                        <a:pt x="8" y="228"/>
                        <a:pt x="7" y="229"/>
                      </a:cubicBezTo>
                      <a:cubicBezTo>
                        <a:pt x="4" y="229"/>
                        <a:pt x="0" y="233"/>
                        <a:pt x="0" y="236"/>
                      </a:cubicBezTo>
                      <a:cubicBezTo>
                        <a:pt x="11" y="290"/>
                        <a:pt x="58" y="335"/>
                        <a:pt x="110" y="352"/>
                      </a:cubicBezTo>
                      <a:cubicBezTo>
                        <a:pt x="137" y="362"/>
                        <a:pt x="168" y="369"/>
                        <a:pt x="198" y="369"/>
                      </a:cubicBezTo>
                      <a:cubicBezTo>
                        <a:pt x="222" y="369"/>
                        <a:pt x="246" y="366"/>
                        <a:pt x="270" y="362"/>
                      </a:cubicBezTo>
                      <a:cubicBezTo>
                        <a:pt x="406" y="339"/>
                        <a:pt x="529" y="260"/>
                        <a:pt x="614" y="151"/>
                      </a:cubicBezTo>
                      <a:cubicBezTo>
                        <a:pt x="635" y="120"/>
                        <a:pt x="660" y="86"/>
                        <a:pt x="687" y="59"/>
                      </a:cubicBezTo>
                      <a:cubicBezTo>
                        <a:pt x="714" y="35"/>
                        <a:pt x="741" y="14"/>
                        <a:pt x="775" y="14"/>
                      </a:cubicBezTo>
                      <a:lnTo>
                        <a:pt x="782" y="14"/>
                      </a:lnTo>
                      <a:cubicBezTo>
                        <a:pt x="806" y="18"/>
                        <a:pt x="830" y="28"/>
                        <a:pt x="850" y="41"/>
                      </a:cubicBezTo>
                      <a:cubicBezTo>
                        <a:pt x="980" y="113"/>
                        <a:pt x="1065" y="257"/>
                        <a:pt x="1072" y="403"/>
                      </a:cubicBezTo>
                      <a:lnTo>
                        <a:pt x="1072" y="427"/>
                      </a:lnTo>
                      <a:cubicBezTo>
                        <a:pt x="1072" y="550"/>
                        <a:pt x="1024" y="663"/>
                        <a:pt x="967" y="775"/>
                      </a:cubicBezTo>
                      <a:cubicBezTo>
                        <a:pt x="905" y="888"/>
                        <a:pt x="837" y="997"/>
                        <a:pt x="789" y="1117"/>
                      </a:cubicBezTo>
                      <a:cubicBezTo>
                        <a:pt x="786" y="1120"/>
                        <a:pt x="789" y="1124"/>
                        <a:pt x="792" y="1124"/>
                      </a:cubicBezTo>
                      <a:cubicBezTo>
                        <a:pt x="793" y="1125"/>
                        <a:pt x="794" y="1125"/>
                        <a:pt x="795" y="1125"/>
                      </a:cubicBezTo>
                      <a:cubicBezTo>
                        <a:pt x="798" y="1125"/>
                        <a:pt x="800" y="1123"/>
                        <a:pt x="803" y="1120"/>
                      </a:cubicBezTo>
                      <a:cubicBezTo>
                        <a:pt x="847" y="1004"/>
                        <a:pt x="918" y="895"/>
                        <a:pt x="977" y="782"/>
                      </a:cubicBezTo>
                      <a:cubicBezTo>
                        <a:pt x="1038" y="670"/>
                        <a:pt x="1086" y="553"/>
                        <a:pt x="1086" y="427"/>
                      </a:cubicBezTo>
                      <a:lnTo>
                        <a:pt x="1086" y="403"/>
                      </a:lnTo>
                      <a:cubicBezTo>
                        <a:pt x="1079" y="249"/>
                        <a:pt x="991" y="106"/>
                        <a:pt x="857" y="28"/>
                      </a:cubicBezTo>
                      <a:cubicBezTo>
                        <a:pt x="837" y="14"/>
                        <a:pt x="809" y="4"/>
                        <a:pt x="782" y="0"/>
                      </a:cubicBezTo>
                      <a:close/>
                    </a:path>
                  </a:pathLst>
                </a:custGeom>
                <a:solidFill>
                  <a:srgbClr val="C6856D"/>
                </a:solidFill>
                <a:ln cap="flat" cmpd="sng" w="9525">
                  <a:solidFill>
                    <a:srgbClr val="C6856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8"/>
                <p:cNvSpPr/>
                <p:nvPr/>
              </p:nvSpPr>
              <p:spPr>
                <a:xfrm flipH="1">
                  <a:off x="2947167" y="3628968"/>
                  <a:ext cx="27827" cy="82415"/>
                </a:xfrm>
                <a:custGeom>
                  <a:rect b="b" l="l" r="r" t="t"/>
                  <a:pathLst>
                    <a:path extrusionOk="0" h="1469" w="496">
                      <a:moveTo>
                        <a:pt x="35" y="0"/>
                      </a:moveTo>
                      <a:cubicBezTo>
                        <a:pt x="20" y="0"/>
                        <a:pt x="1" y="13"/>
                        <a:pt x="14" y="24"/>
                      </a:cubicBezTo>
                      <a:cubicBezTo>
                        <a:pt x="212" y="188"/>
                        <a:pt x="317" y="427"/>
                        <a:pt x="376" y="672"/>
                      </a:cubicBezTo>
                      <a:cubicBezTo>
                        <a:pt x="407" y="798"/>
                        <a:pt x="427" y="925"/>
                        <a:pt x="440" y="1055"/>
                      </a:cubicBezTo>
                      <a:cubicBezTo>
                        <a:pt x="454" y="1192"/>
                        <a:pt x="458" y="1328"/>
                        <a:pt x="413" y="1458"/>
                      </a:cubicBezTo>
                      <a:cubicBezTo>
                        <a:pt x="410" y="1465"/>
                        <a:pt x="417" y="1469"/>
                        <a:pt x="426" y="1469"/>
                      </a:cubicBezTo>
                      <a:cubicBezTo>
                        <a:pt x="436" y="1469"/>
                        <a:pt x="451" y="1463"/>
                        <a:pt x="454" y="1454"/>
                      </a:cubicBezTo>
                      <a:cubicBezTo>
                        <a:pt x="495" y="1328"/>
                        <a:pt x="495" y="1198"/>
                        <a:pt x="481" y="1069"/>
                      </a:cubicBezTo>
                      <a:cubicBezTo>
                        <a:pt x="468" y="925"/>
                        <a:pt x="448" y="778"/>
                        <a:pt x="410" y="639"/>
                      </a:cubicBezTo>
                      <a:cubicBezTo>
                        <a:pt x="352" y="396"/>
                        <a:pt x="239" y="164"/>
                        <a:pt x="45" y="4"/>
                      </a:cubicBezTo>
                      <a:cubicBezTo>
                        <a:pt x="42" y="1"/>
                        <a:pt x="39" y="0"/>
                        <a:pt x="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flipH="1">
                  <a:off x="3306260" y="3675923"/>
                  <a:ext cx="25246" cy="67323"/>
                </a:xfrm>
                <a:custGeom>
                  <a:rect b="b" l="l" r="r" t="t"/>
                  <a:pathLst>
                    <a:path extrusionOk="0" h="1200" w="450">
                      <a:moveTo>
                        <a:pt x="37" y="1"/>
                      </a:moveTo>
                      <a:cubicBezTo>
                        <a:pt x="24" y="1"/>
                        <a:pt x="1" y="12"/>
                        <a:pt x="9" y="20"/>
                      </a:cubicBezTo>
                      <a:cubicBezTo>
                        <a:pt x="282" y="341"/>
                        <a:pt x="408" y="774"/>
                        <a:pt x="347" y="1194"/>
                      </a:cubicBezTo>
                      <a:cubicBezTo>
                        <a:pt x="347" y="1198"/>
                        <a:pt x="351" y="1199"/>
                        <a:pt x="357" y="1199"/>
                      </a:cubicBezTo>
                      <a:cubicBezTo>
                        <a:pt x="369" y="1199"/>
                        <a:pt x="386" y="1194"/>
                        <a:pt x="388" y="1187"/>
                      </a:cubicBezTo>
                      <a:cubicBezTo>
                        <a:pt x="449" y="764"/>
                        <a:pt x="323" y="330"/>
                        <a:pt x="44" y="2"/>
                      </a:cubicBezTo>
                      <a:cubicBezTo>
                        <a:pt x="42" y="1"/>
                        <a:pt x="40" y="1"/>
                        <a:pt x="37" y="1"/>
                      </a:cubicBezTo>
                      <a:close/>
                    </a:path>
                  </a:pathLst>
                </a:custGeom>
                <a:solidFill>
                  <a:srgbClr val="F9EC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 name="Google Shape;866;p28"/>
                <p:cNvGrpSpPr/>
                <p:nvPr/>
              </p:nvGrpSpPr>
              <p:grpSpPr>
                <a:xfrm flipH="1" rot="3308548">
                  <a:off x="2555977" y="4416296"/>
                  <a:ext cx="126273" cy="143584"/>
                  <a:chOff x="81350" y="1495100"/>
                  <a:chExt cx="272032" cy="295926"/>
                </a:xfrm>
              </p:grpSpPr>
              <p:sp>
                <p:nvSpPr>
                  <p:cNvPr id="867" name="Google Shape;867;p28"/>
                  <p:cNvSpPr/>
                  <p:nvPr/>
                </p:nvSpPr>
                <p:spPr>
                  <a:xfrm>
                    <a:off x="93039" y="1518564"/>
                    <a:ext cx="260343" cy="272462"/>
                  </a:xfrm>
                  <a:custGeom>
                    <a:rect b="b" l="l" r="r" t="t"/>
                    <a:pathLst>
                      <a:path extrusionOk="0" h="3170" w="3029">
                        <a:moveTo>
                          <a:pt x="1959" y="1"/>
                        </a:moveTo>
                        <a:cubicBezTo>
                          <a:pt x="1716" y="1"/>
                          <a:pt x="1492" y="349"/>
                          <a:pt x="1390" y="409"/>
                        </a:cubicBezTo>
                        <a:cubicBezTo>
                          <a:pt x="1377" y="416"/>
                          <a:pt x="1362" y="419"/>
                          <a:pt x="1345" y="419"/>
                        </a:cubicBezTo>
                        <a:cubicBezTo>
                          <a:pt x="1245" y="419"/>
                          <a:pt x="1079" y="306"/>
                          <a:pt x="909" y="306"/>
                        </a:cubicBezTo>
                        <a:cubicBezTo>
                          <a:pt x="853" y="306"/>
                          <a:pt x="797" y="319"/>
                          <a:pt x="742" y="351"/>
                        </a:cubicBezTo>
                        <a:cubicBezTo>
                          <a:pt x="496" y="498"/>
                          <a:pt x="591" y="856"/>
                          <a:pt x="523" y="904"/>
                        </a:cubicBezTo>
                        <a:cubicBezTo>
                          <a:pt x="451" y="952"/>
                          <a:pt x="96" y="870"/>
                          <a:pt x="46" y="1396"/>
                        </a:cubicBezTo>
                        <a:cubicBezTo>
                          <a:pt x="1" y="1897"/>
                          <a:pt x="202" y="2689"/>
                          <a:pt x="796" y="2860"/>
                        </a:cubicBezTo>
                        <a:cubicBezTo>
                          <a:pt x="861" y="2877"/>
                          <a:pt x="919" y="2907"/>
                          <a:pt x="967" y="2952"/>
                        </a:cubicBezTo>
                        <a:cubicBezTo>
                          <a:pt x="1063" y="3038"/>
                          <a:pt x="1251" y="3170"/>
                          <a:pt x="1518" y="3170"/>
                        </a:cubicBezTo>
                        <a:cubicBezTo>
                          <a:pt x="1709" y="3170"/>
                          <a:pt x="1941" y="3102"/>
                          <a:pt x="2209" y="2901"/>
                        </a:cubicBezTo>
                        <a:cubicBezTo>
                          <a:pt x="3029" y="2283"/>
                          <a:pt x="2612" y="1822"/>
                          <a:pt x="2619" y="1764"/>
                        </a:cubicBezTo>
                        <a:cubicBezTo>
                          <a:pt x="2622" y="1703"/>
                          <a:pt x="2975" y="1491"/>
                          <a:pt x="2885" y="1191"/>
                        </a:cubicBezTo>
                        <a:cubicBezTo>
                          <a:pt x="2800" y="890"/>
                          <a:pt x="2408" y="917"/>
                          <a:pt x="2397" y="853"/>
                        </a:cubicBezTo>
                        <a:cubicBezTo>
                          <a:pt x="2390" y="791"/>
                          <a:pt x="2612" y="269"/>
                          <a:pt x="2063" y="23"/>
                        </a:cubicBezTo>
                        <a:cubicBezTo>
                          <a:pt x="2028" y="8"/>
                          <a:pt x="1993" y="1"/>
                          <a:pt x="1959" y="1"/>
                        </a:cubicBezTo>
                        <a:close/>
                      </a:path>
                    </a:pathLst>
                  </a:custGeom>
                  <a:solidFill>
                    <a:srgbClr val="A57D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8"/>
                  <p:cNvSpPr/>
                  <p:nvPr/>
                </p:nvSpPr>
                <p:spPr>
                  <a:xfrm>
                    <a:off x="175465" y="1537215"/>
                    <a:ext cx="86122" cy="208085"/>
                  </a:xfrm>
                  <a:custGeom>
                    <a:rect b="b" l="l" r="r" t="t"/>
                    <a:pathLst>
                      <a:path extrusionOk="0" h="2421" w="1002">
                        <a:moveTo>
                          <a:pt x="1001" y="1"/>
                        </a:moveTo>
                        <a:cubicBezTo>
                          <a:pt x="899" y="196"/>
                          <a:pt x="807" y="393"/>
                          <a:pt x="715" y="591"/>
                        </a:cubicBezTo>
                        <a:cubicBezTo>
                          <a:pt x="623" y="790"/>
                          <a:pt x="533" y="987"/>
                          <a:pt x="448" y="1189"/>
                        </a:cubicBezTo>
                        <a:cubicBezTo>
                          <a:pt x="363" y="1390"/>
                          <a:pt x="278" y="1592"/>
                          <a:pt x="202" y="1796"/>
                        </a:cubicBezTo>
                        <a:cubicBezTo>
                          <a:pt x="127" y="2001"/>
                          <a:pt x="42" y="2206"/>
                          <a:pt x="1" y="2421"/>
                        </a:cubicBezTo>
                        <a:cubicBezTo>
                          <a:pt x="29" y="2315"/>
                          <a:pt x="73" y="2216"/>
                          <a:pt x="114" y="2114"/>
                        </a:cubicBezTo>
                        <a:cubicBezTo>
                          <a:pt x="158" y="2014"/>
                          <a:pt x="199" y="1912"/>
                          <a:pt x="243" y="1814"/>
                        </a:cubicBezTo>
                        <a:lnTo>
                          <a:pt x="503" y="1212"/>
                        </a:lnTo>
                        <a:cubicBezTo>
                          <a:pt x="588" y="1011"/>
                          <a:pt x="674" y="810"/>
                          <a:pt x="755" y="609"/>
                        </a:cubicBezTo>
                        <a:cubicBezTo>
                          <a:pt x="837" y="407"/>
                          <a:pt x="923" y="205"/>
                          <a:pt x="1001" y="1"/>
                        </a:cubicBezTo>
                        <a:close/>
                      </a:path>
                    </a:pathLst>
                  </a:custGeom>
                  <a:solidFill>
                    <a:srgbClr val="A57D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8"/>
                  <p:cNvSpPr/>
                  <p:nvPr/>
                </p:nvSpPr>
                <p:spPr>
                  <a:xfrm>
                    <a:off x="141515" y="1656342"/>
                    <a:ext cx="128839" cy="69362"/>
                  </a:xfrm>
                  <a:custGeom>
                    <a:rect b="b" l="l" r="r" t="t"/>
                    <a:pathLst>
                      <a:path extrusionOk="0" h="807" w="1499">
                        <a:moveTo>
                          <a:pt x="0" y="1"/>
                        </a:moveTo>
                        <a:cubicBezTo>
                          <a:pt x="72" y="137"/>
                          <a:pt x="144" y="270"/>
                          <a:pt x="219" y="400"/>
                        </a:cubicBezTo>
                        <a:cubicBezTo>
                          <a:pt x="294" y="533"/>
                          <a:pt x="372" y="663"/>
                          <a:pt x="451" y="792"/>
                        </a:cubicBezTo>
                        <a:lnTo>
                          <a:pt x="457" y="806"/>
                        </a:lnTo>
                        <a:lnTo>
                          <a:pt x="475" y="806"/>
                        </a:lnTo>
                        <a:cubicBezTo>
                          <a:pt x="645" y="796"/>
                          <a:pt x="816" y="782"/>
                          <a:pt x="987" y="768"/>
                        </a:cubicBezTo>
                        <a:lnTo>
                          <a:pt x="1243" y="745"/>
                        </a:lnTo>
                        <a:cubicBezTo>
                          <a:pt x="1328" y="735"/>
                          <a:pt x="1413" y="724"/>
                          <a:pt x="1499" y="721"/>
                        </a:cubicBezTo>
                        <a:cubicBezTo>
                          <a:pt x="1451" y="715"/>
                          <a:pt x="1402" y="714"/>
                          <a:pt x="1354" y="714"/>
                        </a:cubicBezTo>
                        <a:cubicBezTo>
                          <a:pt x="1317" y="714"/>
                          <a:pt x="1280" y="714"/>
                          <a:pt x="1243" y="714"/>
                        </a:cubicBezTo>
                        <a:lnTo>
                          <a:pt x="983" y="721"/>
                        </a:lnTo>
                        <a:cubicBezTo>
                          <a:pt x="819" y="724"/>
                          <a:pt x="654" y="734"/>
                          <a:pt x="489" y="747"/>
                        </a:cubicBezTo>
                        <a:lnTo>
                          <a:pt x="489" y="747"/>
                        </a:lnTo>
                        <a:cubicBezTo>
                          <a:pt x="414" y="622"/>
                          <a:pt x="338" y="497"/>
                          <a:pt x="256" y="379"/>
                        </a:cubicBezTo>
                        <a:cubicBezTo>
                          <a:pt x="174" y="250"/>
                          <a:pt x="89" y="127"/>
                          <a:pt x="0" y="1"/>
                        </a:cubicBezTo>
                        <a:close/>
                      </a:path>
                    </a:pathLst>
                  </a:custGeom>
                  <a:solidFill>
                    <a:srgbClr val="A57D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8"/>
                  <p:cNvSpPr/>
                  <p:nvPr/>
                </p:nvSpPr>
                <p:spPr>
                  <a:xfrm>
                    <a:off x="185779" y="1581823"/>
                    <a:ext cx="101335" cy="67557"/>
                  </a:xfrm>
                  <a:custGeom>
                    <a:rect b="b" l="l" r="r" t="t"/>
                    <a:pathLst>
                      <a:path extrusionOk="0" h="786" w="1179">
                        <a:moveTo>
                          <a:pt x="1" y="0"/>
                        </a:moveTo>
                        <a:lnTo>
                          <a:pt x="1" y="0"/>
                        </a:lnTo>
                        <a:cubicBezTo>
                          <a:pt x="45" y="130"/>
                          <a:pt x="93" y="260"/>
                          <a:pt x="144" y="386"/>
                        </a:cubicBezTo>
                        <a:cubicBezTo>
                          <a:pt x="191" y="512"/>
                          <a:pt x="246" y="639"/>
                          <a:pt x="298" y="762"/>
                        </a:cubicBezTo>
                        <a:lnTo>
                          <a:pt x="308" y="786"/>
                        </a:lnTo>
                        <a:lnTo>
                          <a:pt x="335" y="779"/>
                        </a:lnTo>
                        <a:cubicBezTo>
                          <a:pt x="475" y="734"/>
                          <a:pt x="618" y="687"/>
                          <a:pt x="758" y="639"/>
                        </a:cubicBezTo>
                        <a:lnTo>
                          <a:pt x="970" y="561"/>
                        </a:lnTo>
                        <a:cubicBezTo>
                          <a:pt x="1039" y="533"/>
                          <a:pt x="1110" y="506"/>
                          <a:pt x="1179" y="475"/>
                        </a:cubicBezTo>
                        <a:lnTo>
                          <a:pt x="1179" y="475"/>
                        </a:lnTo>
                        <a:lnTo>
                          <a:pt x="960" y="533"/>
                        </a:lnTo>
                        <a:lnTo>
                          <a:pt x="744" y="591"/>
                        </a:lnTo>
                        <a:cubicBezTo>
                          <a:pt x="609" y="630"/>
                          <a:pt x="474" y="671"/>
                          <a:pt x="343" y="716"/>
                        </a:cubicBezTo>
                        <a:lnTo>
                          <a:pt x="343" y="716"/>
                        </a:lnTo>
                        <a:cubicBezTo>
                          <a:pt x="292" y="600"/>
                          <a:pt x="240" y="482"/>
                          <a:pt x="185" y="369"/>
                        </a:cubicBezTo>
                        <a:cubicBezTo>
                          <a:pt x="127" y="243"/>
                          <a:pt x="65" y="123"/>
                          <a:pt x="1" y="0"/>
                        </a:cubicBezTo>
                        <a:close/>
                      </a:path>
                    </a:pathLst>
                  </a:custGeom>
                  <a:solidFill>
                    <a:srgbClr val="A57D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8"/>
                  <p:cNvSpPr/>
                  <p:nvPr/>
                </p:nvSpPr>
                <p:spPr>
                  <a:xfrm>
                    <a:off x="81350" y="1495100"/>
                    <a:ext cx="260343" cy="272633"/>
                  </a:xfrm>
                  <a:custGeom>
                    <a:rect b="b" l="l" r="r" t="t"/>
                    <a:pathLst>
                      <a:path extrusionOk="0" h="3172" w="3029">
                        <a:moveTo>
                          <a:pt x="1960" y="1"/>
                        </a:moveTo>
                        <a:cubicBezTo>
                          <a:pt x="1717" y="1"/>
                          <a:pt x="1491" y="352"/>
                          <a:pt x="1390" y="409"/>
                        </a:cubicBezTo>
                        <a:cubicBezTo>
                          <a:pt x="1377" y="416"/>
                          <a:pt x="1362" y="419"/>
                          <a:pt x="1346" y="419"/>
                        </a:cubicBezTo>
                        <a:cubicBezTo>
                          <a:pt x="1245" y="419"/>
                          <a:pt x="1079" y="306"/>
                          <a:pt x="910" y="306"/>
                        </a:cubicBezTo>
                        <a:cubicBezTo>
                          <a:pt x="854" y="306"/>
                          <a:pt x="798" y="318"/>
                          <a:pt x="744" y="351"/>
                        </a:cubicBezTo>
                        <a:cubicBezTo>
                          <a:pt x="495" y="497"/>
                          <a:pt x="591" y="859"/>
                          <a:pt x="522" y="904"/>
                        </a:cubicBezTo>
                        <a:cubicBezTo>
                          <a:pt x="451" y="952"/>
                          <a:pt x="96" y="873"/>
                          <a:pt x="48" y="1398"/>
                        </a:cubicBezTo>
                        <a:cubicBezTo>
                          <a:pt x="1" y="1897"/>
                          <a:pt x="205" y="2693"/>
                          <a:pt x="796" y="2860"/>
                        </a:cubicBezTo>
                        <a:cubicBezTo>
                          <a:pt x="861" y="2877"/>
                          <a:pt x="919" y="2907"/>
                          <a:pt x="966" y="2952"/>
                        </a:cubicBezTo>
                        <a:cubicBezTo>
                          <a:pt x="1062" y="3039"/>
                          <a:pt x="1251" y="3172"/>
                          <a:pt x="1518" y="3172"/>
                        </a:cubicBezTo>
                        <a:cubicBezTo>
                          <a:pt x="1710" y="3172"/>
                          <a:pt x="1942" y="3103"/>
                          <a:pt x="2209" y="2901"/>
                        </a:cubicBezTo>
                        <a:cubicBezTo>
                          <a:pt x="3029" y="2283"/>
                          <a:pt x="2615" y="1822"/>
                          <a:pt x="2619" y="1764"/>
                        </a:cubicBezTo>
                        <a:cubicBezTo>
                          <a:pt x="2622" y="1706"/>
                          <a:pt x="2974" y="1491"/>
                          <a:pt x="2888" y="1190"/>
                        </a:cubicBezTo>
                        <a:cubicBezTo>
                          <a:pt x="2799" y="890"/>
                          <a:pt x="2407" y="917"/>
                          <a:pt x="2397" y="856"/>
                        </a:cubicBezTo>
                        <a:cubicBezTo>
                          <a:pt x="2390" y="791"/>
                          <a:pt x="2612" y="269"/>
                          <a:pt x="2062" y="23"/>
                        </a:cubicBezTo>
                        <a:cubicBezTo>
                          <a:pt x="2028" y="7"/>
                          <a:pt x="1993" y="1"/>
                          <a:pt x="1960"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8"/>
                  <p:cNvSpPr/>
                  <p:nvPr/>
                </p:nvSpPr>
                <p:spPr>
                  <a:xfrm>
                    <a:off x="163776" y="1513751"/>
                    <a:ext cx="86036" cy="208085"/>
                  </a:xfrm>
                  <a:custGeom>
                    <a:rect b="b" l="l" r="r" t="t"/>
                    <a:pathLst>
                      <a:path extrusionOk="0" h="2421" w="1001">
                        <a:moveTo>
                          <a:pt x="1000" y="1"/>
                        </a:moveTo>
                        <a:lnTo>
                          <a:pt x="1000" y="1"/>
                        </a:lnTo>
                        <a:cubicBezTo>
                          <a:pt x="898" y="195"/>
                          <a:pt x="806" y="393"/>
                          <a:pt x="714" y="592"/>
                        </a:cubicBezTo>
                        <a:cubicBezTo>
                          <a:pt x="622" y="789"/>
                          <a:pt x="533" y="990"/>
                          <a:pt x="447" y="1189"/>
                        </a:cubicBezTo>
                        <a:cubicBezTo>
                          <a:pt x="362" y="1390"/>
                          <a:pt x="277" y="1591"/>
                          <a:pt x="202" y="1796"/>
                        </a:cubicBezTo>
                        <a:cubicBezTo>
                          <a:pt x="127" y="2001"/>
                          <a:pt x="42" y="2205"/>
                          <a:pt x="1" y="2421"/>
                        </a:cubicBezTo>
                        <a:cubicBezTo>
                          <a:pt x="28" y="2315"/>
                          <a:pt x="75" y="2216"/>
                          <a:pt x="116" y="2117"/>
                        </a:cubicBezTo>
                        <a:cubicBezTo>
                          <a:pt x="157" y="2015"/>
                          <a:pt x="198" y="1915"/>
                          <a:pt x="243" y="1813"/>
                        </a:cubicBezTo>
                        <a:lnTo>
                          <a:pt x="502" y="1213"/>
                        </a:lnTo>
                        <a:cubicBezTo>
                          <a:pt x="588" y="1011"/>
                          <a:pt x="673" y="813"/>
                          <a:pt x="755" y="608"/>
                        </a:cubicBezTo>
                        <a:cubicBezTo>
                          <a:pt x="841" y="407"/>
                          <a:pt x="923" y="206"/>
                          <a:pt x="1000"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8"/>
                  <p:cNvSpPr/>
                  <p:nvPr/>
                </p:nvSpPr>
                <p:spPr>
                  <a:xfrm>
                    <a:off x="129998" y="1633221"/>
                    <a:ext cx="128581" cy="69276"/>
                  </a:xfrm>
                  <a:custGeom>
                    <a:rect b="b" l="l" r="r" t="t"/>
                    <a:pathLst>
                      <a:path extrusionOk="0" h="806" w="1496">
                        <a:moveTo>
                          <a:pt x="1" y="0"/>
                        </a:moveTo>
                        <a:lnTo>
                          <a:pt x="1" y="0"/>
                        </a:lnTo>
                        <a:cubicBezTo>
                          <a:pt x="70" y="133"/>
                          <a:pt x="141" y="267"/>
                          <a:pt x="216" y="399"/>
                        </a:cubicBezTo>
                        <a:cubicBezTo>
                          <a:pt x="292" y="529"/>
                          <a:pt x="369" y="659"/>
                          <a:pt x="448" y="788"/>
                        </a:cubicBezTo>
                        <a:lnTo>
                          <a:pt x="455" y="806"/>
                        </a:lnTo>
                        <a:lnTo>
                          <a:pt x="476" y="802"/>
                        </a:lnTo>
                        <a:cubicBezTo>
                          <a:pt x="646" y="792"/>
                          <a:pt x="813" y="779"/>
                          <a:pt x="984" y="765"/>
                        </a:cubicBezTo>
                        <a:lnTo>
                          <a:pt x="1240" y="741"/>
                        </a:lnTo>
                        <a:cubicBezTo>
                          <a:pt x="1325" y="734"/>
                          <a:pt x="1411" y="720"/>
                          <a:pt x="1496" y="717"/>
                        </a:cubicBezTo>
                        <a:cubicBezTo>
                          <a:pt x="1451" y="712"/>
                          <a:pt x="1405" y="711"/>
                          <a:pt x="1360" y="711"/>
                        </a:cubicBezTo>
                        <a:cubicBezTo>
                          <a:pt x="1342" y="711"/>
                          <a:pt x="1324" y="711"/>
                          <a:pt x="1306" y="711"/>
                        </a:cubicBezTo>
                        <a:cubicBezTo>
                          <a:pt x="1284" y="711"/>
                          <a:pt x="1262" y="711"/>
                          <a:pt x="1240" y="710"/>
                        </a:cubicBezTo>
                        <a:lnTo>
                          <a:pt x="984" y="717"/>
                        </a:lnTo>
                        <a:cubicBezTo>
                          <a:pt x="815" y="724"/>
                          <a:pt x="653" y="733"/>
                          <a:pt x="487" y="743"/>
                        </a:cubicBezTo>
                        <a:lnTo>
                          <a:pt x="487" y="743"/>
                        </a:lnTo>
                        <a:cubicBezTo>
                          <a:pt x="412" y="618"/>
                          <a:pt x="336" y="497"/>
                          <a:pt x="254" y="376"/>
                        </a:cubicBezTo>
                        <a:cubicBezTo>
                          <a:pt x="172" y="249"/>
                          <a:pt x="87" y="123"/>
                          <a:pt x="1"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8"/>
                  <p:cNvSpPr/>
                  <p:nvPr/>
                </p:nvSpPr>
                <p:spPr>
                  <a:xfrm>
                    <a:off x="174004" y="1558617"/>
                    <a:ext cx="101335" cy="67643"/>
                  </a:xfrm>
                  <a:custGeom>
                    <a:rect b="b" l="l" r="r" t="t"/>
                    <a:pathLst>
                      <a:path extrusionOk="0" h="787" w="1179">
                        <a:moveTo>
                          <a:pt x="1" y="1"/>
                        </a:moveTo>
                        <a:cubicBezTo>
                          <a:pt x="46" y="131"/>
                          <a:pt x="93" y="257"/>
                          <a:pt x="144" y="383"/>
                        </a:cubicBezTo>
                        <a:cubicBezTo>
                          <a:pt x="192" y="509"/>
                          <a:pt x="247" y="636"/>
                          <a:pt x="298" y="762"/>
                        </a:cubicBezTo>
                        <a:lnTo>
                          <a:pt x="308" y="786"/>
                        </a:lnTo>
                        <a:lnTo>
                          <a:pt x="336" y="776"/>
                        </a:lnTo>
                        <a:cubicBezTo>
                          <a:pt x="476" y="731"/>
                          <a:pt x="619" y="687"/>
                          <a:pt x="759" y="636"/>
                        </a:cubicBezTo>
                        <a:lnTo>
                          <a:pt x="971" y="557"/>
                        </a:lnTo>
                        <a:cubicBezTo>
                          <a:pt x="1039" y="530"/>
                          <a:pt x="1111" y="506"/>
                          <a:pt x="1179" y="472"/>
                        </a:cubicBezTo>
                        <a:lnTo>
                          <a:pt x="1179" y="472"/>
                        </a:lnTo>
                        <a:lnTo>
                          <a:pt x="960" y="530"/>
                        </a:lnTo>
                        <a:lnTo>
                          <a:pt x="745" y="591"/>
                        </a:lnTo>
                        <a:cubicBezTo>
                          <a:pt x="610" y="630"/>
                          <a:pt x="475" y="672"/>
                          <a:pt x="342" y="713"/>
                        </a:cubicBezTo>
                        <a:lnTo>
                          <a:pt x="342" y="713"/>
                        </a:lnTo>
                        <a:cubicBezTo>
                          <a:pt x="291" y="596"/>
                          <a:pt x="239" y="481"/>
                          <a:pt x="185" y="366"/>
                        </a:cubicBezTo>
                        <a:cubicBezTo>
                          <a:pt x="128" y="243"/>
                          <a:pt x="66" y="120"/>
                          <a:pt x="1"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28"/>
                <p:cNvGrpSpPr/>
                <p:nvPr/>
              </p:nvGrpSpPr>
              <p:grpSpPr>
                <a:xfrm flipH="1">
                  <a:off x="1969569" y="4108306"/>
                  <a:ext cx="934297" cy="644626"/>
                  <a:chOff x="1753081" y="1351125"/>
                  <a:chExt cx="1004513" cy="693072"/>
                </a:xfrm>
              </p:grpSpPr>
              <p:sp>
                <p:nvSpPr>
                  <p:cNvPr id="876" name="Google Shape;876;p28"/>
                  <p:cNvSpPr/>
                  <p:nvPr/>
                </p:nvSpPr>
                <p:spPr>
                  <a:xfrm>
                    <a:off x="1830857" y="1351125"/>
                    <a:ext cx="594466" cy="685373"/>
                  </a:xfrm>
                  <a:custGeom>
                    <a:rect b="b" l="l" r="r" t="t"/>
                    <a:pathLst>
                      <a:path extrusionOk="0" h="6054" w="5251">
                        <a:moveTo>
                          <a:pt x="3304" y="1"/>
                        </a:moveTo>
                        <a:cubicBezTo>
                          <a:pt x="2361" y="1"/>
                          <a:pt x="0" y="2712"/>
                          <a:pt x="547" y="5458"/>
                        </a:cubicBezTo>
                        <a:cubicBezTo>
                          <a:pt x="629" y="5875"/>
                          <a:pt x="798" y="6053"/>
                          <a:pt x="1019" y="6053"/>
                        </a:cubicBezTo>
                        <a:cubicBezTo>
                          <a:pt x="2285" y="6053"/>
                          <a:pt x="5250" y="225"/>
                          <a:pt x="3356" y="4"/>
                        </a:cubicBezTo>
                        <a:cubicBezTo>
                          <a:pt x="3339" y="2"/>
                          <a:pt x="3322" y="1"/>
                          <a:pt x="3304"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8"/>
                  <p:cNvSpPr/>
                  <p:nvPr/>
                </p:nvSpPr>
                <p:spPr>
                  <a:xfrm>
                    <a:off x="1923576" y="1372748"/>
                    <a:ext cx="300006" cy="579748"/>
                  </a:xfrm>
                  <a:custGeom>
                    <a:rect b="b" l="l" r="r" t="t"/>
                    <a:pathLst>
                      <a:path extrusionOk="0" h="5121" w="2650">
                        <a:moveTo>
                          <a:pt x="2649" y="1407"/>
                        </a:moveTo>
                        <a:cubicBezTo>
                          <a:pt x="2648" y="1407"/>
                          <a:pt x="2646" y="1407"/>
                          <a:pt x="2644" y="1408"/>
                        </a:cubicBezTo>
                        <a:lnTo>
                          <a:pt x="2644" y="1408"/>
                        </a:lnTo>
                        <a:cubicBezTo>
                          <a:pt x="2646" y="1407"/>
                          <a:pt x="2648" y="1407"/>
                          <a:pt x="2649" y="1407"/>
                        </a:cubicBezTo>
                        <a:close/>
                        <a:moveTo>
                          <a:pt x="2530" y="0"/>
                        </a:moveTo>
                        <a:cubicBezTo>
                          <a:pt x="2260" y="397"/>
                          <a:pt x="2052" y="827"/>
                          <a:pt x="1827" y="1246"/>
                        </a:cubicBezTo>
                        <a:cubicBezTo>
                          <a:pt x="1605" y="1667"/>
                          <a:pt x="1394" y="2093"/>
                          <a:pt x="1185" y="2519"/>
                        </a:cubicBezTo>
                        <a:cubicBezTo>
                          <a:pt x="1182" y="2527"/>
                          <a:pt x="1178" y="2530"/>
                          <a:pt x="1178" y="2533"/>
                        </a:cubicBezTo>
                        <a:cubicBezTo>
                          <a:pt x="1141" y="2318"/>
                          <a:pt x="1107" y="2100"/>
                          <a:pt x="1063" y="1884"/>
                        </a:cubicBezTo>
                        <a:cubicBezTo>
                          <a:pt x="1008" y="1598"/>
                          <a:pt x="949" y="1314"/>
                          <a:pt x="881" y="1032"/>
                        </a:cubicBezTo>
                        <a:lnTo>
                          <a:pt x="881" y="1032"/>
                        </a:lnTo>
                        <a:cubicBezTo>
                          <a:pt x="899" y="1322"/>
                          <a:pt x="929" y="1612"/>
                          <a:pt x="963" y="1902"/>
                        </a:cubicBezTo>
                        <a:cubicBezTo>
                          <a:pt x="994" y="2182"/>
                          <a:pt x="1035" y="2465"/>
                          <a:pt x="1076" y="2745"/>
                        </a:cubicBezTo>
                        <a:cubicBezTo>
                          <a:pt x="970" y="2967"/>
                          <a:pt x="864" y="3192"/>
                          <a:pt x="759" y="3417"/>
                        </a:cubicBezTo>
                        <a:cubicBezTo>
                          <a:pt x="598" y="2970"/>
                          <a:pt x="428" y="2527"/>
                          <a:pt x="223" y="2093"/>
                        </a:cubicBezTo>
                        <a:lnTo>
                          <a:pt x="223" y="2093"/>
                        </a:lnTo>
                        <a:cubicBezTo>
                          <a:pt x="346" y="2601"/>
                          <a:pt x="506" y="3096"/>
                          <a:pt x="677" y="3592"/>
                        </a:cubicBezTo>
                        <a:cubicBezTo>
                          <a:pt x="642" y="3666"/>
                          <a:pt x="609" y="3738"/>
                          <a:pt x="574" y="3813"/>
                        </a:cubicBezTo>
                        <a:lnTo>
                          <a:pt x="281" y="4465"/>
                        </a:lnTo>
                        <a:cubicBezTo>
                          <a:pt x="188" y="4684"/>
                          <a:pt x="89" y="4903"/>
                          <a:pt x="1" y="5121"/>
                        </a:cubicBezTo>
                        <a:cubicBezTo>
                          <a:pt x="120" y="4916"/>
                          <a:pt x="229" y="4704"/>
                          <a:pt x="342" y="4493"/>
                        </a:cubicBezTo>
                        <a:lnTo>
                          <a:pt x="670" y="3858"/>
                        </a:lnTo>
                        <a:cubicBezTo>
                          <a:pt x="707" y="3786"/>
                          <a:pt x="745" y="3711"/>
                          <a:pt x="779" y="3639"/>
                        </a:cubicBezTo>
                        <a:cubicBezTo>
                          <a:pt x="1028" y="3516"/>
                          <a:pt x="1277" y="3390"/>
                          <a:pt x="1520" y="3260"/>
                        </a:cubicBezTo>
                        <a:cubicBezTo>
                          <a:pt x="1643" y="3195"/>
                          <a:pt x="1765" y="3127"/>
                          <a:pt x="1885" y="3059"/>
                        </a:cubicBezTo>
                        <a:cubicBezTo>
                          <a:pt x="2005" y="2987"/>
                          <a:pt x="2124" y="2922"/>
                          <a:pt x="2240" y="2847"/>
                        </a:cubicBezTo>
                        <a:lnTo>
                          <a:pt x="2240" y="2847"/>
                        </a:lnTo>
                        <a:cubicBezTo>
                          <a:pt x="2107" y="2895"/>
                          <a:pt x="1981" y="2950"/>
                          <a:pt x="1847" y="3001"/>
                        </a:cubicBezTo>
                        <a:cubicBezTo>
                          <a:pt x="1721" y="3055"/>
                          <a:pt x="1592" y="3110"/>
                          <a:pt x="1465" y="3168"/>
                        </a:cubicBezTo>
                        <a:cubicBezTo>
                          <a:pt x="1267" y="3253"/>
                          <a:pt x="1076" y="3346"/>
                          <a:pt x="881" y="3438"/>
                        </a:cubicBezTo>
                        <a:cubicBezTo>
                          <a:pt x="987" y="3226"/>
                          <a:pt x="1096" y="3011"/>
                          <a:pt x="1203" y="2796"/>
                        </a:cubicBezTo>
                        <a:lnTo>
                          <a:pt x="1912" y="2089"/>
                        </a:lnTo>
                        <a:cubicBezTo>
                          <a:pt x="2028" y="1970"/>
                          <a:pt x="2148" y="1851"/>
                          <a:pt x="2271" y="1735"/>
                        </a:cubicBezTo>
                        <a:cubicBezTo>
                          <a:pt x="2329" y="1676"/>
                          <a:pt x="2391" y="1615"/>
                          <a:pt x="2452" y="1557"/>
                        </a:cubicBezTo>
                        <a:cubicBezTo>
                          <a:pt x="2482" y="1530"/>
                          <a:pt x="2513" y="1499"/>
                          <a:pt x="2544" y="1475"/>
                        </a:cubicBezTo>
                        <a:cubicBezTo>
                          <a:pt x="2577" y="1449"/>
                          <a:pt x="2603" y="1416"/>
                          <a:pt x="2644" y="1408"/>
                        </a:cubicBezTo>
                        <a:lnTo>
                          <a:pt x="2644" y="1408"/>
                        </a:lnTo>
                        <a:cubicBezTo>
                          <a:pt x="2561" y="1423"/>
                          <a:pt x="2495" y="1483"/>
                          <a:pt x="2424" y="1526"/>
                        </a:cubicBezTo>
                        <a:cubicBezTo>
                          <a:pt x="2356" y="1577"/>
                          <a:pt x="2288" y="1629"/>
                          <a:pt x="2223" y="1680"/>
                        </a:cubicBezTo>
                        <a:cubicBezTo>
                          <a:pt x="2093" y="1789"/>
                          <a:pt x="1964" y="1898"/>
                          <a:pt x="1838" y="2011"/>
                        </a:cubicBezTo>
                        <a:cubicBezTo>
                          <a:pt x="1680" y="2151"/>
                          <a:pt x="1526" y="2291"/>
                          <a:pt x="1376" y="2437"/>
                        </a:cubicBezTo>
                        <a:cubicBezTo>
                          <a:pt x="1561" y="2056"/>
                          <a:pt x="1742" y="1676"/>
                          <a:pt x="1919" y="1290"/>
                        </a:cubicBezTo>
                        <a:lnTo>
                          <a:pt x="2223" y="646"/>
                        </a:lnTo>
                        <a:cubicBezTo>
                          <a:pt x="2322" y="430"/>
                          <a:pt x="2414" y="208"/>
                          <a:pt x="2530"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8"/>
                  <p:cNvSpPr/>
                  <p:nvPr/>
                </p:nvSpPr>
                <p:spPr>
                  <a:xfrm>
                    <a:off x="1919727" y="1439882"/>
                    <a:ext cx="837867" cy="604315"/>
                  </a:xfrm>
                  <a:custGeom>
                    <a:rect b="b" l="l" r="r" t="t"/>
                    <a:pathLst>
                      <a:path extrusionOk="0" h="5338" w="7401">
                        <a:moveTo>
                          <a:pt x="6147" y="0"/>
                        </a:moveTo>
                        <a:cubicBezTo>
                          <a:pt x="6107" y="0"/>
                          <a:pt x="6061" y="5"/>
                          <a:pt x="6009" y="15"/>
                        </a:cubicBezTo>
                        <a:cubicBezTo>
                          <a:pt x="4339" y="336"/>
                          <a:pt x="62" y="5207"/>
                          <a:pt x="0" y="5235"/>
                        </a:cubicBezTo>
                        <a:lnTo>
                          <a:pt x="131" y="5337"/>
                        </a:lnTo>
                        <a:cubicBezTo>
                          <a:pt x="3150" y="4662"/>
                          <a:pt x="7400" y="0"/>
                          <a:pt x="6147"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8"/>
                  <p:cNvSpPr/>
                  <p:nvPr/>
                </p:nvSpPr>
                <p:spPr>
                  <a:xfrm>
                    <a:off x="1980860" y="1462411"/>
                    <a:ext cx="629900" cy="547710"/>
                  </a:xfrm>
                  <a:custGeom>
                    <a:rect b="b" l="l" r="r" t="t"/>
                    <a:pathLst>
                      <a:path extrusionOk="0" h="4838" w="5564">
                        <a:moveTo>
                          <a:pt x="5564" y="0"/>
                        </a:moveTo>
                        <a:lnTo>
                          <a:pt x="5564" y="0"/>
                        </a:lnTo>
                        <a:cubicBezTo>
                          <a:pt x="5325" y="191"/>
                          <a:pt x="5086" y="386"/>
                          <a:pt x="4847" y="580"/>
                        </a:cubicBezTo>
                        <a:lnTo>
                          <a:pt x="4270" y="1062"/>
                        </a:lnTo>
                        <a:cubicBezTo>
                          <a:pt x="4277" y="993"/>
                          <a:pt x="4277" y="925"/>
                          <a:pt x="4277" y="857"/>
                        </a:cubicBezTo>
                        <a:cubicBezTo>
                          <a:pt x="4277" y="765"/>
                          <a:pt x="4274" y="670"/>
                          <a:pt x="4256" y="574"/>
                        </a:cubicBezTo>
                        <a:cubicBezTo>
                          <a:pt x="4223" y="662"/>
                          <a:pt x="4199" y="755"/>
                          <a:pt x="4182" y="850"/>
                        </a:cubicBezTo>
                        <a:cubicBezTo>
                          <a:pt x="4161" y="943"/>
                          <a:pt x="4151" y="1034"/>
                          <a:pt x="4141" y="1127"/>
                        </a:cubicBezTo>
                        <a:lnTo>
                          <a:pt x="4133" y="1178"/>
                        </a:lnTo>
                        <a:cubicBezTo>
                          <a:pt x="3912" y="1366"/>
                          <a:pt x="3690" y="1554"/>
                          <a:pt x="3468" y="1745"/>
                        </a:cubicBezTo>
                        <a:cubicBezTo>
                          <a:pt x="3462" y="1707"/>
                          <a:pt x="3458" y="1669"/>
                          <a:pt x="3451" y="1632"/>
                        </a:cubicBezTo>
                        <a:cubicBezTo>
                          <a:pt x="3434" y="1546"/>
                          <a:pt x="3413" y="1458"/>
                          <a:pt x="3380" y="1373"/>
                        </a:cubicBezTo>
                        <a:cubicBezTo>
                          <a:pt x="3359" y="1464"/>
                          <a:pt x="3349" y="1554"/>
                          <a:pt x="3349" y="1642"/>
                        </a:cubicBezTo>
                        <a:cubicBezTo>
                          <a:pt x="3345" y="1710"/>
                          <a:pt x="3349" y="1776"/>
                          <a:pt x="3352" y="1844"/>
                        </a:cubicBezTo>
                        <a:cubicBezTo>
                          <a:pt x="3147" y="2017"/>
                          <a:pt x="2946" y="2195"/>
                          <a:pt x="2741" y="2370"/>
                        </a:cubicBezTo>
                        <a:cubicBezTo>
                          <a:pt x="2707" y="2400"/>
                          <a:pt x="2673" y="2431"/>
                          <a:pt x="2638" y="2458"/>
                        </a:cubicBezTo>
                        <a:cubicBezTo>
                          <a:pt x="2618" y="2353"/>
                          <a:pt x="2591" y="2243"/>
                          <a:pt x="2547" y="2137"/>
                        </a:cubicBezTo>
                        <a:cubicBezTo>
                          <a:pt x="2523" y="2277"/>
                          <a:pt x="2523" y="2417"/>
                          <a:pt x="2529" y="2554"/>
                        </a:cubicBezTo>
                        <a:cubicBezTo>
                          <a:pt x="2277" y="2779"/>
                          <a:pt x="2021" y="3001"/>
                          <a:pt x="1768" y="3226"/>
                        </a:cubicBezTo>
                        <a:cubicBezTo>
                          <a:pt x="1762" y="3090"/>
                          <a:pt x="1744" y="2950"/>
                          <a:pt x="1707" y="2813"/>
                        </a:cubicBezTo>
                        <a:cubicBezTo>
                          <a:pt x="1659" y="2987"/>
                          <a:pt x="1649" y="3161"/>
                          <a:pt x="1645" y="3336"/>
                        </a:cubicBezTo>
                        <a:cubicBezTo>
                          <a:pt x="1549" y="3421"/>
                          <a:pt x="1454" y="3506"/>
                          <a:pt x="1359" y="3591"/>
                        </a:cubicBezTo>
                        <a:cubicBezTo>
                          <a:pt x="1229" y="3708"/>
                          <a:pt x="1102" y="3824"/>
                          <a:pt x="973" y="3939"/>
                        </a:cubicBezTo>
                        <a:cubicBezTo>
                          <a:pt x="966" y="3871"/>
                          <a:pt x="952" y="3803"/>
                          <a:pt x="932" y="3738"/>
                        </a:cubicBezTo>
                        <a:cubicBezTo>
                          <a:pt x="894" y="3834"/>
                          <a:pt x="877" y="3933"/>
                          <a:pt x="867" y="4032"/>
                        </a:cubicBezTo>
                        <a:lnTo>
                          <a:pt x="867" y="4035"/>
                        </a:lnTo>
                        <a:cubicBezTo>
                          <a:pt x="577" y="4298"/>
                          <a:pt x="283" y="4565"/>
                          <a:pt x="0" y="4837"/>
                        </a:cubicBezTo>
                        <a:lnTo>
                          <a:pt x="713" y="4257"/>
                        </a:lnTo>
                        <a:lnTo>
                          <a:pt x="915" y="4090"/>
                        </a:lnTo>
                        <a:lnTo>
                          <a:pt x="922" y="4090"/>
                        </a:lnTo>
                        <a:cubicBezTo>
                          <a:pt x="985" y="4097"/>
                          <a:pt x="1048" y="4100"/>
                          <a:pt x="1110" y="4100"/>
                        </a:cubicBezTo>
                        <a:cubicBezTo>
                          <a:pt x="1144" y="4100"/>
                          <a:pt x="1178" y="4099"/>
                          <a:pt x="1212" y="4097"/>
                        </a:cubicBezTo>
                        <a:cubicBezTo>
                          <a:pt x="1307" y="4090"/>
                          <a:pt x="1406" y="4080"/>
                          <a:pt x="1502" y="4049"/>
                        </a:cubicBezTo>
                        <a:cubicBezTo>
                          <a:pt x="1406" y="4012"/>
                          <a:pt x="1311" y="3994"/>
                          <a:pt x="1215" y="3984"/>
                        </a:cubicBezTo>
                        <a:cubicBezTo>
                          <a:pt x="1160" y="3977"/>
                          <a:pt x="1106" y="3974"/>
                          <a:pt x="1055" y="3974"/>
                        </a:cubicBezTo>
                        <a:lnTo>
                          <a:pt x="1423" y="3663"/>
                        </a:lnTo>
                        <a:cubicBezTo>
                          <a:pt x="1519" y="3581"/>
                          <a:pt x="1618" y="3499"/>
                          <a:pt x="1713" y="3414"/>
                        </a:cubicBezTo>
                        <a:cubicBezTo>
                          <a:pt x="1806" y="3424"/>
                          <a:pt x="1898" y="3427"/>
                          <a:pt x="1990" y="3427"/>
                        </a:cubicBezTo>
                        <a:cubicBezTo>
                          <a:pt x="2085" y="3427"/>
                          <a:pt x="2184" y="3424"/>
                          <a:pt x="2280" y="3404"/>
                        </a:cubicBezTo>
                        <a:cubicBezTo>
                          <a:pt x="2188" y="3369"/>
                          <a:pt x="2096" y="3345"/>
                          <a:pt x="2000" y="3328"/>
                        </a:cubicBezTo>
                        <a:cubicBezTo>
                          <a:pt x="1949" y="3318"/>
                          <a:pt x="1898" y="3308"/>
                          <a:pt x="1847" y="3301"/>
                        </a:cubicBezTo>
                        <a:cubicBezTo>
                          <a:pt x="2102" y="3082"/>
                          <a:pt x="2359" y="2865"/>
                          <a:pt x="2611" y="2646"/>
                        </a:cubicBezTo>
                        <a:cubicBezTo>
                          <a:pt x="2704" y="2663"/>
                          <a:pt x="2796" y="2677"/>
                          <a:pt x="2888" y="2687"/>
                        </a:cubicBezTo>
                        <a:cubicBezTo>
                          <a:pt x="2940" y="2690"/>
                          <a:pt x="2993" y="2693"/>
                          <a:pt x="3045" y="2693"/>
                        </a:cubicBezTo>
                        <a:cubicBezTo>
                          <a:pt x="3096" y="2693"/>
                          <a:pt x="3147" y="2690"/>
                          <a:pt x="3199" y="2683"/>
                        </a:cubicBezTo>
                        <a:cubicBezTo>
                          <a:pt x="3103" y="2636"/>
                          <a:pt x="3004" y="2608"/>
                          <a:pt x="2905" y="2578"/>
                        </a:cubicBezTo>
                        <a:cubicBezTo>
                          <a:pt x="2850" y="2564"/>
                          <a:pt x="2792" y="2554"/>
                          <a:pt x="2734" y="2540"/>
                        </a:cubicBezTo>
                        <a:cubicBezTo>
                          <a:pt x="2765" y="2516"/>
                          <a:pt x="2792" y="2493"/>
                          <a:pt x="2823" y="2465"/>
                        </a:cubicBezTo>
                        <a:cubicBezTo>
                          <a:pt x="3014" y="2298"/>
                          <a:pt x="3205" y="2130"/>
                          <a:pt x="3396" y="1960"/>
                        </a:cubicBezTo>
                        <a:lnTo>
                          <a:pt x="3403" y="1963"/>
                        </a:lnTo>
                        <a:cubicBezTo>
                          <a:pt x="3522" y="1987"/>
                          <a:pt x="3640" y="2005"/>
                          <a:pt x="3764" y="2005"/>
                        </a:cubicBezTo>
                        <a:cubicBezTo>
                          <a:pt x="3797" y="2005"/>
                          <a:pt x="3830" y="2004"/>
                          <a:pt x="3864" y="2001"/>
                        </a:cubicBezTo>
                        <a:cubicBezTo>
                          <a:pt x="3752" y="1935"/>
                          <a:pt x="3632" y="1895"/>
                          <a:pt x="3512" y="1861"/>
                        </a:cubicBezTo>
                        <a:cubicBezTo>
                          <a:pt x="3744" y="1656"/>
                          <a:pt x="3977" y="1451"/>
                          <a:pt x="4206" y="1246"/>
                        </a:cubicBezTo>
                        <a:lnTo>
                          <a:pt x="4250" y="1206"/>
                        </a:lnTo>
                        <a:cubicBezTo>
                          <a:pt x="4332" y="1223"/>
                          <a:pt x="4414" y="1233"/>
                          <a:pt x="4496" y="1243"/>
                        </a:cubicBezTo>
                        <a:cubicBezTo>
                          <a:pt x="4562" y="1250"/>
                          <a:pt x="4629" y="1253"/>
                          <a:pt x="4697" y="1253"/>
                        </a:cubicBezTo>
                        <a:cubicBezTo>
                          <a:pt x="4734" y="1253"/>
                          <a:pt x="4772" y="1252"/>
                          <a:pt x="4809" y="1250"/>
                        </a:cubicBezTo>
                        <a:cubicBezTo>
                          <a:pt x="4714" y="1202"/>
                          <a:pt x="4615" y="1168"/>
                          <a:pt x="4516" y="1141"/>
                        </a:cubicBezTo>
                        <a:cubicBezTo>
                          <a:pt x="4465" y="1127"/>
                          <a:pt x="4414" y="1113"/>
                          <a:pt x="4366" y="1103"/>
                        </a:cubicBezTo>
                        <a:lnTo>
                          <a:pt x="4888" y="629"/>
                        </a:lnTo>
                        <a:cubicBezTo>
                          <a:pt x="5113" y="417"/>
                          <a:pt x="5342" y="212"/>
                          <a:pt x="5564"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8"/>
                  <p:cNvSpPr/>
                  <p:nvPr/>
                </p:nvSpPr>
                <p:spPr>
                  <a:xfrm>
                    <a:off x="1753081" y="1783928"/>
                    <a:ext cx="261402" cy="172079"/>
                  </a:xfrm>
                  <a:custGeom>
                    <a:rect b="b" l="l" r="r" t="t"/>
                    <a:pathLst>
                      <a:path extrusionOk="0" h="1520" w="2309">
                        <a:moveTo>
                          <a:pt x="1118" y="1"/>
                        </a:moveTo>
                        <a:cubicBezTo>
                          <a:pt x="124" y="1"/>
                          <a:pt x="1" y="836"/>
                          <a:pt x="1" y="1271"/>
                        </a:cubicBezTo>
                        <a:cubicBezTo>
                          <a:pt x="5" y="1407"/>
                          <a:pt x="114" y="1520"/>
                          <a:pt x="254" y="1520"/>
                        </a:cubicBezTo>
                        <a:lnTo>
                          <a:pt x="1056" y="1520"/>
                        </a:lnTo>
                        <a:cubicBezTo>
                          <a:pt x="1201" y="1513"/>
                          <a:pt x="1381" y="1510"/>
                          <a:pt x="1559" y="1510"/>
                        </a:cubicBezTo>
                        <a:cubicBezTo>
                          <a:pt x="1736" y="1510"/>
                          <a:pt x="1911" y="1513"/>
                          <a:pt x="2046" y="1516"/>
                        </a:cubicBezTo>
                        <a:cubicBezTo>
                          <a:pt x="2189" y="1516"/>
                          <a:pt x="2309" y="1397"/>
                          <a:pt x="2302" y="1250"/>
                        </a:cubicBezTo>
                        <a:cubicBezTo>
                          <a:pt x="2274" y="813"/>
                          <a:pt x="2097" y="1"/>
                          <a:pt x="1118"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8"/>
                  <p:cNvSpPr/>
                  <p:nvPr/>
                </p:nvSpPr>
                <p:spPr>
                  <a:xfrm>
                    <a:off x="1829838" y="1954762"/>
                    <a:ext cx="111172" cy="86266"/>
                  </a:xfrm>
                  <a:custGeom>
                    <a:rect b="b" l="l" r="r" t="t"/>
                    <a:pathLst>
                      <a:path extrusionOk="0" h="762" w="982">
                        <a:moveTo>
                          <a:pt x="846" y="0"/>
                        </a:moveTo>
                        <a:lnTo>
                          <a:pt x="142" y="11"/>
                        </a:lnTo>
                        <a:cubicBezTo>
                          <a:pt x="142" y="11"/>
                          <a:pt x="1" y="761"/>
                          <a:pt x="480" y="761"/>
                        </a:cubicBezTo>
                        <a:cubicBezTo>
                          <a:pt x="484" y="761"/>
                          <a:pt x="487" y="761"/>
                          <a:pt x="490" y="761"/>
                        </a:cubicBezTo>
                        <a:cubicBezTo>
                          <a:pt x="982" y="748"/>
                          <a:pt x="846" y="0"/>
                          <a:pt x="846" y="0"/>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8"/>
                  <p:cNvSpPr/>
                  <p:nvPr/>
                </p:nvSpPr>
                <p:spPr>
                  <a:xfrm>
                    <a:off x="1846706" y="1875515"/>
                    <a:ext cx="39171" cy="39171"/>
                  </a:xfrm>
                  <a:custGeom>
                    <a:rect b="b" l="l" r="r" t="t"/>
                    <a:pathLst>
                      <a:path extrusionOk="0" h="346" w="346">
                        <a:moveTo>
                          <a:pt x="171" y="0"/>
                        </a:moveTo>
                        <a:cubicBezTo>
                          <a:pt x="79" y="0"/>
                          <a:pt x="1" y="79"/>
                          <a:pt x="1" y="175"/>
                        </a:cubicBezTo>
                        <a:cubicBezTo>
                          <a:pt x="1" y="267"/>
                          <a:pt x="79" y="345"/>
                          <a:pt x="171" y="345"/>
                        </a:cubicBezTo>
                        <a:cubicBezTo>
                          <a:pt x="267" y="345"/>
                          <a:pt x="346" y="267"/>
                          <a:pt x="346" y="175"/>
                        </a:cubicBezTo>
                        <a:cubicBezTo>
                          <a:pt x="346" y="79"/>
                          <a:pt x="267" y="0"/>
                          <a:pt x="171" y="0"/>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8"/>
                  <p:cNvSpPr/>
                  <p:nvPr/>
                </p:nvSpPr>
                <p:spPr>
                  <a:xfrm>
                    <a:off x="1860970" y="1803966"/>
                    <a:ext cx="39963" cy="30340"/>
                  </a:xfrm>
                  <a:custGeom>
                    <a:rect b="b" l="l" r="r" t="t"/>
                    <a:pathLst>
                      <a:path extrusionOk="0" h="268" w="353">
                        <a:moveTo>
                          <a:pt x="174" y="1"/>
                        </a:moveTo>
                        <a:cubicBezTo>
                          <a:pt x="79" y="1"/>
                          <a:pt x="1" y="59"/>
                          <a:pt x="1" y="134"/>
                        </a:cubicBezTo>
                        <a:cubicBezTo>
                          <a:pt x="1" y="209"/>
                          <a:pt x="79" y="267"/>
                          <a:pt x="174" y="267"/>
                        </a:cubicBezTo>
                        <a:cubicBezTo>
                          <a:pt x="274" y="267"/>
                          <a:pt x="352" y="209"/>
                          <a:pt x="352" y="134"/>
                        </a:cubicBezTo>
                        <a:cubicBezTo>
                          <a:pt x="352" y="59"/>
                          <a:pt x="274" y="1"/>
                          <a:pt x="174" y="1"/>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p:nvPr/>
                </p:nvSpPr>
                <p:spPr>
                  <a:xfrm>
                    <a:off x="1944520" y="1846080"/>
                    <a:ext cx="34529" cy="32265"/>
                  </a:xfrm>
                  <a:custGeom>
                    <a:rect b="b" l="l" r="r" t="t"/>
                    <a:pathLst>
                      <a:path extrusionOk="0" h="285" w="305">
                        <a:moveTo>
                          <a:pt x="150" y="1"/>
                        </a:moveTo>
                        <a:cubicBezTo>
                          <a:pt x="68" y="1"/>
                          <a:pt x="0" y="66"/>
                          <a:pt x="0" y="144"/>
                        </a:cubicBezTo>
                        <a:cubicBezTo>
                          <a:pt x="0" y="219"/>
                          <a:pt x="68" y="284"/>
                          <a:pt x="150" y="284"/>
                        </a:cubicBezTo>
                        <a:cubicBezTo>
                          <a:pt x="235" y="284"/>
                          <a:pt x="304" y="219"/>
                          <a:pt x="304" y="144"/>
                        </a:cubicBezTo>
                        <a:cubicBezTo>
                          <a:pt x="304" y="66"/>
                          <a:pt x="235" y="1"/>
                          <a:pt x="150" y="1"/>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 name="Google Shape;885;p28"/>
                <p:cNvGrpSpPr/>
                <p:nvPr/>
              </p:nvGrpSpPr>
              <p:grpSpPr>
                <a:xfrm rot="-1374173">
                  <a:off x="2046149" y="3570077"/>
                  <a:ext cx="592309" cy="335290"/>
                  <a:chOff x="3281100" y="1563400"/>
                  <a:chExt cx="741425" cy="419700"/>
                </a:xfrm>
              </p:grpSpPr>
              <p:sp>
                <p:nvSpPr>
                  <p:cNvPr id="886" name="Google Shape;886;p28"/>
                  <p:cNvSpPr/>
                  <p:nvPr/>
                </p:nvSpPr>
                <p:spPr>
                  <a:xfrm>
                    <a:off x="3281100" y="1563400"/>
                    <a:ext cx="741425" cy="419700"/>
                  </a:xfrm>
                  <a:custGeom>
                    <a:rect b="b" l="l" r="r" t="t"/>
                    <a:pathLst>
                      <a:path extrusionOk="0" h="16788" w="29657">
                        <a:moveTo>
                          <a:pt x="0" y="1"/>
                        </a:moveTo>
                        <a:lnTo>
                          <a:pt x="0" y="16788"/>
                        </a:lnTo>
                        <a:lnTo>
                          <a:pt x="29656" y="16788"/>
                        </a:lnTo>
                        <a:lnTo>
                          <a:pt x="29656" y="1"/>
                        </a:lnTo>
                        <a:close/>
                      </a:path>
                    </a:pathLst>
                  </a:custGeom>
                  <a:solidFill>
                    <a:srgbClr val="2AB0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8"/>
                  <p:cNvSpPr/>
                  <p:nvPr/>
                </p:nvSpPr>
                <p:spPr>
                  <a:xfrm>
                    <a:off x="3378050" y="1606675"/>
                    <a:ext cx="547525" cy="333075"/>
                  </a:xfrm>
                  <a:custGeom>
                    <a:rect b="b" l="l" r="r" t="t"/>
                    <a:pathLst>
                      <a:path extrusionOk="0" h="13323" w="21901">
                        <a:moveTo>
                          <a:pt x="10949" y="1"/>
                        </a:moveTo>
                        <a:lnTo>
                          <a:pt x="0" y="6661"/>
                        </a:lnTo>
                        <a:lnTo>
                          <a:pt x="10949" y="13323"/>
                        </a:lnTo>
                        <a:lnTo>
                          <a:pt x="21900" y="6661"/>
                        </a:lnTo>
                        <a:lnTo>
                          <a:pt x="10949" y="1"/>
                        </a:ln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8"/>
                  <p:cNvSpPr/>
                  <p:nvPr/>
                </p:nvSpPr>
                <p:spPr>
                  <a:xfrm>
                    <a:off x="3546925" y="1668400"/>
                    <a:ext cx="209750" cy="209725"/>
                  </a:xfrm>
                  <a:custGeom>
                    <a:rect b="b" l="l" r="r" t="t"/>
                    <a:pathLst>
                      <a:path extrusionOk="0" h="8389" w="8390">
                        <a:moveTo>
                          <a:pt x="4194" y="0"/>
                        </a:moveTo>
                        <a:cubicBezTo>
                          <a:pt x="1881" y="0"/>
                          <a:pt x="1" y="1879"/>
                          <a:pt x="1" y="4192"/>
                        </a:cubicBezTo>
                        <a:cubicBezTo>
                          <a:pt x="1" y="6508"/>
                          <a:pt x="1881" y="8388"/>
                          <a:pt x="4194" y="8388"/>
                        </a:cubicBezTo>
                        <a:cubicBezTo>
                          <a:pt x="6510" y="8388"/>
                          <a:pt x="8390" y="6508"/>
                          <a:pt x="8390" y="4192"/>
                        </a:cubicBezTo>
                        <a:cubicBezTo>
                          <a:pt x="8390" y="1879"/>
                          <a:pt x="6510" y="0"/>
                          <a:pt x="4194" y="0"/>
                        </a:cubicBezTo>
                        <a:close/>
                      </a:path>
                    </a:pathLst>
                  </a:custGeom>
                  <a:solidFill>
                    <a:srgbClr val="007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9" name="Google Shape;889;p28"/>
              <p:cNvGrpSpPr/>
              <p:nvPr/>
            </p:nvGrpSpPr>
            <p:grpSpPr>
              <a:xfrm>
                <a:off x="4723861" y="3350425"/>
                <a:ext cx="2299236" cy="1409668"/>
                <a:chOff x="4723861" y="3350425"/>
                <a:chExt cx="2299236" cy="1409668"/>
              </a:xfrm>
            </p:grpSpPr>
            <p:sp>
              <p:nvSpPr>
                <p:cNvPr id="890" name="Google Shape;890;p28"/>
                <p:cNvSpPr/>
                <p:nvPr/>
              </p:nvSpPr>
              <p:spPr>
                <a:xfrm>
                  <a:off x="5396513" y="3827397"/>
                  <a:ext cx="1262452" cy="932089"/>
                </a:xfrm>
                <a:custGeom>
                  <a:rect b="b" l="l" r="r" t="t"/>
                  <a:pathLst>
                    <a:path extrusionOk="0" h="15577" w="21098">
                      <a:moveTo>
                        <a:pt x="1074" y="0"/>
                      </a:moveTo>
                      <a:lnTo>
                        <a:pt x="295" y="468"/>
                      </a:lnTo>
                      <a:cubicBezTo>
                        <a:pt x="295" y="468"/>
                        <a:pt x="1" y="7414"/>
                        <a:pt x="7135" y="7414"/>
                      </a:cubicBezTo>
                      <a:cubicBezTo>
                        <a:pt x="7482" y="7414"/>
                        <a:pt x="7848" y="7398"/>
                        <a:pt x="8232" y="7363"/>
                      </a:cubicBezTo>
                      <a:lnTo>
                        <a:pt x="8232" y="7363"/>
                      </a:lnTo>
                      <a:cubicBezTo>
                        <a:pt x="8232" y="7363"/>
                        <a:pt x="5712" y="12159"/>
                        <a:pt x="5712" y="15576"/>
                      </a:cubicBezTo>
                      <a:lnTo>
                        <a:pt x="20920" y="15576"/>
                      </a:lnTo>
                      <a:cubicBezTo>
                        <a:pt x="20988" y="15576"/>
                        <a:pt x="21097" y="6957"/>
                        <a:pt x="14482" y="5557"/>
                      </a:cubicBezTo>
                      <a:lnTo>
                        <a:pt x="11772" y="4957"/>
                      </a:lnTo>
                      <a:cubicBezTo>
                        <a:pt x="7423" y="4909"/>
                        <a:pt x="2688" y="3618"/>
                        <a:pt x="1074"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8"/>
                <p:cNvSpPr/>
                <p:nvPr/>
              </p:nvSpPr>
              <p:spPr>
                <a:xfrm>
                  <a:off x="5378142" y="3829371"/>
                  <a:ext cx="555711" cy="500840"/>
                </a:xfrm>
                <a:custGeom>
                  <a:rect b="b" l="l" r="r" t="t"/>
                  <a:pathLst>
                    <a:path extrusionOk="0" h="8370" w="9287">
                      <a:moveTo>
                        <a:pt x="612" y="1"/>
                      </a:moveTo>
                      <a:lnTo>
                        <a:pt x="612" y="1"/>
                      </a:lnTo>
                      <a:cubicBezTo>
                        <a:pt x="0" y="7151"/>
                        <a:pt x="3401" y="8369"/>
                        <a:pt x="5790" y="8369"/>
                      </a:cubicBezTo>
                      <a:cubicBezTo>
                        <a:pt x="7025" y="8369"/>
                        <a:pt x="7989" y="8044"/>
                        <a:pt x="7989" y="8044"/>
                      </a:cubicBezTo>
                      <a:lnTo>
                        <a:pt x="9287" y="6344"/>
                      </a:lnTo>
                      <a:lnTo>
                        <a:pt x="9287" y="6344"/>
                      </a:lnTo>
                      <a:cubicBezTo>
                        <a:pt x="9287" y="6344"/>
                        <a:pt x="8997" y="6403"/>
                        <a:pt x="8381" y="6403"/>
                      </a:cubicBezTo>
                      <a:cubicBezTo>
                        <a:pt x="7628" y="6403"/>
                        <a:pt x="6387" y="6314"/>
                        <a:pt x="4592" y="5920"/>
                      </a:cubicBezTo>
                      <a:cubicBezTo>
                        <a:pt x="1329" y="5203"/>
                        <a:pt x="612" y="1"/>
                        <a:pt x="612"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8"/>
                <p:cNvSpPr/>
                <p:nvPr/>
              </p:nvSpPr>
              <p:spPr>
                <a:xfrm>
                  <a:off x="6259562" y="4035754"/>
                  <a:ext cx="423530" cy="186095"/>
                </a:xfrm>
                <a:custGeom>
                  <a:rect b="b" l="l" r="r" t="t"/>
                  <a:pathLst>
                    <a:path extrusionOk="0" h="3110" w="7078">
                      <a:moveTo>
                        <a:pt x="6767" y="0"/>
                      </a:moveTo>
                      <a:cubicBezTo>
                        <a:pt x="6709" y="79"/>
                        <a:pt x="6647" y="153"/>
                        <a:pt x="6583" y="215"/>
                      </a:cubicBezTo>
                      <a:cubicBezTo>
                        <a:pt x="5094" y="1676"/>
                        <a:pt x="1267" y="1704"/>
                        <a:pt x="554" y="1830"/>
                      </a:cubicBezTo>
                      <a:cubicBezTo>
                        <a:pt x="489" y="1840"/>
                        <a:pt x="56" y="2007"/>
                        <a:pt x="1" y="2025"/>
                      </a:cubicBezTo>
                      <a:cubicBezTo>
                        <a:pt x="653" y="2151"/>
                        <a:pt x="1946" y="3014"/>
                        <a:pt x="3909" y="3096"/>
                      </a:cubicBezTo>
                      <a:cubicBezTo>
                        <a:pt x="4130" y="3105"/>
                        <a:pt x="4338" y="3109"/>
                        <a:pt x="4534" y="3109"/>
                      </a:cubicBezTo>
                      <a:cubicBezTo>
                        <a:pt x="6275" y="3109"/>
                        <a:pt x="7078" y="2792"/>
                        <a:pt x="7078" y="2792"/>
                      </a:cubicBezTo>
                      <a:lnTo>
                        <a:pt x="6767" y="0"/>
                      </a:lnTo>
                      <a:close/>
                    </a:path>
                  </a:pathLst>
                </a:custGeom>
                <a:solidFill>
                  <a:srgbClr val="4220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8"/>
                <p:cNvSpPr/>
                <p:nvPr/>
              </p:nvSpPr>
              <p:spPr>
                <a:xfrm>
                  <a:off x="5729334" y="3397996"/>
                  <a:ext cx="1033394" cy="781597"/>
                </a:xfrm>
                <a:custGeom>
                  <a:rect b="b" l="l" r="r" t="t"/>
                  <a:pathLst>
                    <a:path extrusionOk="0" h="13062" w="17270">
                      <a:moveTo>
                        <a:pt x="7914" y="0"/>
                      </a:moveTo>
                      <a:cubicBezTo>
                        <a:pt x="5704" y="0"/>
                        <a:pt x="4311" y="1144"/>
                        <a:pt x="3414" y="3015"/>
                      </a:cubicBezTo>
                      <a:cubicBezTo>
                        <a:pt x="3393" y="3063"/>
                        <a:pt x="3373" y="3110"/>
                        <a:pt x="3352" y="3159"/>
                      </a:cubicBezTo>
                      <a:cubicBezTo>
                        <a:pt x="3029" y="3957"/>
                        <a:pt x="3049" y="4930"/>
                        <a:pt x="2140" y="5281"/>
                      </a:cubicBezTo>
                      <a:cubicBezTo>
                        <a:pt x="1178" y="5657"/>
                        <a:pt x="1" y="7893"/>
                        <a:pt x="2639" y="9631"/>
                      </a:cubicBezTo>
                      <a:cubicBezTo>
                        <a:pt x="5277" y="11372"/>
                        <a:pt x="6179" y="12023"/>
                        <a:pt x="6179" y="12023"/>
                      </a:cubicBezTo>
                      <a:lnTo>
                        <a:pt x="6169" y="12139"/>
                      </a:lnTo>
                      <a:cubicBezTo>
                        <a:pt x="6155" y="12294"/>
                        <a:pt x="6220" y="12440"/>
                        <a:pt x="6347" y="12529"/>
                      </a:cubicBezTo>
                      <a:cubicBezTo>
                        <a:pt x="6561" y="12686"/>
                        <a:pt x="6954" y="12908"/>
                        <a:pt x="7514" y="12986"/>
                      </a:cubicBezTo>
                      <a:cubicBezTo>
                        <a:pt x="7910" y="13041"/>
                        <a:pt x="8231" y="13058"/>
                        <a:pt x="8466" y="13061"/>
                      </a:cubicBezTo>
                      <a:cubicBezTo>
                        <a:pt x="8469" y="13061"/>
                        <a:pt x="8472" y="13061"/>
                        <a:pt x="8475" y="13061"/>
                      </a:cubicBezTo>
                      <a:cubicBezTo>
                        <a:pt x="8666" y="13061"/>
                        <a:pt x="8836" y="12956"/>
                        <a:pt x="8937" y="12795"/>
                      </a:cubicBezTo>
                      <a:cubicBezTo>
                        <a:pt x="8985" y="12724"/>
                        <a:pt x="9080" y="12645"/>
                        <a:pt x="9265" y="12590"/>
                      </a:cubicBezTo>
                      <a:cubicBezTo>
                        <a:pt x="9316" y="12576"/>
                        <a:pt x="9374" y="12563"/>
                        <a:pt x="9439" y="12549"/>
                      </a:cubicBezTo>
                      <a:cubicBezTo>
                        <a:pt x="10156" y="12426"/>
                        <a:pt x="13955" y="12334"/>
                        <a:pt x="15444" y="10873"/>
                      </a:cubicBezTo>
                      <a:cubicBezTo>
                        <a:pt x="15508" y="10811"/>
                        <a:pt x="15570" y="10737"/>
                        <a:pt x="15628" y="10658"/>
                      </a:cubicBezTo>
                      <a:cubicBezTo>
                        <a:pt x="16972" y="8900"/>
                        <a:pt x="17270" y="3264"/>
                        <a:pt x="12453" y="1151"/>
                      </a:cubicBezTo>
                      <a:cubicBezTo>
                        <a:pt x="10646" y="359"/>
                        <a:pt x="9152" y="0"/>
                        <a:pt x="7914" y="0"/>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8"/>
                <p:cNvSpPr/>
                <p:nvPr/>
              </p:nvSpPr>
              <p:spPr>
                <a:xfrm>
                  <a:off x="6093331" y="4085360"/>
                  <a:ext cx="488214" cy="100168"/>
                </a:xfrm>
                <a:custGeom>
                  <a:rect b="b" l="l" r="r" t="t"/>
                  <a:pathLst>
                    <a:path extrusionOk="0" h="1674" w="8159">
                      <a:moveTo>
                        <a:pt x="8159" y="0"/>
                      </a:moveTo>
                      <a:lnTo>
                        <a:pt x="8159" y="0"/>
                      </a:lnTo>
                      <a:cubicBezTo>
                        <a:pt x="7571" y="424"/>
                        <a:pt x="3694" y="741"/>
                        <a:pt x="3117" y="847"/>
                      </a:cubicBezTo>
                      <a:cubicBezTo>
                        <a:pt x="2544" y="950"/>
                        <a:pt x="2816" y="1281"/>
                        <a:pt x="1864" y="1363"/>
                      </a:cubicBezTo>
                      <a:cubicBezTo>
                        <a:pt x="1816" y="1367"/>
                        <a:pt x="1768" y="1369"/>
                        <a:pt x="1720" y="1369"/>
                      </a:cubicBezTo>
                      <a:cubicBezTo>
                        <a:pt x="828" y="1369"/>
                        <a:pt x="32" y="652"/>
                        <a:pt x="1" y="643"/>
                      </a:cubicBezTo>
                      <a:lnTo>
                        <a:pt x="1" y="643"/>
                      </a:lnTo>
                      <a:lnTo>
                        <a:pt x="18" y="799"/>
                      </a:lnTo>
                      <a:cubicBezTo>
                        <a:pt x="31" y="1483"/>
                        <a:pt x="898" y="1673"/>
                        <a:pt x="1704" y="1673"/>
                      </a:cubicBezTo>
                      <a:cubicBezTo>
                        <a:pt x="2338" y="1673"/>
                        <a:pt x="2935" y="1556"/>
                        <a:pt x="3049" y="1468"/>
                      </a:cubicBezTo>
                      <a:cubicBezTo>
                        <a:pt x="3311" y="1267"/>
                        <a:pt x="4786" y="1314"/>
                        <a:pt x="6350" y="1079"/>
                      </a:cubicBezTo>
                      <a:cubicBezTo>
                        <a:pt x="7910" y="847"/>
                        <a:pt x="8159" y="0"/>
                        <a:pt x="8159" y="0"/>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8"/>
                <p:cNvSpPr/>
                <p:nvPr/>
              </p:nvSpPr>
              <p:spPr>
                <a:xfrm>
                  <a:off x="5902566" y="3370711"/>
                  <a:ext cx="464777" cy="314735"/>
                </a:xfrm>
                <a:custGeom>
                  <a:rect b="b" l="l" r="r" t="t"/>
                  <a:pathLst>
                    <a:path extrusionOk="0" h="4802" w="8046">
                      <a:moveTo>
                        <a:pt x="4926" y="0"/>
                      </a:moveTo>
                      <a:cubicBezTo>
                        <a:pt x="4504" y="0"/>
                        <a:pt x="4028" y="50"/>
                        <a:pt x="3492" y="167"/>
                      </a:cubicBezTo>
                      <a:cubicBezTo>
                        <a:pt x="631" y="792"/>
                        <a:pt x="0" y="4233"/>
                        <a:pt x="631" y="4721"/>
                      </a:cubicBezTo>
                      <a:cubicBezTo>
                        <a:pt x="703" y="4776"/>
                        <a:pt x="799" y="4801"/>
                        <a:pt x="916" y="4801"/>
                      </a:cubicBezTo>
                      <a:cubicBezTo>
                        <a:pt x="1827" y="4801"/>
                        <a:pt x="3955" y="3240"/>
                        <a:pt x="4929" y="2250"/>
                      </a:cubicBezTo>
                      <a:cubicBezTo>
                        <a:pt x="5620" y="1546"/>
                        <a:pt x="6280" y="1341"/>
                        <a:pt x="6813" y="1341"/>
                      </a:cubicBezTo>
                      <a:cubicBezTo>
                        <a:pt x="7551" y="1341"/>
                        <a:pt x="8046" y="1734"/>
                        <a:pt x="8046" y="1734"/>
                      </a:cubicBezTo>
                      <a:cubicBezTo>
                        <a:pt x="8046" y="1734"/>
                        <a:pt x="7414" y="0"/>
                        <a:pt x="4926" y="0"/>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8"/>
                <p:cNvSpPr/>
                <p:nvPr/>
              </p:nvSpPr>
              <p:spPr>
                <a:xfrm>
                  <a:off x="5899215" y="3684443"/>
                  <a:ext cx="178615" cy="92329"/>
                </a:xfrm>
                <a:custGeom>
                  <a:rect b="b" l="l" r="r" t="t"/>
                  <a:pathLst>
                    <a:path extrusionOk="0" h="1543" w="2985">
                      <a:moveTo>
                        <a:pt x="1773" y="0"/>
                      </a:moveTo>
                      <a:cubicBezTo>
                        <a:pt x="1158" y="0"/>
                        <a:pt x="266" y="292"/>
                        <a:pt x="29" y="809"/>
                      </a:cubicBezTo>
                      <a:cubicBezTo>
                        <a:pt x="1" y="870"/>
                        <a:pt x="55" y="926"/>
                        <a:pt x="105" y="926"/>
                      </a:cubicBezTo>
                      <a:cubicBezTo>
                        <a:pt x="127" y="926"/>
                        <a:pt x="149" y="915"/>
                        <a:pt x="162" y="887"/>
                      </a:cubicBezTo>
                      <a:cubicBezTo>
                        <a:pt x="377" y="423"/>
                        <a:pt x="1277" y="153"/>
                        <a:pt x="1767" y="153"/>
                      </a:cubicBezTo>
                      <a:cubicBezTo>
                        <a:pt x="1782" y="153"/>
                        <a:pt x="1797" y="153"/>
                        <a:pt x="1811" y="154"/>
                      </a:cubicBezTo>
                      <a:cubicBezTo>
                        <a:pt x="2183" y="170"/>
                        <a:pt x="2589" y="313"/>
                        <a:pt x="2736" y="707"/>
                      </a:cubicBezTo>
                      <a:cubicBezTo>
                        <a:pt x="2821" y="942"/>
                        <a:pt x="2787" y="1225"/>
                        <a:pt x="2763" y="1468"/>
                      </a:cubicBezTo>
                      <a:cubicBezTo>
                        <a:pt x="2758" y="1517"/>
                        <a:pt x="2795" y="1542"/>
                        <a:pt x="2834" y="1542"/>
                      </a:cubicBezTo>
                      <a:cubicBezTo>
                        <a:pt x="2873" y="1542"/>
                        <a:pt x="2915" y="1517"/>
                        <a:pt x="2920" y="1468"/>
                      </a:cubicBezTo>
                      <a:cubicBezTo>
                        <a:pt x="2985" y="740"/>
                        <a:pt x="2811" y="143"/>
                        <a:pt x="2008" y="17"/>
                      </a:cubicBezTo>
                      <a:cubicBezTo>
                        <a:pt x="1937" y="6"/>
                        <a:pt x="1858" y="0"/>
                        <a:pt x="1773" y="0"/>
                      </a:cubicBezTo>
                      <a:close/>
                    </a:path>
                  </a:pathLst>
                </a:custGeom>
                <a:solidFill>
                  <a:srgbClr val="5B43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8"/>
                <p:cNvSpPr/>
                <p:nvPr/>
              </p:nvSpPr>
              <p:spPr>
                <a:xfrm>
                  <a:off x="6137252" y="3759420"/>
                  <a:ext cx="114050" cy="54751"/>
                </a:xfrm>
                <a:custGeom>
                  <a:rect b="b" l="l" r="r" t="t"/>
                  <a:pathLst>
                    <a:path extrusionOk="0" h="915" w="1906">
                      <a:moveTo>
                        <a:pt x="1669" y="0"/>
                      </a:moveTo>
                      <a:cubicBezTo>
                        <a:pt x="1616" y="0"/>
                        <a:pt x="1562" y="56"/>
                        <a:pt x="1598" y="116"/>
                      </a:cubicBezTo>
                      <a:cubicBezTo>
                        <a:pt x="1687" y="269"/>
                        <a:pt x="1584" y="406"/>
                        <a:pt x="1441" y="470"/>
                      </a:cubicBezTo>
                      <a:cubicBezTo>
                        <a:pt x="1407" y="485"/>
                        <a:pt x="1372" y="492"/>
                        <a:pt x="1336" y="492"/>
                      </a:cubicBezTo>
                      <a:cubicBezTo>
                        <a:pt x="1226" y="492"/>
                        <a:pt x="1113" y="429"/>
                        <a:pt x="1038" y="355"/>
                      </a:cubicBezTo>
                      <a:cubicBezTo>
                        <a:pt x="959" y="276"/>
                        <a:pt x="915" y="177"/>
                        <a:pt x="820" y="109"/>
                      </a:cubicBezTo>
                      <a:cubicBezTo>
                        <a:pt x="744" y="58"/>
                        <a:pt x="658" y="33"/>
                        <a:pt x="570" y="33"/>
                      </a:cubicBezTo>
                      <a:cubicBezTo>
                        <a:pt x="522" y="33"/>
                        <a:pt x="474" y="40"/>
                        <a:pt x="427" y="54"/>
                      </a:cubicBezTo>
                      <a:cubicBezTo>
                        <a:pt x="75" y="163"/>
                        <a:pt x="1" y="546"/>
                        <a:pt x="96" y="859"/>
                      </a:cubicBezTo>
                      <a:cubicBezTo>
                        <a:pt x="107" y="898"/>
                        <a:pt x="137" y="914"/>
                        <a:pt x="168" y="914"/>
                      </a:cubicBezTo>
                      <a:cubicBezTo>
                        <a:pt x="215" y="914"/>
                        <a:pt x="263" y="876"/>
                        <a:pt x="246" y="818"/>
                      </a:cubicBezTo>
                      <a:cubicBezTo>
                        <a:pt x="178" y="593"/>
                        <a:pt x="209" y="293"/>
                        <a:pt x="472" y="215"/>
                      </a:cubicBezTo>
                      <a:cubicBezTo>
                        <a:pt x="504" y="205"/>
                        <a:pt x="534" y="201"/>
                        <a:pt x="562" y="201"/>
                      </a:cubicBezTo>
                      <a:cubicBezTo>
                        <a:pt x="708" y="201"/>
                        <a:pt x="808" y="316"/>
                        <a:pt x="905" y="433"/>
                      </a:cubicBezTo>
                      <a:cubicBezTo>
                        <a:pt x="1016" y="567"/>
                        <a:pt x="1142" y="642"/>
                        <a:pt x="1309" y="642"/>
                      </a:cubicBezTo>
                      <a:cubicBezTo>
                        <a:pt x="1333" y="642"/>
                        <a:pt x="1357" y="640"/>
                        <a:pt x="1383" y="637"/>
                      </a:cubicBezTo>
                      <a:cubicBezTo>
                        <a:pt x="1693" y="601"/>
                        <a:pt x="1905" y="334"/>
                        <a:pt x="1731" y="37"/>
                      </a:cubicBezTo>
                      <a:cubicBezTo>
                        <a:pt x="1715" y="11"/>
                        <a:pt x="1692" y="0"/>
                        <a:pt x="1669" y="0"/>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8"/>
                <p:cNvSpPr/>
                <p:nvPr/>
              </p:nvSpPr>
              <p:spPr>
                <a:xfrm>
                  <a:off x="6321495" y="3781381"/>
                  <a:ext cx="186334" cy="111776"/>
                </a:xfrm>
                <a:custGeom>
                  <a:rect b="b" l="l" r="r" t="t"/>
                  <a:pathLst>
                    <a:path extrusionOk="0" h="1868" w="3114">
                      <a:moveTo>
                        <a:pt x="1701" y="1"/>
                      </a:moveTo>
                      <a:cubicBezTo>
                        <a:pt x="1044" y="1"/>
                        <a:pt x="259" y="415"/>
                        <a:pt x="21" y="1008"/>
                      </a:cubicBezTo>
                      <a:cubicBezTo>
                        <a:pt x="0" y="1064"/>
                        <a:pt x="47" y="1101"/>
                        <a:pt x="95" y="1101"/>
                      </a:cubicBezTo>
                      <a:cubicBezTo>
                        <a:pt x="126" y="1101"/>
                        <a:pt x="158" y="1085"/>
                        <a:pt x="171" y="1049"/>
                      </a:cubicBezTo>
                      <a:cubicBezTo>
                        <a:pt x="380" y="528"/>
                        <a:pt x="1160" y="155"/>
                        <a:pt x="1708" y="155"/>
                      </a:cubicBezTo>
                      <a:cubicBezTo>
                        <a:pt x="1716" y="155"/>
                        <a:pt x="1723" y="155"/>
                        <a:pt x="1731" y="155"/>
                      </a:cubicBezTo>
                      <a:cubicBezTo>
                        <a:pt x="2598" y="175"/>
                        <a:pt x="2956" y="1025"/>
                        <a:pt x="2738" y="1773"/>
                      </a:cubicBezTo>
                      <a:cubicBezTo>
                        <a:pt x="2720" y="1830"/>
                        <a:pt x="2767" y="1868"/>
                        <a:pt x="2814" y="1868"/>
                      </a:cubicBezTo>
                      <a:cubicBezTo>
                        <a:pt x="2845" y="1868"/>
                        <a:pt x="2876" y="1852"/>
                        <a:pt x="2888" y="1814"/>
                      </a:cubicBezTo>
                      <a:cubicBezTo>
                        <a:pt x="3114" y="1042"/>
                        <a:pt x="2796" y="158"/>
                        <a:pt x="1926" y="18"/>
                      </a:cubicBezTo>
                      <a:cubicBezTo>
                        <a:pt x="1853" y="6"/>
                        <a:pt x="1778" y="1"/>
                        <a:pt x="1701" y="1"/>
                      </a:cubicBezTo>
                      <a:close/>
                    </a:path>
                  </a:pathLst>
                </a:custGeom>
                <a:solidFill>
                  <a:srgbClr val="5B43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8"/>
                <p:cNvSpPr/>
                <p:nvPr/>
              </p:nvSpPr>
              <p:spPr>
                <a:xfrm>
                  <a:off x="5596134" y="3350425"/>
                  <a:ext cx="1266700" cy="867464"/>
                </a:xfrm>
                <a:custGeom>
                  <a:rect b="b" l="l" r="r" t="t"/>
                  <a:pathLst>
                    <a:path extrusionOk="0" h="14497" w="21169">
                      <a:moveTo>
                        <a:pt x="10036" y="1"/>
                      </a:moveTo>
                      <a:cubicBezTo>
                        <a:pt x="9537" y="1"/>
                        <a:pt x="8998" y="79"/>
                        <a:pt x="8432" y="277"/>
                      </a:cubicBezTo>
                      <a:cubicBezTo>
                        <a:pt x="6476" y="959"/>
                        <a:pt x="5353" y="3503"/>
                        <a:pt x="4653" y="4830"/>
                      </a:cubicBezTo>
                      <a:cubicBezTo>
                        <a:pt x="3769" y="6503"/>
                        <a:pt x="1850" y="7776"/>
                        <a:pt x="322" y="7961"/>
                      </a:cubicBezTo>
                      <a:cubicBezTo>
                        <a:pt x="322" y="7961"/>
                        <a:pt x="1" y="12228"/>
                        <a:pt x="8395" y="12934"/>
                      </a:cubicBezTo>
                      <a:lnTo>
                        <a:pt x="8405" y="12818"/>
                      </a:lnTo>
                      <a:cubicBezTo>
                        <a:pt x="8405" y="12818"/>
                        <a:pt x="7503" y="12167"/>
                        <a:pt x="4865" y="10426"/>
                      </a:cubicBezTo>
                      <a:cubicBezTo>
                        <a:pt x="2227" y="8688"/>
                        <a:pt x="3404" y="6452"/>
                        <a:pt x="4366" y="6076"/>
                      </a:cubicBezTo>
                      <a:cubicBezTo>
                        <a:pt x="4919" y="5865"/>
                        <a:pt x="5128" y="5421"/>
                        <a:pt x="5278" y="4926"/>
                      </a:cubicBezTo>
                      <a:cubicBezTo>
                        <a:pt x="7023" y="4810"/>
                        <a:pt x="9515" y="1537"/>
                        <a:pt x="10712" y="1400"/>
                      </a:cubicBezTo>
                      <a:cubicBezTo>
                        <a:pt x="10842" y="1385"/>
                        <a:pt x="10963" y="1378"/>
                        <a:pt x="11075" y="1378"/>
                      </a:cubicBezTo>
                      <a:cubicBezTo>
                        <a:pt x="12210" y="1378"/>
                        <a:pt x="12433" y="2082"/>
                        <a:pt x="12433" y="2082"/>
                      </a:cubicBezTo>
                      <a:lnTo>
                        <a:pt x="12453" y="2082"/>
                      </a:lnTo>
                      <a:cubicBezTo>
                        <a:pt x="12487" y="2080"/>
                        <a:pt x="12520" y="2079"/>
                        <a:pt x="12553" y="2079"/>
                      </a:cubicBezTo>
                      <a:cubicBezTo>
                        <a:pt x="13236" y="2079"/>
                        <a:pt x="13872" y="2506"/>
                        <a:pt x="14266" y="3066"/>
                      </a:cubicBezTo>
                      <a:cubicBezTo>
                        <a:pt x="14679" y="3653"/>
                        <a:pt x="14867" y="4370"/>
                        <a:pt x="14993" y="5076"/>
                      </a:cubicBezTo>
                      <a:cubicBezTo>
                        <a:pt x="15119" y="5783"/>
                        <a:pt x="15195" y="6507"/>
                        <a:pt x="15427" y="7186"/>
                      </a:cubicBezTo>
                      <a:cubicBezTo>
                        <a:pt x="15737" y="8101"/>
                        <a:pt x="16359" y="8923"/>
                        <a:pt x="17161" y="9453"/>
                      </a:cubicBezTo>
                      <a:cubicBezTo>
                        <a:pt x="16950" y="10101"/>
                        <a:pt x="16642" y="10781"/>
                        <a:pt x="16263" y="11484"/>
                      </a:cubicBezTo>
                      <a:cubicBezTo>
                        <a:pt x="14914" y="13988"/>
                        <a:pt x="18455" y="14496"/>
                        <a:pt x="19010" y="14496"/>
                      </a:cubicBezTo>
                      <a:cubicBezTo>
                        <a:pt x="19099" y="14496"/>
                        <a:pt x="19112" y="14484"/>
                        <a:pt x="19018" y="14464"/>
                      </a:cubicBezTo>
                      <a:cubicBezTo>
                        <a:pt x="18981" y="14457"/>
                        <a:pt x="18946" y="14447"/>
                        <a:pt x="18916" y="14436"/>
                      </a:cubicBezTo>
                      <a:cubicBezTo>
                        <a:pt x="18335" y="14263"/>
                        <a:pt x="18355" y="13781"/>
                        <a:pt x="18355" y="13781"/>
                      </a:cubicBezTo>
                      <a:lnTo>
                        <a:pt x="18355" y="13781"/>
                      </a:lnTo>
                      <a:cubicBezTo>
                        <a:pt x="18754" y="13975"/>
                        <a:pt x="19097" y="14048"/>
                        <a:pt x="19388" y="14048"/>
                      </a:cubicBezTo>
                      <a:cubicBezTo>
                        <a:pt x="20274" y="14048"/>
                        <a:pt x="20673" y="13368"/>
                        <a:pt x="20673" y="13368"/>
                      </a:cubicBezTo>
                      <a:lnTo>
                        <a:pt x="20673" y="13368"/>
                      </a:lnTo>
                      <a:cubicBezTo>
                        <a:pt x="20673" y="13368"/>
                        <a:pt x="20435" y="13513"/>
                        <a:pt x="20173" y="13513"/>
                      </a:cubicBezTo>
                      <a:cubicBezTo>
                        <a:pt x="19841" y="13513"/>
                        <a:pt x="19470" y="13281"/>
                        <a:pt x="19493" y="12228"/>
                      </a:cubicBezTo>
                      <a:cubicBezTo>
                        <a:pt x="19534" y="10344"/>
                        <a:pt x="21169" y="7838"/>
                        <a:pt x="19059" y="3656"/>
                      </a:cubicBezTo>
                      <a:cubicBezTo>
                        <a:pt x="17874" y="1311"/>
                        <a:pt x="16160" y="815"/>
                        <a:pt x="14867" y="815"/>
                      </a:cubicBezTo>
                      <a:cubicBezTo>
                        <a:pt x="13919" y="815"/>
                        <a:pt x="13197" y="1083"/>
                        <a:pt x="13080" y="1083"/>
                      </a:cubicBezTo>
                      <a:cubicBezTo>
                        <a:pt x="13072" y="1083"/>
                        <a:pt x="13067" y="1081"/>
                        <a:pt x="13065" y="1079"/>
                      </a:cubicBezTo>
                      <a:cubicBezTo>
                        <a:pt x="12812" y="811"/>
                        <a:pt x="11636" y="1"/>
                        <a:pt x="10036" y="1"/>
                      </a:cubicBezTo>
                      <a:close/>
                    </a:path>
                  </a:pathLst>
                </a:custGeom>
                <a:solidFill>
                  <a:srgbClr val="6328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8"/>
                <p:cNvSpPr/>
                <p:nvPr/>
              </p:nvSpPr>
              <p:spPr>
                <a:xfrm>
                  <a:off x="6642588" y="3907042"/>
                  <a:ext cx="166767" cy="154082"/>
                </a:xfrm>
                <a:custGeom>
                  <a:rect b="b" l="l" r="r" t="t"/>
                  <a:pathLst>
                    <a:path extrusionOk="0" h="2575" w="2787">
                      <a:moveTo>
                        <a:pt x="1486" y="1"/>
                      </a:moveTo>
                      <a:cubicBezTo>
                        <a:pt x="1154" y="1"/>
                        <a:pt x="813" y="108"/>
                        <a:pt x="499" y="318"/>
                      </a:cubicBezTo>
                      <a:cubicBezTo>
                        <a:pt x="445" y="352"/>
                        <a:pt x="387" y="403"/>
                        <a:pt x="373" y="482"/>
                      </a:cubicBezTo>
                      <a:lnTo>
                        <a:pt x="355" y="546"/>
                      </a:lnTo>
                      <a:lnTo>
                        <a:pt x="89" y="1602"/>
                      </a:lnTo>
                      <a:cubicBezTo>
                        <a:pt x="1" y="1847"/>
                        <a:pt x="72" y="2141"/>
                        <a:pt x="212" y="2301"/>
                      </a:cubicBezTo>
                      <a:cubicBezTo>
                        <a:pt x="349" y="2465"/>
                        <a:pt x="540" y="2523"/>
                        <a:pt x="727" y="2550"/>
                      </a:cubicBezTo>
                      <a:cubicBezTo>
                        <a:pt x="830" y="2566"/>
                        <a:pt x="934" y="2574"/>
                        <a:pt x="1038" y="2574"/>
                      </a:cubicBezTo>
                      <a:cubicBezTo>
                        <a:pt x="1291" y="2574"/>
                        <a:pt x="1545" y="2528"/>
                        <a:pt x="1796" y="2441"/>
                      </a:cubicBezTo>
                      <a:cubicBezTo>
                        <a:pt x="1987" y="2373"/>
                        <a:pt x="2182" y="2274"/>
                        <a:pt x="2353" y="2114"/>
                      </a:cubicBezTo>
                      <a:cubicBezTo>
                        <a:pt x="2520" y="1950"/>
                        <a:pt x="2663" y="1718"/>
                        <a:pt x="2718" y="1452"/>
                      </a:cubicBezTo>
                      <a:cubicBezTo>
                        <a:pt x="2786" y="1117"/>
                        <a:pt x="2707" y="765"/>
                        <a:pt x="2554" y="526"/>
                      </a:cubicBezTo>
                      <a:cubicBezTo>
                        <a:pt x="2400" y="287"/>
                        <a:pt x="2175" y="151"/>
                        <a:pt x="1943" y="72"/>
                      </a:cubicBezTo>
                      <a:cubicBezTo>
                        <a:pt x="1795" y="24"/>
                        <a:pt x="1642" y="1"/>
                        <a:pt x="1486" y="1"/>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8"/>
                <p:cNvSpPr/>
                <p:nvPr/>
              </p:nvSpPr>
              <p:spPr>
                <a:xfrm>
                  <a:off x="5946188" y="3812258"/>
                  <a:ext cx="470024" cy="130625"/>
                </a:xfrm>
                <a:custGeom>
                  <a:rect b="b" l="l" r="r" t="t"/>
                  <a:pathLst>
                    <a:path extrusionOk="0" h="2183" w="7855">
                      <a:moveTo>
                        <a:pt x="105" y="0"/>
                      </a:moveTo>
                      <a:cubicBezTo>
                        <a:pt x="41" y="0"/>
                        <a:pt x="0" y="97"/>
                        <a:pt x="70" y="137"/>
                      </a:cubicBezTo>
                      <a:cubicBezTo>
                        <a:pt x="1377" y="881"/>
                        <a:pt x="2641" y="1612"/>
                        <a:pt x="4132" y="1902"/>
                      </a:cubicBezTo>
                      <a:cubicBezTo>
                        <a:pt x="5004" y="2074"/>
                        <a:pt x="5613" y="2182"/>
                        <a:pt x="6276" y="2182"/>
                      </a:cubicBezTo>
                      <a:cubicBezTo>
                        <a:pt x="6718" y="2182"/>
                        <a:pt x="7183" y="2134"/>
                        <a:pt x="7768" y="2025"/>
                      </a:cubicBezTo>
                      <a:cubicBezTo>
                        <a:pt x="7854" y="2008"/>
                        <a:pt x="7823" y="1883"/>
                        <a:pt x="7741" y="1883"/>
                      </a:cubicBezTo>
                      <a:cubicBezTo>
                        <a:pt x="7737" y="1883"/>
                        <a:pt x="7732" y="1884"/>
                        <a:pt x="7727" y="1885"/>
                      </a:cubicBezTo>
                      <a:cubicBezTo>
                        <a:pt x="7149" y="1992"/>
                        <a:pt x="6676" y="2040"/>
                        <a:pt x="6229" y="2040"/>
                      </a:cubicBezTo>
                      <a:cubicBezTo>
                        <a:pt x="5487" y="2040"/>
                        <a:pt x="4817" y="1908"/>
                        <a:pt x="3862" y="1697"/>
                      </a:cubicBezTo>
                      <a:cubicBezTo>
                        <a:pt x="2518" y="1400"/>
                        <a:pt x="1330" y="687"/>
                        <a:pt x="142" y="11"/>
                      </a:cubicBezTo>
                      <a:cubicBezTo>
                        <a:pt x="129" y="4"/>
                        <a:pt x="117" y="0"/>
                        <a:pt x="105" y="0"/>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8"/>
                <p:cNvSpPr/>
                <p:nvPr/>
              </p:nvSpPr>
              <p:spPr>
                <a:xfrm>
                  <a:off x="6135278" y="3945099"/>
                  <a:ext cx="75335" cy="21542"/>
                </a:xfrm>
                <a:custGeom>
                  <a:rect b="b" l="l" r="r" t="t"/>
                  <a:pathLst>
                    <a:path extrusionOk="0" h="360" w="1259">
                      <a:moveTo>
                        <a:pt x="106" y="1"/>
                      </a:moveTo>
                      <a:cubicBezTo>
                        <a:pt x="49" y="1"/>
                        <a:pt x="0" y="74"/>
                        <a:pt x="50" y="126"/>
                      </a:cubicBezTo>
                      <a:cubicBezTo>
                        <a:pt x="253" y="336"/>
                        <a:pt x="612" y="359"/>
                        <a:pt x="922" y="359"/>
                      </a:cubicBezTo>
                      <a:cubicBezTo>
                        <a:pt x="1009" y="359"/>
                        <a:pt x="1092" y="358"/>
                        <a:pt x="1167" y="358"/>
                      </a:cubicBezTo>
                      <a:cubicBezTo>
                        <a:pt x="1258" y="358"/>
                        <a:pt x="1258" y="211"/>
                        <a:pt x="1167" y="211"/>
                      </a:cubicBezTo>
                      <a:cubicBezTo>
                        <a:pt x="1088" y="211"/>
                        <a:pt x="996" y="214"/>
                        <a:pt x="899" y="214"/>
                      </a:cubicBezTo>
                      <a:cubicBezTo>
                        <a:pt x="629" y="214"/>
                        <a:pt x="319" y="192"/>
                        <a:pt x="157" y="23"/>
                      </a:cubicBezTo>
                      <a:cubicBezTo>
                        <a:pt x="141" y="8"/>
                        <a:pt x="123" y="1"/>
                        <a:pt x="106" y="1"/>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8"/>
                <p:cNvSpPr/>
                <p:nvPr/>
              </p:nvSpPr>
              <p:spPr>
                <a:xfrm>
                  <a:off x="6392403" y="3709096"/>
                  <a:ext cx="125240" cy="96279"/>
                </a:xfrm>
                <a:custGeom>
                  <a:rect b="b" l="l" r="r" t="t"/>
                  <a:pathLst>
                    <a:path extrusionOk="0" h="1609" w="2093">
                      <a:moveTo>
                        <a:pt x="714" y="0"/>
                      </a:moveTo>
                      <a:cubicBezTo>
                        <a:pt x="454" y="4"/>
                        <a:pt x="208" y="79"/>
                        <a:pt x="0" y="233"/>
                      </a:cubicBezTo>
                      <a:lnTo>
                        <a:pt x="3" y="267"/>
                      </a:lnTo>
                      <a:cubicBezTo>
                        <a:pt x="102" y="256"/>
                        <a:pt x="201" y="250"/>
                        <a:pt x="299" y="250"/>
                      </a:cubicBezTo>
                      <a:cubicBezTo>
                        <a:pt x="423" y="250"/>
                        <a:pt x="547" y="260"/>
                        <a:pt x="669" y="281"/>
                      </a:cubicBezTo>
                      <a:cubicBezTo>
                        <a:pt x="887" y="318"/>
                        <a:pt x="1095" y="397"/>
                        <a:pt x="1277" y="520"/>
                      </a:cubicBezTo>
                      <a:cubicBezTo>
                        <a:pt x="1458" y="643"/>
                        <a:pt x="1611" y="807"/>
                        <a:pt x="1734" y="991"/>
                      </a:cubicBezTo>
                      <a:cubicBezTo>
                        <a:pt x="1853" y="1175"/>
                        <a:pt x="1938" y="1387"/>
                        <a:pt x="1946" y="1609"/>
                      </a:cubicBezTo>
                      <a:lnTo>
                        <a:pt x="1979" y="1609"/>
                      </a:lnTo>
                      <a:cubicBezTo>
                        <a:pt x="2093" y="1373"/>
                        <a:pt x="2052" y="1086"/>
                        <a:pt x="1952" y="851"/>
                      </a:cubicBezTo>
                      <a:cubicBezTo>
                        <a:pt x="1853" y="612"/>
                        <a:pt x="1689" y="404"/>
                        <a:pt x="1472" y="243"/>
                      </a:cubicBezTo>
                      <a:cubicBezTo>
                        <a:pt x="1246" y="76"/>
                        <a:pt x="969" y="0"/>
                        <a:pt x="714" y="0"/>
                      </a:cubicBezTo>
                      <a:close/>
                    </a:path>
                  </a:pathLst>
                </a:custGeom>
                <a:solidFill>
                  <a:srgbClr val="4220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8"/>
                <p:cNvSpPr/>
                <p:nvPr/>
              </p:nvSpPr>
              <p:spPr>
                <a:xfrm>
                  <a:off x="5968328" y="3616347"/>
                  <a:ext cx="117282" cy="43981"/>
                </a:xfrm>
                <a:custGeom>
                  <a:rect b="b" l="l" r="r" t="t"/>
                  <a:pathLst>
                    <a:path extrusionOk="0" h="735" w="1960">
                      <a:moveTo>
                        <a:pt x="980" y="0"/>
                      </a:moveTo>
                      <a:cubicBezTo>
                        <a:pt x="795" y="0"/>
                        <a:pt x="620" y="35"/>
                        <a:pt x="458" y="104"/>
                      </a:cubicBezTo>
                      <a:cubicBezTo>
                        <a:pt x="290" y="172"/>
                        <a:pt x="79" y="291"/>
                        <a:pt x="0" y="503"/>
                      </a:cubicBezTo>
                      <a:lnTo>
                        <a:pt x="21" y="530"/>
                      </a:lnTo>
                      <a:cubicBezTo>
                        <a:pt x="161" y="438"/>
                        <a:pt x="335" y="403"/>
                        <a:pt x="502" y="376"/>
                      </a:cubicBezTo>
                      <a:cubicBezTo>
                        <a:pt x="636" y="355"/>
                        <a:pt x="771" y="342"/>
                        <a:pt x="906" y="342"/>
                      </a:cubicBezTo>
                      <a:cubicBezTo>
                        <a:pt x="943" y="342"/>
                        <a:pt x="980" y="343"/>
                        <a:pt x="1017" y="345"/>
                      </a:cubicBezTo>
                      <a:cubicBezTo>
                        <a:pt x="1359" y="353"/>
                        <a:pt x="1704" y="479"/>
                        <a:pt x="1932" y="734"/>
                      </a:cubicBezTo>
                      <a:lnTo>
                        <a:pt x="1959" y="714"/>
                      </a:lnTo>
                      <a:cubicBezTo>
                        <a:pt x="1939" y="496"/>
                        <a:pt x="1795" y="312"/>
                        <a:pt x="1622" y="195"/>
                      </a:cubicBezTo>
                      <a:cubicBezTo>
                        <a:pt x="1447" y="69"/>
                        <a:pt x="1236" y="11"/>
                        <a:pt x="1034" y="1"/>
                      </a:cubicBezTo>
                      <a:cubicBezTo>
                        <a:pt x="1016" y="1"/>
                        <a:pt x="998" y="0"/>
                        <a:pt x="980" y="0"/>
                      </a:cubicBezTo>
                      <a:close/>
                    </a:path>
                  </a:pathLst>
                </a:custGeom>
                <a:solidFill>
                  <a:srgbClr val="4220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8"/>
                <p:cNvSpPr/>
                <p:nvPr/>
              </p:nvSpPr>
              <p:spPr>
                <a:xfrm>
                  <a:off x="6470014" y="4215928"/>
                  <a:ext cx="361179" cy="543564"/>
                </a:xfrm>
                <a:custGeom>
                  <a:rect b="b" l="l" r="r" t="t"/>
                  <a:pathLst>
                    <a:path extrusionOk="0" h="9084" w="6036">
                      <a:moveTo>
                        <a:pt x="1164" y="0"/>
                      </a:moveTo>
                      <a:cubicBezTo>
                        <a:pt x="942" y="89"/>
                        <a:pt x="772" y="345"/>
                        <a:pt x="655" y="607"/>
                      </a:cubicBezTo>
                      <a:cubicBezTo>
                        <a:pt x="474" y="1021"/>
                        <a:pt x="379" y="1512"/>
                        <a:pt x="454" y="1973"/>
                      </a:cubicBezTo>
                      <a:cubicBezTo>
                        <a:pt x="277" y="2164"/>
                        <a:pt x="161" y="2386"/>
                        <a:pt x="123" y="2632"/>
                      </a:cubicBezTo>
                      <a:cubicBezTo>
                        <a:pt x="0" y="3479"/>
                        <a:pt x="867" y="4328"/>
                        <a:pt x="2144" y="4700"/>
                      </a:cubicBezTo>
                      <a:cubicBezTo>
                        <a:pt x="2137" y="4700"/>
                        <a:pt x="2133" y="4703"/>
                        <a:pt x="2133" y="4703"/>
                      </a:cubicBezTo>
                      <a:cubicBezTo>
                        <a:pt x="2133" y="4703"/>
                        <a:pt x="1539" y="5609"/>
                        <a:pt x="1424" y="6813"/>
                      </a:cubicBezTo>
                      <a:cubicBezTo>
                        <a:pt x="1331" y="7732"/>
                        <a:pt x="1301" y="9083"/>
                        <a:pt x="1301" y="9083"/>
                      </a:cubicBezTo>
                      <a:lnTo>
                        <a:pt x="4830" y="9083"/>
                      </a:lnTo>
                      <a:cubicBezTo>
                        <a:pt x="4830" y="9083"/>
                        <a:pt x="5615" y="8398"/>
                        <a:pt x="3909" y="4898"/>
                      </a:cubicBezTo>
                      <a:cubicBezTo>
                        <a:pt x="3902" y="4892"/>
                        <a:pt x="3915" y="4881"/>
                        <a:pt x="3919" y="4871"/>
                      </a:cubicBezTo>
                      <a:cubicBezTo>
                        <a:pt x="5032" y="4765"/>
                        <a:pt x="5885" y="4237"/>
                        <a:pt x="5995" y="3485"/>
                      </a:cubicBezTo>
                      <a:cubicBezTo>
                        <a:pt x="6036" y="3192"/>
                        <a:pt x="5960" y="2895"/>
                        <a:pt x="5786" y="2618"/>
                      </a:cubicBezTo>
                      <a:cubicBezTo>
                        <a:pt x="5913" y="2178"/>
                        <a:pt x="5892" y="1689"/>
                        <a:pt x="5786" y="1267"/>
                      </a:cubicBezTo>
                      <a:cubicBezTo>
                        <a:pt x="5718" y="990"/>
                        <a:pt x="5598" y="717"/>
                        <a:pt x="5407" y="597"/>
                      </a:cubicBezTo>
                      <a:cubicBezTo>
                        <a:pt x="4953" y="676"/>
                        <a:pt x="4499" y="996"/>
                        <a:pt x="4172" y="1481"/>
                      </a:cubicBezTo>
                      <a:cubicBezTo>
                        <a:pt x="3905" y="1390"/>
                        <a:pt x="3619" y="1321"/>
                        <a:pt x="3318" y="1276"/>
                      </a:cubicBezTo>
                      <a:cubicBezTo>
                        <a:pt x="3081" y="1242"/>
                        <a:pt x="2848" y="1226"/>
                        <a:pt x="2622" y="1226"/>
                      </a:cubicBezTo>
                      <a:cubicBezTo>
                        <a:pt x="2561" y="1226"/>
                        <a:pt x="2501" y="1227"/>
                        <a:pt x="2441" y="1229"/>
                      </a:cubicBezTo>
                      <a:cubicBezTo>
                        <a:pt x="2174" y="611"/>
                        <a:pt x="1693" y="157"/>
                        <a:pt x="1164"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8"/>
                <p:cNvSpPr/>
                <p:nvPr/>
              </p:nvSpPr>
              <p:spPr>
                <a:xfrm>
                  <a:off x="6514115" y="4245488"/>
                  <a:ext cx="76891" cy="76053"/>
                </a:xfrm>
                <a:custGeom>
                  <a:rect b="b" l="l" r="r" t="t"/>
                  <a:pathLst>
                    <a:path extrusionOk="0" h="1271" w="1285">
                      <a:moveTo>
                        <a:pt x="462" y="1"/>
                      </a:moveTo>
                      <a:cubicBezTo>
                        <a:pt x="372" y="80"/>
                        <a:pt x="281" y="216"/>
                        <a:pt x="202" y="393"/>
                      </a:cubicBezTo>
                      <a:cubicBezTo>
                        <a:pt x="76" y="683"/>
                        <a:pt x="7" y="987"/>
                        <a:pt x="0" y="1271"/>
                      </a:cubicBezTo>
                      <a:lnTo>
                        <a:pt x="1284" y="748"/>
                      </a:lnTo>
                      <a:cubicBezTo>
                        <a:pt x="1076" y="400"/>
                        <a:pt x="782" y="134"/>
                        <a:pt x="462" y="1"/>
                      </a:cubicBezTo>
                      <a:close/>
                    </a:path>
                  </a:pathLst>
                </a:custGeom>
                <a:solidFill>
                  <a:srgbClr val="E88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8"/>
                <p:cNvSpPr/>
                <p:nvPr/>
              </p:nvSpPr>
              <p:spPr>
                <a:xfrm>
                  <a:off x="6738389" y="4281271"/>
                  <a:ext cx="65642" cy="77250"/>
                </a:xfrm>
                <a:custGeom>
                  <a:rect b="b" l="l" r="r" t="t"/>
                  <a:pathLst>
                    <a:path extrusionOk="0" h="1291" w="1097">
                      <a:moveTo>
                        <a:pt x="834" y="0"/>
                      </a:moveTo>
                      <a:cubicBezTo>
                        <a:pt x="533" y="96"/>
                        <a:pt x="236" y="321"/>
                        <a:pt x="0" y="635"/>
                      </a:cubicBezTo>
                      <a:lnTo>
                        <a:pt x="1062" y="1290"/>
                      </a:lnTo>
                      <a:cubicBezTo>
                        <a:pt x="1097" y="1010"/>
                        <a:pt x="1076" y="703"/>
                        <a:pt x="1001" y="403"/>
                      </a:cubicBezTo>
                      <a:cubicBezTo>
                        <a:pt x="953" y="208"/>
                        <a:pt x="892" y="79"/>
                        <a:pt x="834" y="0"/>
                      </a:cubicBezTo>
                      <a:close/>
                    </a:path>
                  </a:pathLst>
                </a:custGeom>
                <a:solidFill>
                  <a:srgbClr val="E88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8"/>
                <p:cNvSpPr/>
                <p:nvPr/>
              </p:nvSpPr>
              <p:spPr>
                <a:xfrm>
                  <a:off x="6641152" y="4407470"/>
                  <a:ext cx="49486" cy="24414"/>
                </a:xfrm>
                <a:custGeom>
                  <a:rect b="b" l="l" r="r" t="t"/>
                  <a:pathLst>
                    <a:path extrusionOk="0" h="408" w="827">
                      <a:moveTo>
                        <a:pt x="279" y="1"/>
                      </a:moveTo>
                      <a:cubicBezTo>
                        <a:pt x="223" y="1"/>
                        <a:pt x="169" y="4"/>
                        <a:pt x="120" y="11"/>
                      </a:cubicBezTo>
                      <a:cubicBezTo>
                        <a:pt x="42" y="21"/>
                        <a:pt x="1" y="100"/>
                        <a:pt x="59" y="151"/>
                      </a:cubicBezTo>
                      <a:lnTo>
                        <a:pt x="342" y="390"/>
                      </a:lnTo>
                      <a:cubicBezTo>
                        <a:pt x="357" y="401"/>
                        <a:pt x="375" y="408"/>
                        <a:pt x="393" y="408"/>
                      </a:cubicBezTo>
                      <a:cubicBezTo>
                        <a:pt x="407" y="408"/>
                        <a:pt x="421" y="404"/>
                        <a:pt x="434" y="396"/>
                      </a:cubicBezTo>
                      <a:lnTo>
                        <a:pt x="759" y="223"/>
                      </a:lnTo>
                      <a:cubicBezTo>
                        <a:pt x="827" y="185"/>
                        <a:pt x="803" y="100"/>
                        <a:pt x="728" y="73"/>
                      </a:cubicBezTo>
                      <a:cubicBezTo>
                        <a:pt x="607" y="28"/>
                        <a:pt x="435" y="1"/>
                        <a:pt x="279" y="1"/>
                      </a:cubicBezTo>
                      <a:close/>
                    </a:path>
                  </a:pathLst>
                </a:custGeom>
                <a:solidFill>
                  <a:srgbClr val="7C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8"/>
                <p:cNvSpPr/>
                <p:nvPr/>
              </p:nvSpPr>
              <p:spPr>
                <a:xfrm>
                  <a:off x="6512320" y="4411599"/>
                  <a:ext cx="61094" cy="1675"/>
                </a:xfrm>
                <a:custGeom>
                  <a:rect b="b" l="l" r="r" t="t"/>
                  <a:pathLst>
                    <a:path extrusionOk="0" h="28" w="1021">
                      <a:moveTo>
                        <a:pt x="510" y="1"/>
                      </a:moveTo>
                      <a:cubicBezTo>
                        <a:pt x="342" y="1"/>
                        <a:pt x="174" y="5"/>
                        <a:pt x="7" y="14"/>
                      </a:cubicBezTo>
                      <a:cubicBezTo>
                        <a:pt x="0" y="17"/>
                        <a:pt x="0" y="28"/>
                        <a:pt x="7" y="28"/>
                      </a:cubicBezTo>
                      <a:cubicBezTo>
                        <a:pt x="181" y="17"/>
                        <a:pt x="357" y="12"/>
                        <a:pt x="532" y="12"/>
                      </a:cubicBezTo>
                      <a:cubicBezTo>
                        <a:pt x="693" y="12"/>
                        <a:pt x="854" y="16"/>
                        <a:pt x="1013" y="24"/>
                      </a:cubicBezTo>
                      <a:cubicBezTo>
                        <a:pt x="1020" y="24"/>
                        <a:pt x="1020" y="14"/>
                        <a:pt x="1013" y="14"/>
                      </a:cubicBezTo>
                      <a:cubicBezTo>
                        <a:pt x="846" y="5"/>
                        <a:pt x="678" y="1"/>
                        <a:pt x="510" y="1"/>
                      </a:cubicBezTo>
                      <a:close/>
                    </a:path>
                  </a:pathLst>
                </a:custGeom>
                <a:solidFill>
                  <a:srgbClr val="7C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8"/>
                <p:cNvSpPr/>
                <p:nvPr/>
              </p:nvSpPr>
              <p:spPr>
                <a:xfrm>
                  <a:off x="6737372" y="4439484"/>
                  <a:ext cx="58461" cy="8676"/>
                </a:xfrm>
                <a:custGeom>
                  <a:rect b="b" l="l" r="r" t="t"/>
                  <a:pathLst>
                    <a:path extrusionOk="0" h="145" w="977">
                      <a:moveTo>
                        <a:pt x="5" y="1"/>
                      </a:moveTo>
                      <a:cubicBezTo>
                        <a:pt x="0" y="1"/>
                        <a:pt x="1" y="9"/>
                        <a:pt x="8" y="12"/>
                      </a:cubicBezTo>
                      <a:cubicBezTo>
                        <a:pt x="331" y="33"/>
                        <a:pt x="652" y="77"/>
                        <a:pt x="970" y="145"/>
                      </a:cubicBezTo>
                      <a:cubicBezTo>
                        <a:pt x="974" y="145"/>
                        <a:pt x="977" y="138"/>
                        <a:pt x="970" y="135"/>
                      </a:cubicBezTo>
                      <a:cubicBezTo>
                        <a:pt x="652" y="66"/>
                        <a:pt x="331" y="22"/>
                        <a:pt x="8" y="2"/>
                      </a:cubicBezTo>
                      <a:cubicBezTo>
                        <a:pt x="7" y="1"/>
                        <a:pt x="6" y="1"/>
                        <a:pt x="5" y="1"/>
                      </a:cubicBezTo>
                      <a:close/>
                    </a:path>
                  </a:pathLst>
                </a:custGeom>
                <a:solidFill>
                  <a:srgbClr val="7C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8"/>
                <p:cNvSpPr/>
                <p:nvPr/>
              </p:nvSpPr>
              <p:spPr>
                <a:xfrm>
                  <a:off x="5382510" y="3701916"/>
                  <a:ext cx="93167" cy="159228"/>
                </a:xfrm>
                <a:custGeom>
                  <a:rect b="b" l="l" r="r" t="t"/>
                  <a:pathLst>
                    <a:path extrusionOk="0" h="2661" w="1557">
                      <a:moveTo>
                        <a:pt x="573" y="0"/>
                      </a:moveTo>
                      <a:cubicBezTo>
                        <a:pt x="545" y="0"/>
                        <a:pt x="517" y="5"/>
                        <a:pt x="489" y="15"/>
                      </a:cubicBezTo>
                      <a:cubicBezTo>
                        <a:pt x="341" y="62"/>
                        <a:pt x="270" y="226"/>
                        <a:pt x="328" y="366"/>
                      </a:cubicBezTo>
                      <a:lnTo>
                        <a:pt x="669" y="1193"/>
                      </a:lnTo>
                      <a:cubicBezTo>
                        <a:pt x="673" y="1203"/>
                        <a:pt x="679" y="1213"/>
                        <a:pt x="683" y="1223"/>
                      </a:cubicBezTo>
                      <a:lnTo>
                        <a:pt x="0" y="1746"/>
                      </a:lnTo>
                      <a:lnTo>
                        <a:pt x="697" y="2660"/>
                      </a:lnTo>
                      <a:lnTo>
                        <a:pt x="1045" y="2394"/>
                      </a:lnTo>
                      <a:cubicBezTo>
                        <a:pt x="1475" y="2066"/>
                        <a:pt x="1557" y="1455"/>
                        <a:pt x="1229" y="1025"/>
                      </a:cubicBezTo>
                      <a:cubicBezTo>
                        <a:pt x="1160" y="943"/>
                        <a:pt x="1103" y="848"/>
                        <a:pt x="1062" y="749"/>
                      </a:cubicBezTo>
                      <a:lnTo>
                        <a:pt x="823" y="172"/>
                      </a:lnTo>
                      <a:cubicBezTo>
                        <a:pt x="782" y="69"/>
                        <a:pt x="681" y="0"/>
                        <a:pt x="573" y="0"/>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8"/>
                <p:cNvSpPr/>
                <p:nvPr/>
              </p:nvSpPr>
              <p:spPr>
                <a:xfrm>
                  <a:off x="6364758" y="4346615"/>
                  <a:ext cx="132899" cy="412699"/>
                </a:xfrm>
                <a:custGeom>
                  <a:rect b="b" l="l" r="r" t="t"/>
                  <a:pathLst>
                    <a:path extrusionOk="0" h="6897" w="2221">
                      <a:moveTo>
                        <a:pt x="53" y="1"/>
                      </a:moveTo>
                      <a:cubicBezTo>
                        <a:pt x="34" y="1"/>
                        <a:pt x="17" y="4"/>
                        <a:pt x="1" y="11"/>
                      </a:cubicBezTo>
                      <a:cubicBezTo>
                        <a:pt x="1" y="11"/>
                        <a:pt x="1957" y="2899"/>
                        <a:pt x="971" y="6896"/>
                      </a:cubicBezTo>
                      <a:lnTo>
                        <a:pt x="1847" y="6896"/>
                      </a:lnTo>
                      <a:cubicBezTo>
                        <a:pt x="2042" y="5739"/>
                        <a:pt x="2220" y="4971"/>
                        <a:pt x="1762" y="2919"/>
                      </a:cubicBezTo>
                      <a:cubicBezTo>
                        <a:pt x="1433" y="1441"/>
                        <a:pt x="440" y="1"/>
                        <a:pt x="53"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8"/>
                <p:cNvSpPr/>
                <p:nvPr/>
              </p:nvSpPr>
              <p:spPr>
                <a:xfrm>
                  <a:off x="6090219" y="4117194"/>
                  <a:ext cx="1137" cy="898"/>
                </a:xfrm>
                <a:custGeom>
                  <a:rect b="b" l="l" r="r" t="t"/>
                  <a:pathLst>
                    <a:path extrusionOk="0" h="15" w="19">
                      <a:moveTo>
                        <a:pt x="8" y="1"/>
                      </a:moveTo>
                      <a:cubicBezTo>
                        <a:pt x="1" y="1"/>
                        <a:pt x="1" y="15"/>
                        <a:pt x="8" y="15"/>
                      </a:cubicBezTo>
                      <a:cubicBezTo>
                        <a:pt x="18" y="15"/>
                        <a:pt x="18" y="1"/>
                        <a:pt x="8" y="1"/>
                      </a:cubicBezTo>
                      <a:close/>
                    </a:path>
                  </a:pathLst>
                </a:custGeom>
                <a:solidFill>
                  <a:srgbClr val="7C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8"/>
                <p:cNvSpPr/>
                <p:nvPr/>
              </p:nvSpPr>
              <p:spPr>
                <a:xfrm>
                  <a:off x="5204611" y="3359939"/>
                  <a:ext cx="278005" cy="579825"/>
                </a:xfrm>
                <a:custGeom>
                  <a:rect b="b" l="l" r="r" t="t"/>
                  <a:pathLst>
                    <a:path extrusionOk="0" h="9690" w="4646">
                      <a:moveTo>
                        <a:pt x="469" y="0"/>
                      </a:moveTo>
                      <a:cubicBezTo>
                        <a:pt x="416" y="0"/>
                        <a:pt x="362" y="11"/>
                        <a:pt x="311" y="33"/>
                      </a:cubicBezTo>
                      <a:cubicBezTo>
                        <a:pt x="98" y="121"/>
                        <a:pt x="0" y="360"/>
                        <a:pt x="89" y="572"/>
                      </a:cubicBezTo>
                      <a:lnTo>
                        <a:pt x="3799" y="9437"/>
                      </a:lnTo>
                      <a:cubicBezTo>
                        <a:pt x="3864" y="9594"/>
                        <a:pt x="4018" y="9690"/>
                        <a:pt x="4180" y="9690"/>
                      </a:cubicBezTo>
                      <a:cubicBezTo>
                        <a:pt x="4232" y="9690"/>
                        <a:pt x="4284" y="9680"/>
                        <a:pt x="4335" y="9659"/>
                      </a:cubicBezTo>
                      <a:cubicBezTo>
                        <a:pt x="4547" y="9571"/>
                        <a:pt x="4645" y="9328"/>
                        <a:pt x="4557" y="9120"/>
                      </a:cubicBezTo>
                      <a:lnTo>
                        <a:pt x="846" y="255"/>
                      </a:lnTo>
                      <a:cubicBezTo>
                        <a:pt x="782" y="95"/>
                        <a:pt x="630" y="0"/>
                        <a:pt x="469" y="0"/>
                      </a:cubicBezTo>
                      <a:close/>
                    </a:path>
                  </a:pathLst>
                </a:custGeom>
                <a:solidFill>
                  <a:srgbClr val="936F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8"/>
                <p:cNvSpPr/>
                <p:nvPr/>
              </p:nvSpPr>
              <p:spPr>
                <a:xfrm>
                  <a:off x="5341222" y="3747632"/>
                  <a:ext cx="55828" cy="43861"/>
                </a:xfrm>
                <a:custGeom>
                  <a:rect b="b" l="l" r="r" t="t"/>
                  <a:pathLst>
                    <a:path extrusionOk="0" h="733" w="933">
                      <a:moveTo>
                        <a:pt x="655" y="1"/>
                      </a:moveTo>
                      <a:cubicBezTo>
                        <a:pt x="610" y="1"/>
                        <a:pt x="564" y="14"/>
                        <a:pt x="523" y="40"/>
                      </a:cubicBezTo>
                      <a:lnTo>
                        <a:pt x="144" y="289"/>
                      </a:lnTo>
                      <a:cubicBezTo>
                        <a:pt x="32" y="360"/>
                        <a:pt x="0" y="511"/>
                        <a:pt x="73" y="623"/>
                      </a:cubicBezTo>
                      <a:cubicBezTo>
                        <a:pt x="119" y="694"/>
                        <a:pt x="196" y="732"/>
                        <a:pt x="274" y="732"/>
                      </a:cubicBezTo>
                      <a:cubicBezTo>
                        <a:pt x="320" y="732"/>
                        <a:pt x="366" y="719"/>
                        <a:pt x="407" y="691"/>
                      </a:cubicBezTo>
                      <a:lnTo>
                        <a:pt x="789" y="445"/>
                      </a:lnTo>
                      <a:cubicBezTo>
                        <a:pt x="898" y="371"/>
                        <a:pt x="933" y="220"/>
                        <a:pt x="857" y="111"/>
                      </a:cubicBezTo>
                      <a:cubicBezTo>
                        <a:pt x="811" y="40"/>
                        <a:pt x="734" y="1"/>
                        <a:pt x="655" y="1"/>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8"/>
                <p:cNvSpPr/>
                <p:nvPr/>
              </p:nvSpPr>
              <p:spPr>
                <a:xfrm>
                  <a:off x="5353668" y="3778389"/>
                  <a:ext cx="58102" cy="39074"/>
                </a:xfrm>
                <a:custGeom>
                  <a:rect b="b" l="l" r="r" t="t"/>
                  <a:pathLst>
                    <a:path extrusionOk="0" h="653" w="971">
                      <a:moveTo>
                        <a:pt x="694" y="1"/>
                      </a:moveTo>
                      <a:cubicBezTo>
                        <a:pt x="664" y="1"/>
                        <a:pt x="634" y="6"/>
                        <a:pt x="605" y="17"/>
                      </a:cubicBezTo>
                      <a:lnTo>
                        <a:pt x="185" y="188"/>
                      </a:lnTo>
                      <a:cubicBezTo>
                        <a:pt x="62" y="235"/>
                        <a:pt x="1" y="375"/>
                        <a:pt x="49" y="501"/>
                      </a:cubicBezTo>
                      <a:cubicBezTo>
                        <a:pt x="87" y="595"/>
                        <a:pt x="178" y="653"/>
                        <a:pt x="273" y="653"/>
                      </a:cubicBezTo>
                      <a:cubicBezTo>
                        <a:pt x="303" y="653"/>
                        <a:pt x="333" y="647"/>
                        <a:pt x="363" y="635"/>
                      </a:cubicBezTo>
                      <a:lnTo>
                        <a:pt x="786" y="468"/>
                      </a:lnTo>
                      <a:cubicBezTo>
                        <a:pt x="909" y="416"/>
                        <a:pt x="971" y="276"/>
                        <a:pt x="919" y="153"/>
                      </a:cubicBezTo>
                      <a:cubicBezTo>
                        <a:pt x="882" y="59"/>
                        <a:pt x="791" y="1"/>
                        <a:pt x="694" y="1"/>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8"/>
                <p:cNvSpPr/>
                <p:nvPr/>
              </p:nvSpPr>
              <p:spPr>
                <a:xfrm>
                  <a:off x="5379399" y="3825841"/>
                  <a:ext cx="49725" cy="30697"/>
                </a:xfrm>
                <a:custGeom>
                  <a:rect b="b" l="l" r="r" t="t"/>
                  <a:pathLst>
                    <a:path extrusionOk="0" h="513" w="831">
                      <a:moveTo>
                        <a:pt x="611" y="1"/>
                      </a:moveTo>
                      <a:cubicBezTo>
                        <a:pt x="592" y="1"/>
                        <a:pt x="573" y="4"/>
                        <a:pt x="554" y="9"/>
                      </a:cubicBezTo>
                      <a:lnTo>
                        <a:pt x="168" y="118"/>
                      </a:lnTo>
                      <a:cubicBezTo>
                        <a:pt x="62" y="149"/>
                        <a:pt x="1" y="261"/>
                        <a:pt x="32" y="367"/>
                      </a:cubicBezTo>
                      <a:cubicBezTo>
                        <a:pt x="57" y="455"/>
                        <a:pt x="138" y="512"/>
                        <a:pt x="225" y="512"/>
                      </a:cubicBezTo>
                      <a:cubicBezTo>
                        <a:pt x="243" y="512"/>
                        <a:pt x="262" y="509"/>
                        <a:pt x="281" y="504"/>
                      </a:cubicBezTo>
                      <a:lnTo>
                        <a:pt x="663" y="395"/>
                      </a:lnTo>
                      <a:cubicBezTo>
                        <a:pt x="769" y="361"/>
                        <a:pt x="831" y="252"/>
                        <a:pt x="799" y="146"/>
                      </a:cubicBezTo>
                      <a:cubicBezTo>
                        <a:pt x="775" y="56"/>
                        <a:pt x="696" y="1"/>
                        <a:pt x="611" y="1"/>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8"/>
                <p:cNvSpPr/>
                <p:nvPr/>
              </p:nvSpPr>
              <p:spPr>
                <a:xfrm>
                  <a:off x="5367790" y="3801427"/>
                  <a:ext cx="58042" cy="39074"/>
                </a:xfrm>
                <a:custGeom>
                  <a:rect b="b" l="l" r="r" t="t"/>
                  <a:pathLst>
                    <a:path extrusionOk="0" h="653" w="970">
                      <a:moveTo>
                        <a:pt x="696" y="1"/>
                      </a:moveTo>
                      <a:cubicBezTo>
                        <a:pt x="666" y="1"/>
                        <a:pt x="636" y="6"/>
                        <a:pt x="608" y="17"/>
                      </a:cubicBezTo>
                      <a:lnTo>
                        <a:pt x="185" y="185"/>
                      </a:lnTo>
                      <a:cubicBezTo>
                        <a:pt x="62" y="236"/>
                        <a:pt x="0" y="376"/>
                        <a:pt x="51" y="499"/>
                      </a:cubicBezTo>
                      <a:cubicBezTo>
                        <a:pt x="88" y="596"/>
                        <a:pt x="179" y="652"/>
                        <a:pt x="276" y="652"/>
                      </a:cubicBezTo>
                      <a:cubicBezTo>
                        <a:pt x="306" y="652"/>
                        <a:pt x="336" y="647"/>
                        <a:pt x="366" y="636"/>
                      </a:cubicBezTo>
                      <a:lnTo>
                        <a:pt x="785" y="468"/>
                      </a:lnTo>
                      <a:cubicBezTo>
                        <a:pt x="908" y="417"/>
                        <a:pt x="970" y="277"/>
                        <a:pt x="922" y="154"/>
                      </a:cubicBezTo>
                      <a:cubicBezTo>
                        <a:pt x="883" y="58"/>
                        <a:pt x="791" y="1"/>
                        <a:pt x="696" y="1"/>
                      </a:cubicBezTo>
                      <a:close/>
                    </a:path>
                  </a:pathLst>
                </a:custGeom>
                <a:solidFill>
                  <a:srgbClr val="F9B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8"/>
                <p:cNvSpPr/>
                <p:nvPr/>
              </p:nvSpPr>
              <p:spPr>
                <a:xfrm>
                  <a:off x="6759033" y="4344939"/>
                  <a:ext cx="264063" cy="414554"/>
                </a:xfrm>
                <a:custGeom>
                  <a:rect b="b" l="l" r="r" t="t"/>
                  <a:pathLst>
                    <a:path extrusionOk="0" h="6928" w="4413">
                      <a:moveTo>
                        <a:pt x="2541" y="1"/>
                      </a:moveTo>
                      <a:cubicBezTo>
                        <a:pt x="2394" y="1"/>
                        <a:pt x="2235" y="65"/>
                        <a:pt x="2069" y="206"/>
                      </a:cubicBezTo>
                      <a:cubicBezTo>
                        <a:pt x="1724" y="496"/>
                        <a:pt x="2291" y="1449"/>
                        <a:pt x="2520" y="3336"/>
                      </a:cubicBezTo>
                      <a:cubicBezTo>
                        <a:pt x="2806" y="5671"/>
                        <a:pt x="829" y="6549"/>
                        <a:pt x="18" y="6664"/>
                      </a:cubicBezTo>
                      <a:lnTo>
                        <a:pt x="0" y="6927"/>
                      </a:lnTo>
                      <a:cubicBezTo>
                        <a:pt x="4413" y="6326"/>
                        <a:pt x="4009" y="1"/>
                        <a:pt x="2541"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8"/>
                <p:cNvSpPr/>
                <p:nvPr/>
              </p:nvSpPr>
              <p:spPr>
                <a:xfrm>
                  <a:off x="6680765" y="3953536"/>
                  <a:ext cx="99629" cy="60795"/>
                </a:xfrm>
                <a:custGeom>
                  <a:rect b="b" l="l" r="r" t="t"/>
                  <a:pathLst>
                    <a:path extrusionOk="0" h="1016" w="1665">
                      <a:moveTo>
                        <a:pt x="703" y="1"/>
                      </a:moveTo>
                      <a:cubicBezTo>
                        <a:pt x="278" y="1"/>
                        <a:pt x="1" y="384"/>
                        <a:pt x="1" y="384"/>
                      </a:cubicBezTo>
                      <a:lnTo>
                        <a:pt x="59" y="784"/>
                      </a:lnTo>
                      <a:cubicBezTo>
                        <a:pt x="273" y="949"/>
                        <a:pt x="497" y="1016"/>
                        <a:pt x="698" y="1016"/>
                      </a:cubicBezTo>
                      <a:cubicBezTo>
                        <a:pt x="1269" y="1016"/>
                        <a:pt x="1664" y="482"/>
                        <a:pt x="1165" y="152"/>
                      </a:cubicBezTo>
                      <a:cubicBezTo>
                        <a:pt x="998" y="42"/>
                        <a:pt x="842" y="1"/>
                        <a:pt x="703" y="1"/>
                      </a:cubicBezTo>
                      <a:close/>
                    </a:path>
                  </a:pathLst>
                </a:custGeom>
                <a:solidFill>
                  <a:srgbClr val="F999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8"/>
                <p:cNvSpPr/>
                <p:nvPr/>
              </p:nvSpPr>
              <p:spPr>
                <a:xfrm>
                  <a:off x="5815501" y="3740990"/>
                  <a:ext cx="123265" cy="75515"/>
                </a:xfrm>
                <a:custGeom>
                  <a:rect b="b" l="l" r="r" t="t"/>
                  <a:pathLst>
                    <a:path extrusionOk="0" h="1262" w="2060">
                      <a:moveTo>
                        <a:pt x="632" y="1"/>
                      </a:moveTo>
                      <a:cubicBezTo>
                        <a:pt x="382" y="1"/>
                        <a:pt x="187" y="83"/>
                        <a:pt x="120" y="242"/>
                      </a:cubicBezTo>
                      <a:cubicBezTo>
                        <a:pt x="1" y="515"/>
                        <a:pt x="315" y="912"/>
                        <a:pt x="820" y="1126"/>
                      </a:cubicBezTo>
                      <a:cubicBezTo>
                        <a:pt x="1032" y="1217"/>
                        <a:pt x="1243" y="1261"/>
                        <a:pt x="1426" y="1261"/>
                      </a:cubicBezTo>
                      <a:cubicBezTo>
                        <a:pt x="1677" y="1261"/>
                        <a:pt x="1874" y="1179"/>
                        <a:pt x="1943" y="1021"/>
                      </a:cubicBezTo>
                      <a:cubicBezTo>
                        <a:pt x="2060" y="748"/>
                        <a:pt x="1745" y="351"/>
                        <a:pt x="1244" y="137"/>
                      </a:cubicBezTo>
                      <a:cubicBezTo>
                        <a:pt x="1029" y="46"/>
                        <a:pt x="816" y="1"/>
                        <a:pt x="632" y="1"/>
                      </a:cubicBezTo>
                      <a:close/>
                    </a:path>
                  </a:pathLst>
                </a:custGeom>
                <a:solidFill>
                  <a:srgbClr val="EA8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8"/>
                <p:cNvSpPr/>
                <p:nvPr/>
              </p:nvSpPr>
              <p:spPr>
                <a:xfrm>
                  <a:off x="6454276" y="3901537"/>
                  <a:ext cx="119914" cy="79045"/>
                </a:xfrm>
                <a:custGeom>
                  <a:rect b="b" l="l" r="r" t="t"/>
                  <a:pathLst>
                    <a:path extrusionOk="0" h="1321" w="2004">
                      <a:moveTo>
                        <a:pt x="1081" y="1"/>
                      </a:moveTo>
                      <a:cubicBezTo>
                        <a:pt x="1036" y="1"/>
                        <a:pt x="989" y="3"/>
                        <a:pt x="942" y="7"/>
                      </a:cubicBezTo>
                      <a:cubicBezTo>
                        <a:pt x="406" y="58"/>
                        <a:pt x="0" y="393"/>
                        <a:pt x="38" y="755"/>
                      </a:cubicBezTo>
                      <a:cubicBezTo>
                        <a:pt x="69" y="1082"/>
                        <a:pt x="455" y="1321"/>
                        <a:pt x="927" y="1321"/>
                      </a:cubicBezTo>
                      <a:cubicBezTo>
                        <a:pt x="973" y="1321"/>
                        <a:pt x="1019" y="1319"/>
                        <a:pt x="1065" y="1314"/>
                      </a:cubicBezTo>
                      <a:cubicBezTo>
                        <a:pt x="1601" y="1263"/>
                        <a:pt x="2004" y="929"/>
                        <a:pt x="1970" y="567"/>
                      </a:cubicBezTo>
                      <a:cubicBezTo>
                        <a:pt x="1939" y="237"/>
                        <a:pt x="1553" y="1"/>
                        <a:pt x="1081" y="1"/>
                      </a:cubicBezTo>
                      <a:close/>
                    </a:path>
                  </a:pathLst>
                </a:custGeom>
                <a:solidFill>
                  <a:srgbClr val="EA8B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8"/>
                <p:cNvSpPr/>
                <p:nvPr/>
              </p:nvSpPr>
              <p:spPr>
                <a:xfrm>
                  <a:off x="6424537" y="3916855"/>
                  <a:ext cx="19866" cy="31893"/>
                </a:xfrm>
                <a:custGeom>
                  <a:rect b="b" l="l" r="r" t="t"/>
                  <a:pathLst>
                    <a:path extrusionOk="0" h="533" w="332">
                      <a:moveTo>
                        <a:pt x="252" y="1"/>
                      </a:moveTo>
                      <a:cubicBezTo>
                        <a:pt x="219" y="1"/>
                        <a:pt x="186" y="20"/>
                        <a:pt x="180" y="62"/>
                      </a:cubicBezTo>
                      <a:cubicBezTo>
                        <a:pt x="163" y="191"/>
                        <a:pt x="115" y="308"/>
                        <a:pt x="40" y="413"/>
                      </a:cubicBezTo>
                      <a:cubicBezTo>
                        <a:pt x="0" y="470"/>
                        <a:pt x="52" y="533"/>
                        <a:pt x="104" y="533"/>
                      </a:cubicBezTo>
                      <a:cubicBezTo>
                        <a:pt x="124" y="533"/>
                        <a:pt x="144" y="524"/>
                        <a:pt x="159" y="502"/>
                      </a:cubicBezTo>
                      <a:cubicBezTo>
                        <a:pt x="248" y="376"/>
                        <a:pt x="303" y="232"/>
                        <a:pt x="327" y="79"/>
                      </a:cubicBezTo>
                      <a:cubicBezTo>
                        <a:pt x="332" y="29"/>
                        <a:pt x="292" y="1"/>
                        <a:pt x="252" y="1"/>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8"/>
                <p:cNvSpPr/>
                <p:nvPr/>
              </p:nvSpPr>
              <p:spPr>
                <a:xfrm>
                  <a:off x="5818972" y="4419558"/>
                  <a:ext cx="216612" cy="340535"/>
                </a:xfrm>
                <a:custGeom>
                  <a:rect b="b" l="l" r="r" t="t"/>
                  <a:pathLst>
                    <a:path extrusionOk="0" h="5691" w="3620">
                      <a:moveTo>
                        <a:pt x="1" y="0"/>
                      </a:moveTo>
                      <a:lnTo>
                        <a:pt x="1485" y="5691"/>
                      </a:lnTo>
                      <a:lnTo>
                        <a:pt x="2325" y="5691"/>
                      </a:lnTo>
                      <a:cubicBezTo>
                        <a:pt x="2325" y="5691"/>
                        <a:pt x="3620" y="4533"/>
                        <a:pt x="2858" y="2461"/>
                      </a:cubicBezTo>
                      <a:cubicBezTo>
                        <a:pt x="2097" y="386"/>
                        <a:pt x="1" y="0"/>
                        <a:pt x="1" y="0"/>
                      </a:cubicBezTo>
                      <a:close/>
                    </a:path>
                  </a:pathLst>
                </a:custGeom>
                <a:solidFill>
                  <a:srgbClr val="6B91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8"/>
                <p:cNvSpPr/>
                <p:nvPr/>
              </p:nvSpPr>
              <p:spPr>
                <a:xfrm>
                  <a:off x="5572437" y="4413095"/>
                  <a:ext cx="439626" cy="346220"/>
                </a:xfrm>
                <a:custGeom>
                  <a:rect b="b" l="l" r="r" t="t"/>
                  <a:pathLst>
                    <a:path extrusionOk="0" h="5786" w="7347">
                      <a:moveTo>
                        <a:pt x="3015" y="0"/>
                      </a:moveTo>
                      <a:cubicBezTo>
                        <a:pt x="618" y="0"/>
                        <a:pt x="167" y="1832"/>
                        <a:pt x="1" y="1921"/>
                      </a:cubicBezTo>
                      <a:lnTo>
                        <a:pt x="66" y="5785"/>
                      </a:lnTo>
                      <a:lnTo>
                        <a:pt x="5886" y="5785"/>
                      </a:lnTo>
                      <a:cubicBezTo>
                        <a:pt x="7346" y="4041"/>
                        <a:pt x="6982" y="545"/>
                        <a:pt x="3851" y="67"/>
                      </a:cubicBezTo>
                      <a:cubicBezTo>
                        <a:pt x="3549" y="21"/>
                        <a:pt x="3271" y="0"/>
                        <a:pt x="3015" y="0"/>
                      </a:cubicBez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8"/>
                <p:cNvSpPr/>
                <p:nvPr/>
              </p:nvSpPr>
              <p:spPr>
                <a:xfrm>
                  <a:off x="5699714" y="4428653"/>
                  <a:ext cx="110759" cy="92509"/>
                </a:xfrm>
                <a:custGeom>
                  <a:rect b="b" l="l" r="r" t="t"/>
                  <a:pathLst>
                    <a:path extrusionOk="0" h="1546" w="1851">
                      <a:moveTo>
                        <a:pt x="1048" y="0"/>
                      </a:moveTo>
                      <a:cubicBezTo>
                        <a:pt x="697" y="0"/>
                        <a:pt x="345" y="43"/>
                        <a:pt x="1" y="118"/>
                      </a:cubicBezTo>
                      <a:cubicBezTo>
                        <a:pt x="414" y="541"/>
                        <a:pt x="659" y="1046"/>
                        <a:pt x="669" y="1545"/>
                      </a:cubicBezTo>
                      <a:cubicBezTo>
                        <a:pt x="816" y="1419"/>
                        <a:pt x="967" y="1289"/>
                        <a:pt x="1113" y="1159"/>
                      </a:cubicBezTo>
                      <a:cubicBezTo>
                        <a:pt x="1352" y="954"/>
                        <a:pt x="1594" y="743"/>
                        <a:pt x="1762" y="473"/>
                      </a:cubicBezTo>
                      <a:cubicBezTo>
                        <a:pt x="1810" y="398"/>
                        <a:pt x="1851" y="309"/>
                        <a:pt x="1830" y="224"/>
                      </a:cubicBezTo>
                      <a:cubicBezTo>
                        <a:pt x="1792" y="83"/>
                        <a:pt x="1622" y="36"/>
                        <a:pt x="1475" y="22"/>
                      </a:cubicBezTo>
                      <a:cubicBezTo>
                        <a:pt x="1333" y="7"/>
                        <a:pt x="1191" y="0"/>
                        <a:pt x="1048" y="0"/>
                      </a:cubicBezTo>
                      <a:close/>
                    </a:path>
                  </a:pathLst>
                </a:custGeom>
                <a:solidFill>
                  <a:srgbClr val="DFDF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8"/>
                <p:cNvSpPr/>
                <p:nvPr/>
              </p:nvSpPr>
              <p:spPr>
                <a:xfrm>
                  <a:off x="5509966" y="4309754"/>
                  <a:ext cx="112973" cy="77789"/>
                </a:xfrm>
                <a:custGeom>
                  <a:rect b="b" l="l" r="r" t="t"/>
                  <a:pathLst>
                    <a:path extrusionOk="0" h="1300" w="1888">
                      <a:moveTo>
                        <a:pt x="1176" y="1"/>
                      </a:moveTo>
                      <a:cubicBezTo>
                        <a:pt x="1119" y="1"/>
                        <a:pt x="1061" y="18"/>
                        <a:pt x="1007" y="36"/>
                      </a:cubicBezTo>
                      <a:cubicBezTo>
                        <a:pt x="522" y="207"/>
                        <a:pt x="133" y="627"/>
                        <a:pt x="0" y="1125"/>
                      </a:cubicBezTo>
                      <a:lnTo>
                        <a:pt x="41" y="1128"/>
                      </a:lnTo>
                      <a:cubicBezTo>
                        <a:pt x="231" y="1091"/>
                        <a:pt x="430" y="1072"/>
                        <a:pt x="636" y="1072"/>
                      </a:cubicBezTo>
                      <a:cubicBezTo>
                        <a:pt x="997" y="1072"/>
                        <a:pt x="1377" y="1131"/>
                        <a:pt x="1758" y="1255"/>
                      </a:cubicBezTo>
                      <a:cubicBezTo>
                        <a:pt x="1803" y="1268"/>
                        <a:pt x="1847" y="1282"/>
                        <a:pt x="1888" y="1300"/>
                      </a:cubicBezTo>
                      <a:cubicBezTo>
                        <a:pt x="1806" y="931"/>
                        <a:pt x="1718" y="555"/>
                        <a:pt x="1509" y="241"/>
                      </a:cubicBezTo>
                      <a:cubicBezTo>
                        <a:pt x="1437" y="129"/>
                        <a:pt x="1335" y="16"/>
                        <a:pt x="1201" y="2"/>
                      </a:cubicBezTo>
                      <a:cubicBezTo>
                        <a:pt x="1193" y="1"/>
                        <a:pt x="1185" y="1"/>
                        <a:pt x="1176" y="1"/>
                      </a:cubicBezTo>
                      <a:close/>
                    </a:path>
                  </a:pathLst>
                </a:custGeom>
                <a:solidFill>
                  <a:srgbClr val="DFDF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8"/>
                <p:cNvSpPr/>
                <p:nvPr/>
              </p:nvSpPr>
              <p:spPr>
                <a:xfrm>
                  <a:off x="5399624" y="4373841"/>
                  <a:ext cx="340356" cy="252454"/>
                </a:xfrm>
                <a:custGeom>
                  <a:rect b="b" l="l" r="r" t="t"/>
                  <a:pathLst>
                    <a:path extrusionOk="0" h="4219" w="5688">
                      <a:moveTo>
                        <a:pt x="2480" y="1"/>
                      </a:moveTo>
                      <a:cubicBezTo>
                        <a:pt x="2274" y="1"/>
                        <a:pt x="2075" y="20"/>
                        <a:pt x="1885" y="57"/>
                      </a:cubicBezTo>
                      <a:cubicBezTo>
                        <a:pt x="1137" y="208"/>
                        <a:pt x="551" y="631"/>
                        <a:pt x="346" y="1259"/>
                      </a:cubicBezTo>
                      <a:cubicBezTo>
                        <a:pt x="1" y="2324"/>
                        <a:pt x="899" y="3567"/>
                        <a:pt x="2353" y="4038"/>
                      </a:cubicBezTo>
                      <a:cubicBezTo>
                        <a:pt x="2732" y="4161"/>
                        <a:pt x="3111" y="4219"/>
                        <a:pt x="3470" y="4219"/>
                      </a:cubicBezTo>
                      <a:cubicBezTo>
                        <a:pt x="4491" y="4219"/>
                        <a:pt x="5355" y="3750"/>
                        <a:pt x="5610" y="2962"/>
                      </a:cubicBezTo>
                      <a:cubicBezTo>
                        <a:pt x="5664" y="2799"/>
                        <a:pt x="5688" y="2631"/>
                        <a:pt x="5684" y="2461"/>
                      </a:cubicBezTo>
                      <a:cubicBezTo>
                        <a:pt x="5674" y="1962"/>
                        <a:pt x="5429" y="1457"/>
                        <a:pt x="5016" y="1034"/>
                      </a:cubicBezTo>
                      <a:cubicBezTo>
                        <a:pt x="4684" y="700"/>
                        <a:pt x="4247" y="413"/>
                        <a:pt x="3732" y="229"/>
                      </a:cubicBezTo>
                      <a:cubicBezTo>
                        <a:pt x="3691" y="211"/>
                        <a:pt x="3647" y="197"/>
                        <a:pt x="3602" y="184"/>
                      </a:cubicBezTo>
                      <a:cubicBezTo>
                        <a:pt x="3221" y="60"/>
                        <a:pt x="2841" y="1"/>
                        <a:pt x="2480" y="1"/>
                      </a:cubicBezTo>
                      <a:close/>
                    </a:path>
                  </a:pathLst>
                </a:custGeom>
                <a:solidFill>
                  <a:srgbClr val="DFDF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8"/>
                <p:cNvSpPr/>
                <p:nvPr/>
              </p:nvSpPr>
              <p:spPr>
                <a:xfrm>
                  <a:off x="5498896" y="4430628"/>
                  <a:ext cx="47690" cy="32731"/>
                </a:xfrm>
                <a:custGeom>
                  <a:rect b="b" l="l" r="r" t="t"/>
                  <a:pathLst>
                    <a:path extrusionOk="0" h="547" w="797">
                      <a:moveTo>
                        <a:pt x="206" y="0"/>
                      </a:moveTo>
                      <a:cubicBezTo>
                        <a:pt x="193" y="0"/>
                        <a:pt x="180" y="1"/>
                        <a:pt x="168" y="3"/>
                      </a:cubicBezTo>
                      <a:cubicBezTo>
                        <a:pt x="80" y="14"/>
                        <a:pt x="1" y="34"/>
                        <a:pt x="39" y="116"/>
                      </a:cubicBezTo>
                      <a:lnTo>
                        <a:pt x="206" y="491"/>
                      </a:lnTo>
                      <a:cubicBezTo>
                        <a:pt x="219" y="526"/>
                        <a:pt x="253" y="546"/>
                        <a:pt x="291" y="546"/>
                      </a:cubicBezTo>
                      <a:lnTo>
                        <a:pt x="704" y="529"/>
                      </a:lnTo>
                      <a:cubicBezTo>
                        <a:pt x="792" y="526"/>
                        <a:pt x="796" y="436"/>
                        <a:pt x="748" y="365"/>
                      </a:cubicBezTo>
                      <a:cubicBezTo>
                        <a:pt x="599" y="143"/>
                        <a:pt x="376" y="0"/>
                        <a:pt x="206" y="0"/>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8"/>
                <p:cNvSpPr/>
                <p:nvPr/>
              </p:nvSpPr>
              <p:spPr>
                <a:xfrm>
                  <a:off x="5550596" y="4484782"/>
                  <a:ext cx="82995" cy="48708"/>
                </a:xfrm>
                <a:custGeom>
                  <a:rect b="b" l="l" r="r" t="t"/>
                  <a:pathLst>
                    <a:path extrusionOk="0" h="814" w="1387">
                      <a:moveTo>
                        <a:pt x="6" y="1"/>
                      </a:moveTo>
                      <a:cubicBezTo>
                        <a:pt x="5" y="1"/>
                        <a:pt x="4" y="2"/>
                        <a:pt x="4" y="2"/>
                      </a:cubicBezTo>
                      <a:cubicBezTo>
                        <a:pt x="0" y="6"/>
                        <a:pt x="4" y="6"/>
                        <a:pt x="4" y="6"/>
                      </a:cubicBezTo>
                      <a:cubicBezTo>
                        <a:pt x="461" y="276"/>
                        <a:pt x="922" y="546"/>
                        <a:pt x="1379" y="812"/>
                      </a:cubicBezTo>
                      <a:cubicBezTo>
                        <a:pt x="1380" y="813"/>
                        <a:pt x="1381" y="813"/>
                        <a:pt x="1382" y="813"/>
                      </a:cubicBezTo>
                      <a:cubicBezTo>
                        <a:pt x="1383" y="813"/>
                        <a:pt x="1383" y="812"/>
                        <a:pt x="1383" y="812"/>
                      </a:cubicBezTo>
                      <a:cubicBezTo>
                        <a:pt x="1387" y="809"/>
                        <a:pt x="1387" y="809"/>
                        <a:pt x="1383" y="809"/>
                      </a:cubicBezTo>
                      <a:cubicBezTo>
                        <a:pt x="925" y="538"/>
                        <a:pt x="465" y="269"/>
                        <a:pt x="7" y="2"/>
                      </a:cubicBezTo>
                      <a:cubicBezTo>
                        <a:pt x="7" y="1"/>
                        <a:pt x="7" y="1"/>
                        <a:pt x="6" y="1"/>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8"/>
                <p:cNvSpPr/>
                <p:nvPr/>
              </p:nvSpPr>
              <p:spPr>
                <a:xfrm>
                  <a:off x="5568787" y="4482867"/>
                  <a:ext cx="84191" cy="27525"/>
                </a:xfrm>
                <a:custGeom>
                  <a:rect b="b" l="l" r="r" t="t"/>
                  <a:pathLst>
                    <a:path extrusionOk="0" h="460" w="1407">
                      <a:moveTo>
                        <a:pt x="0" y="1"/>
                      </a:moveTo>
                      <a:lnTo>
                        <a:pt x="0" y="7"/>
                      </a:lnTo>
                      <a:cubicBezTo>
                        <a:pt x="468" y="165"/>
                        <a:pt x="935" y="315"/>
                        <a:pt x="1403" y="458"/>
                      </a:cubicBezTo>
                      <a:cubicBezTo>
                        <a:pt x="1404" y="459"/>
                        <a:pt x="1405" y="459"/>
                        <a:pt x="1405" y="459"/>
                      </a:cubicBezTo>
                      <a:cubicBezTo>
                        <a:pt x="1406" y="459"/>
                        <a:pt x="1406" y="458"/>
                        <a:pt x="1406" y="458"/>
                      </a:cubicBezTo>
                      <a:lnTo>
                        <a:pt x="1406" y="455"/>
                      </a:lnTo>
                      <a:cubicBezTo>
                        <a:pt x="935" y="308"/>
                        <a:pt x="468" y="157"/>
                        <a:pt x="4" y="1"/>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8"/>
                <p:cNvSpPr/>
                <p:nvPr/>
              </p:nvSpPr>
              <p:spPr>
                <a:xfrm>
                  <a:off x="5577584" y="4469583"/>
                  <a:ext cx="94783" cy="22738"/>
                </a:xfrm>
                <a:custGeom>
                  <a:rect b="b" l="l" r="r" t="t"/>
                  <a:pathLst>
                    <a:path extrusionOk="0" h="380" w="1584">
                      <a:moveTo>
                        <a:pt x="7" y="1"/>
                      </a:moveTo>
                      <a:cubicBezTo>
                        <a:pt x="3" y="1"/>
                        <a:pt x="3" y="1"/>
                        <a:pt x="0" y="4"/>
                      </a:cubicBezTo>
                      <a:lnTo>
                        <a:pt x="3" y="7"/>
                      </a:lnTo>
                      <a:cubicBezTo>
                        <a:pt x="526" y="144"/>
                        <a:pt x="1051" y="270"/>
                        <a:pt x="1577" y="379"/>
                      </a:cubicBezTo>
                      <a:lnTo>
                        <a:pt x="1584" y="379"/>
                      </a:lnTo>
                      <a:cubicBezTo>
                        <a:pt x="1584" y="376"/>
                        <a:pt x="1580" y="373"/>
                        <a:pt x="1580" y="373"/>
                      </a:cubicBezTo>
                      <a:cubicBezTo>
                        <a:pt x="1051" y="264"/>
                        <a:pt x="526" y="137"/>
                        <a:pt x="7" y="1"/>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8"/>
                <p:cNvSpPr/>
                <p:nvPr/>
              </p:nvSpPr>
              <p:spPr>
                <a:xfrm>
                  <a:off x="5401479" y="4428115"/>
                  <a:ext cx="70369" cy="15618"/>
                </a:xfrm>
                <a:custGeom>
                  <a:rect b="b" l="l" r="r" t="t"/>
                  <a:pathLst>
                    <a:path extrusionOk="0" h="261" w="1176">
                      <a:moveTo>
                        <a:pt x="8" y="1"/>
                      </a:moveTo>
                      <a:cubicBezTo>
                        <a:pt x="4" y="1"/>
                        <a:pt x="0" y="1"/>
                        <a:pt x="0" y="4"/>
                      </a:cubicBezTo>
                      <a:lnTo>
                        <a:pt x="4" y="7"/>
                      </a:lnTo>
                      <a:cubicBezTo>
                        <a:pt x="389" y="106"/>
                        <a:pt x="779" y="192"/>
                        <a:pt x="1171" y="260"/>
                      </a:cubicBezTo>
                      <a:lnTo>
                        <a:pt x="1175" y="260"/>
                      </a:lnTo>
                      <a:cubicBezTo>
                        <a:pt x="1175" y="256"/>
                        <a:pt x="1171" y="253"/>
                        <a:pt x="1171" y="253"/>
                      </a:cubicBezTo>
                      <a:cubicBezTo>
                        <a:pt x="779" y="185"/>
                        <a:pt x="389" y="100"/>
                        <a:pt x="8" y="1"/>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8"/>
                <p:cNvSpPr/>
                <p:nvPr/>
              </p:nvSpPr>
              <p:spPr>
                <a:xfrm>
                  <a:off x="5407762" y="4402025"/>
                  <a:ext cx="67317" cy="21661"/>
                </a:xfrm>
                <a:custGeom>
                  <a:rect b="b" l="l" r="r" t="t"/>
                  <a:pathLst>
                    <a:path extrusionOk="0" h="362" w="1125">
                      <a:moveTo>
                        <a:pt x="8" y="0"/>
                      </a:moveTo>
                      <a:cubicBezTo>
                        <a:pt x="5" y="0"/>
                        <a:pt x="5" y="3"/>
                        <a:pt x="1" y="3"/>
                      </a:cubicBezTo>
                      <a:cubicBezTo>
                        <a:pt x="1" y="7"/>
                        <a:pt x="5" y="7"/>
                        <a:pt x="5" y="7"/>
                      </a:cubicBezTo>
                      <a:cubicBezTo>
                        <a:pt x="418" y="136"/>
                        <a:pt x="701" y="246"/>
                        <a:pt x="1118" y="361"/>
                      </a:cubicBezTo>
                      <a:lnTo>
                        <a:pt x="1121" y="361"/>
                      </a:lnTo>
                      <a:cubicBezTo>
                        <a:pt x="1124" y="358"/>
                        <a:pt x="1121" y="355"/>
                        <a:pt x="1121" y="355"/>
                      </a:cubicBezTo>
                      <a:cubicBezTo>
                        <a:pt x="705" y="242"/>
                        <a:pt x="418" y="129"/>
                        <a:pt x="8" y="0"/>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8"/>
                <p:cNvSpPr/>
                <p:nvPr/>
              </p:nvSpPr>
              <p:spPr>
                <a:xfrm>
                  <a:off x="5433313" y="4382996"/>
                  <a:ext cx="53196" cy="29201"/>
                </a:xfrm>
                <a:custGeom>
                  <a:rect b="b" l="l" r="r" t="t"/>
                  <a:pathLst>
                    <a:path extrusionOk="0" h="488" w="889">
                      <a:moveTo>
                        <a:pt x="4" y="0"/>
                      </a:moveTo>
                      <a:cubicBezTo>
                        <a:pt x="1" y="3"/>
                        <a:pt x="4" y="3"/>
                        <a:pt x="4" y="7"/>
                      </a:cubicBezTo>
                      <a:cubicBezTo>
                        <a:pt x="298" y="167"/>
                        <a:pt x="592" y="328"/>
                        <a:pt x="885" y="485"/>
                      </a:cubicBezTo>
                      <a:cubicBezTo>
                        <a:pt x="885" y="487"/>
                        <a:pt x="886" y="488"/>
                        <a:pt x="887" y="488"/>
                      </a:cubicBezTo>
                      <a:cubicBezTo>
                        <a:pt x="888" y="488"/>
                        <a:pt x="889" y="487"/>
                        <a:pt x="889" y="485"/>
                      </a:cubicBezTo>
                      <a:cubicBezTo>
                        <a:pt x="889" y="485"/>
                        <a:pt x="889" y="482"/>
                        <a:pt x="885" y="482"/>
                      </a:cubicBezTo>
                      <a:cubicBezTo>
                        <a:pt x="595" y="321"/>
                        <a:pt x="301" y="161"/>
                        <a:pt x="8" y="0"/>
                      </a:cubicBezTo>
                      <a:close/>
                    </a:path>
                  </a:pathLst>
                </a:custGeom>
                <a:solidFill>
                  <a:srgbClr val="4C4C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8"/>
                <p:cNvSpPr/>
                <p:nvPr/>
              </p:nvSpPr>
              <p:spPr>
                <a:xfrm>
                  <a:off x="5367790" y="4610323"/>
                  <a:ext cx="616326" cy="148397"/>
                </a:xfrm>
                <a:custGeom>
                  <a:rect b="b" l="l" r="r" t="t"/>
                  <a:pathLst>
                    <a:path extrusionOk="0" h="2480" w="10300">
                      <a:moveTo>
                        <a:pt x="10063" y="1"/>
                      </a:moveTo>
                      <a:cubicBezTo>
                        <a:pt x="10063" y="1"/>
                        <a:pt x="9654" y="1875"/>
                        <a:pt x="8124" y="1895"/>
                      </a:cubicBezTo>
                      <a:cubicBezTo>
                        <a:pt x="8114" y="1895"/>
                        <a:pt x="8105" y="1895"/>
                        <a:pt x="8094" y="1895"/>
                      </a:cubicBezTo>
                      <a:cubicBezTo>
                        <a:pt x="6676" y="1895"/>
                        <a:pt x="3537" y="372"/>
                        <a:pt x="1891" y="372"/>
                      </a:cubicBezTo>
                      <a:cubicBezTo>
                        <a:pt x="1744" y="372"/>
                        <a:pt x="1609" y="384"/>
                        <a:pt x="1488" y="411"/>
                      </a:cubicBezTo>
                      <a:cubicBezTo>
                        <a:pt x="0" y="734"/>
                        <a:pt x="540" y="2479"/>
                        <a:pt x="540" y="2479"/>
                      </a:cubicBezTo>
                      <a:lnTo>
                        <a:pt x="9306" y="2479"/>
                      </a:lnTo>
                      <a:cubicBezTo>
                        <a:pt x="9306" y="2479"/>
                        <a:pt x="10299" y="1725"/>
                        <a:pt x="10063" y="1"/>
                      </a:cubicBezTo>
                      <a:close/>
                    </a:path>
                  </a:pathLst>
                </a:custGeom>
                <a:solidFill>
                  <a:srgbClr val="DFDF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 name="Google Shape;937;p28"/>
                <p:cNvGrpSpPr/>
                <p:nvPr/>
              </p:nvGrpSpPr>
              <p:grpSpPr>
                <a:xfrm flipH="1" rot="-1437329">
                  <a:off x="4763646" y="3493175"/>
                  <a:ext cx="553420" cy="313382"/>
                  <a:chOff x="3610594" y="739591"/>
                  <a:chExt cx="741350" cy="419800"/>
                </a:xfrm>
              </p:grpSpPr>
              <p:sp>
                <p:nvSpPr>
                  <p:cNvPr id="938" name="Google Shape;938;p28"/>
                  <p:cNvSpPr/>
                  <p:nvPr/>
                </p:nvSpPr>
                <p:spPr>
                  <a:xfrm>
                    <a:off x="3610594" y="739591"/>
                    <a:ext cx="741350" cy="419800"/>
                  </a:xfrm>
                  <a:custGeom>
                    <a:rect b="b" l="l" r="r" t="t"/>
                    <a:pathLst>
                      <a:path extrusionOk="0" h="16792" w="29654">
                        <a:moveTo>
                          <a:pt x="1" y="0"/>
                        </a:moveTo>
                        <a:lnTo>
                          <a:pt x="1" y="16791"/>
                        </a:lnTo>
                        <a:lnTo>
                          <a:pt x="29653" y="16791"/>
                        </a:lnTo>
                        <a:lnTo>
                          <a:pt x="29653" y="0"/>
                        </a:ln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8"/>
                  <p:cNvSpPr/>
                  <p:nvPr/>
                </p:nvSpPr>
                <p:spPr>
                  <a:xfrm>
                    <a:off x="3610594" y="1047016"/>
                    <a:ext cx="741350" cy="112375"/>
                  </a:xfrm>
                  <a:custGeom>
                    <a:rect b="b" l="l" r="r" t="t"/>
                    <a:pathLst>
                      <a:path extrusionOk="0" h="4495" w="29654">
                        <a:moveTo>
                          <a:pt x="1" y="0"/>
                        </a:moveTo>
                        <a:lnTo>
                          <a:pt x="1" y="4494"/>
                        </a:lnTo>
                        <a:lnTo>
                          <a:pt x="29653" y="4494"/>
                        </a:lnTo>
                        <a:lnTo>
                          <a:pt x="29653"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8"/>
                  <p:cNvSpPr/>
                  <p:nvPr/>
                </p:nvSpPr>
                <p:spPr>
                  <a:xfrm>
                    <a:off x="3610594" y="739591"/>
                    <a:ext cx="741350" cy="112375"/>
                  </a:xfrm>
                  <a:custGeom>
                    <a:rect b="b" l="l" r="r" t="t"/>
                    <a:pathLst>
                      <a:path extrusionOk="0" h="4495" w="29654">
                        <a:moveTo>
                          <a:pt x="1" y="0"/>
                        </a:moveTo>
                        <a:lnTo>
                          <a:pt x="1" y="4494"/>
                        </a:lnTo>
                        <a:lnTo>
                          <a:pt x="29653" y="4494"/>
                        </a:lnTo>
                        <a:lnTo>
                          <a:pt x="29653" y="0"/>
                        </a:lnTo>
                        <a:close/>
                      </a:path>
                    </a:pathLst>
                  </a:custGeom>
                  <a:solidFill>
                    <a:srgbClr val="CD3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41" name="Google Shape;941;p28"/>
            <p:cNvGrpSpPr/>
            <p:nvPr/>
          </p:nvGrpSpPr>
          <p:grpSpPr>
            <a:xfrm>
              <a:off x="6958990" y="1640285"/>
              <a:ext cx="1686178" cy="3119644"/>
              <a:chOff x="6958990" y="1640285"/>
              <a:chExt cx="1686178" cy="3119644"/>
            </a:xfrm>
          </p:grpSpPr>
          <p:sp>
            <p:nvSpPr>
              <p:cNvPr id="942" name="Google Shape;942;p28"/>
              <p:cNvSpPr/>
              <p:nvPr/>
            </p:nvSpPr>
            <p:spPr>
              <a:xfrm>
                <a:off x="7763101" y="4077723"/>
                <a:ext cx="636511" cy="330897"/>
              </a:xfrm>
              <a:custGeom>
                <a:rect b="b" l="l" r="r" t="t"/>
                <a:pathLst>
                  <a:path extrusionOk="0" h="13048" w="25099">
                    <a:moveTo>
                      <a:pt x="3593" y="0"/>
                    </a:moveTo>
                    <a:cubicBezTo>
                      <a:pt x="3499" y="0"/>
                      <a:pt x="3406" y="32"/>
                      <a:pt x="3334" y="94"/>
                    </a:cubicBezTo>
                    <a:cubicBezTo>
                      <a:pt x="0" y="2898"/>
                      <a:pt x="777" y="8733"/>
                      <a:pt x="1014" y="10106"/>
                    </a:cubicBezTo>
                    <a:cubicBezTo>
                      <a:pt x="1044" y="10282"/>
                      <a:pt x="1186" y="10414"/>
                      <a:pt x="1363" y="10437"/>
                    </a:cubicBezTo>
                    <a:lnTo>
                      <a:pt x="22940" y="13044"/>
                    </a:lnTo>
                    <a:cubicBezTo>
                      <a:pt x="22957" y="13046"/>
                      <a:pt x="22973" y="13047"/>
                      <a:pt x="22989" y="13047"/>
                    </a:cubicBezTo>
                    <a:cubicBezTo>
                      <a:pt x="23199" y="13047"/>
                      <a:pt x="23378" y="12886"/>
                      <a:pt x="23394" y="12672"/>
                    </a:cubicBezTo>
                    <a:cubicBezTo>
                      <a:pt x="23397" y="12578"/>
                      <a:pt x="23404" y="12466"/>
                      <a:pt x="23414" y="12347"/>
                    </a:cubicBezTo>
                    <a:cubicBezTo>
                      <a:pt x="23431" y="12108"/>
                      <a:pt x="23255" y="11895"/>
                      <a:pt x="23018" y="11864"/>
                    </a:cubicBezTo>
                    <a:lnTo>
                      <a:pt x="2232" y="9193"/>
                    </a:lnTo>
                    <a:cubicBezTo>
                      <a:pt x="2015" y="7455"/>
                      <a:pt x="1806" y="3516"/>
                      <a:pt x="3888" y="1403"/>
                    </a:cubicBezTo>
                    <a:lnTo>
                      <a:pt x="24374" y="4710"/>
                    </a:lnTo>
                    <a:cubicBezTo>
                      <a:pt x="24402" y="4714"/>
                      <a:pt x="24429" y="4716"/>
                      <a:pt x="24456" y="4716"/>
                    </a:cubicBezTo>
                    <a:cubicBezTo>
                      <a:pt x="24669" y="4716"/>
                      <a:pt x="24864" y="4578"/>
                      <a:pt x="24936" y="4368"/>
                    </a:cubicBezTo>
                    <a:cubicBezTo>
                      <a:pt x="24966" y="4284"/>
                      <a:pt x="24993" y="4206"/>
                      <a:pt x="25017" y="4135"/>
                    </a:cubicBezTo>
                    <a:cubicBezTo>
                      <a:pt x="25098" y="3898"/>
                      <a:pt x="24949" y="3648"/>
                      <a:pt x="24702" y="3608"/>
                    </a:cubicBezTo>
                    <a:lnTo>
                      <a:pt x="3665" y="6"/>
                    </a:lnTo>
                    <a:cubicBezTo>
                      <a:pt x="3641" y="2"/>
                      <a:pt x="3617" y="0"/>
                      <a:pt x="3593"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8"/>
              <p:cNvSpPr/>
              <p:nvPr/>
            </p:nvSpPr>
            <p:spPr>
              <a:xfrm>
                <a:off x="7808874" y="4106062"/>
                <a:ext cx="547751" cy="272946"/>
              </a:xfrm>
              <a:custGeom>
                <a:rect b="b" l="l" r="r" t="t"/>
                <a:pathLst>
                  <a:path extrusionOk="0" h="10195" w="21599">
                    <a:moveTo>
                      <a:pt x="2083" y="1"/>
                    </a:moveTo>
                    <a:cubicBezTo>
                      <a:pt x="1" y="2114"/>
                      <a:pt x="210" y="6053"/>
                      <a:pt x="427" y="7791"/>
                    </a:cubicBezTo>
                    <a:lnTo>
                      <a:pt x="20321" y="10195"/>
                    </a:lnTo>
                    <a:cubicBezTo>
                      <a:pt x="20382" y="9391"/>
                      <a:pt x="20473" y="8319"/>
                      <a:pt x="20598" y="7334"/>
                    </a:cubicBezTo>
                    <a:cubicBezTo>
                      <a:pt x="20747" y="6148"/>
                      <a:pt x="21204" y="4565"/>
                      <a:pt x="21599" y="3338"/>
                    </a:cubicBezTo>
                    <a:lnTo>
                      <a:pt x="2083"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8"/>
              <p:cNvSpPr/>
              <p:nvPr/>
            </p:nvSpPr>
            <p:spPr>
              <a:xfrm>
                <a:off x="7875467" y="4148678"/>
                <a:ext cx="447553" cy="84601"/>
              </a:xfrm>
              <a:custGeom>
                <a:rect b="b" l="l" r="r" t="t"/>
                <a:pathLst>
                  <a:path extrusionOk="0" h="3336" w="17648">
                    <a:moveTo>
                      <a:pt x="253" y="0"/>
                    </a:moveTo>
                    <a:cubicBezTo>
                      <a:pt x="79" y="0"/>
                      <a:pt x="0" y="241"/>
                      <a:pt x="204" y="289"/>
                    </a:cubicBezTo>
                    <a:cubicBezTo>
                      <a:pt x="3122" y="935"/>
                      <a:pt x="6050" y="1530"/>
                      <a:pt x="8992" y="2050"/>
                    </a:cubicBezTo>
                    <a:cubicBezTo>
                      <a:pt x="11774" y="2544"/>
                      <a:pt x="14625" y="3159"/>
                      <a:pt x="17448" y="3335"/>
                    </a:cubicBezTo>
                    <a:cubicBezTo>
                      <a:pt x="17452" y="3335"/>
                      <a:pt x="17455" y="3335"/>
                      <a:pt x="17459" y="3335"/>
                    </a:cubicBezTo>
                    <a:cubicBezTo>
                      <a:pt x="17609" y="3335"/>
                      <a:pt x="17647" y="3122"/>
                      <a:pt x="17489" y="3088"/>
                    </a:cubicBezTo>
                    <a:cubicBezTo>
                      <a:pt x="14655" y="2469"/>
                      <a:pt x="11727" y="2189"/>
                      <a:pt x="8873" y="1682"/>
                    </a:cubicBezTo>
                    <a:cubicBezTo>
                      <a:pt x="6003" y="1175"/>
                      <a:pt x="3143" y="617"/>
                      <a:pt x="296" y="5"/>
                    </a:cubicBezTo>
                    <a:cubicBezTo>
                      <a:pt x="281" y="2"/>
                      <a:pt x="267" y="0"/>
                      <a:pt x="253" y="0"/>
                    </a:cubicBezTo>
                    <a:close/>
                  </a:path>
                </a:pathLst>
              </a:custGeom>
              <a:solidFill>
                <a:srgbClr val="FF9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8"/>
              <p:cNvSpPr/>
              <p:nvPr/>
            </p:nvSpPr>
            <p:spPr>
              <a:xfrm>
                <a:off x="8173310" y="4311941"/>
                <a:ext cx="156547" cy="17600"/>
              </a:xfrm>
              <a:custGeom>
                <a:rect b="b" l="l" r="r" t="t"/>
                <a:pathLst>
                  <a:path extrusionOk="0" h="694" w="6173">
                    <a:moveTo>
                      <a:pt x="165" y="1"/>
                    </a:moveTo>
                    <a:cubicBezTo>
                      <a:pt x="39" y="1"/>
                      <a:pt x="0" y="181"/>
                      <a:pt x="138" y="207"/>
                    </a:cubicBezTo>
                    <a:cubicBezTo>
                      <a:pt x="2062" y="580"/>
                      <a:pt x="4016" y="653"/>
                      <a:pt x="5970" y="694"/>
                    </a:cubicBezTo>
                    <a:cubicBezTo>
                      <a:pt x="5971" y="694"/>
                      <a:pt x="5973" y="694"/>
                      <a:pt x="5974" y="694"/>
                    </a:cubicBezTo>
                    <a:cubicBezTo>
                      <a:pt x="6173" y="694"/>
                      <a:pt x="6168" y="437"/>
                      <a:pt x="5970" y="427"/>
                    </a:cubicBezTo>
                    <a:cubicBezTo>
                      <a:pt x="4036" y="312"/>
                      <a:pt x="2109" y="85"/>
                      <a:pt x="168" y="1"/>
                    </a:cubicBezTo>
                    <a:cubicBezTo>
                      <a:pt x="167" y="1"/>
                      <a:pt x="166" y="1"/>
                      <a:pt x="165" y="1"/>
                    </a:cubicBezTo>
                    <a:close/>
                  </a:path>
                </a:pathLst>
              </a:custGeom>
              <a:solidFill>
                <a:srgbClr val="FF9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8"/>
              <p:cNvSpPr/>
              <p:nvPr/>
            </p:nvSpPr>
            <p:spPr>
              <a:xfrm>
                <a:off x="7948603" y="4226810"/>
                <a:ext cx="391102" cy="60408"/>
              </a:xfrm>
              <a:custGeom>
                <a:rect b="b" l="l" r="r" t="t"/>
                <a:pathLst>
                  <a:path extrusionOk="0" h="2382" w="15422">
                    <a:moveTo>
                      <a:pt x="207" y="1"/>
                    </a:moveTo>
                    <a:cubicBezTo>
                      <a:pt x="60" y="1"/>
                      <a:pt x="0" y="184"/>
                      <a:pt x="164" y="240"/>
                    </a:cubicBezTo>
                    <a:cubicBezTo>
                      <a:pt x="4928" y="1883"/>
                      <a:pt x="10209" y="1989"/>
                      <a:pt x="15186" y="2381"/>
                    </a:cubicBezTo>
                    <a:cubicBezTo>
                      <a:pt x="15191" y="2381"/>
                      <a:pt x="15196" y="2381"/>
                      <a:pt x="15200" y="2381"/>
                    </a:cubicBezTo>
                    <a:cubicBezTo>
                      <a:pt x="15372" y="2381"/>
                      <a:pt x="15422" y="2126"/>
                      <a:pt x="15230" y="2090"/>
                    </a:cubicBezTo>
                    <a:cubicBezTo>
                      <a:pt x="12755" y="1647"/>
                      <a:pt x="10213" y="1654"/>
                      <a:pt x="7718" y="1356"/>
                    </a:cubicBezTo>
                    <a:cubicBezTo>
                      <a:pt x="5188" y="1056"/>
                      <a:pt x="2740" y="457"/>
                      <a:pt x="242" y="4"/>
                    </a:cubicBezTo>
                    <a:cubicBezTo>
                      <a:pt x="230" y="2"/>
                      <a:pt x="218" y="1"/>
                      <a:pt x="207" y="1"/>
                    </a:cubicBezTo>
                    <a:close/>
                  </a:path>
                </a:pathLst>
              </a:custGeom>
              <a:solidFill>
                <a:srgbClr val="FF9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8"/>
              <p:cNvSpPr/>
              <p:nvPr/>
            </p:nvSpPr>
            <p:spPr>
              <a:xfrm>
                <a:off x="7862585" y="4249253"/>
                <a:ext cx="111330" cy="29063"/>
              </a:xfrm>
              <a:custGeom>
                <a:rect b="b" l="l" r="r" t="t"/>
                <a:pathLst>
                  <a:path extrusionOk="0" h="1146" w="4390">
                    <a:moveTo>
                      <a:pt x="184" y="1"/>
                    </a:moveTo>
                    <a:cubicBezTo>
                      <a:pt x="56" y="1"/>
                      <a:pt x="0" y="180"/>
                      <a:pt x="147" y="215"/>
                    </a:cubicBezTo>
                    <a:cubicBezTo>
                      <a:pt x="1503" y="542"/>
                      <a:pt x="2863" y="945"/>
                      <a:pt x="4242" y="1145"/>
                    </a:cubicBezTo>
                    <a:cubicBezTo>
                      <a:pt x="4247" y="1145"/>
                      <a:pt x="4252" y="1146"/>
                      <a:pt x="4257" y="1146"/>
                    </a:cubicBezTo>
                    <a:cubicBezTo>
                      <a:pt x="4348" y="1146"/>
                      <a:pt x="4389" y="1037"/>
                      <a:pt x="4289" y="1003"/>
                    </a:cubicBezTo>
                    <a:cubicBezTo>
                      <a:pt x="2967" y="563"/>
                      <a:pt x="1571" y="319"/>
                      <a:pt x="216" y="4"/>
                    </a:cubicBezTo>
                    <a:cubicBezTo>
                      <a:pt x="205" y="2"/>
                      <a:pt x="194" y="1"/>
                      <a:pt x="184" y="1"/>
                    </a:cubicBezTo>
                    <a:close/>
                  </a:path>
                </a:pathLst>
              </a:custGeom>
              <a:solidFill>
                <a:srgbClr val="FF9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8"/>
              <p:cNvSpPr/>
              <p:nvPr/>
            </p:nvSpPr>
            <p:spPr>
              <a:xfrm>
                <a:off x="7802281" y="3840613"/>
                <a:ext cx="668388" cy="314768"/>
              </a:xfrm>
              <a:custGeom>
                <a:rect b="b" l="l" r="r" t="t"/>
                <a:pathLst>
                  <a:path extrusionOk="0" h="12412" w="26356">
                    <a:moveTo>
                      <a:pt x="2525" y="1"/>
                    </a:moveTo>
                    <a:cubicBezTo>
                      <a:pt x="2525" y="1"/>
                      <a:pt x="0" y="5783"/>
                      <a:pt x="1934" y="9326"/>
                    </a:cubicBezTo>
                    <a:lnTo>
                      <a:pt x="23539" y="12406"/>
                    </a:lnTo>
                    <a:cubicBezTo>
                      <a:pt x="23568" y="12410"/>
                      <a:pt x="23597" y="12412"/>
                      <a:pt x="23625" y="12412"/>
                    </a:cubicBezTo>
                    <a:cubicBezTo>
                      <a:pt x="23906" y="12412"/>
                      <a:pt x="24157" y="12215"/>
                      <a:pt x="24215" y="11933"/>
                    </a:cubicBezTo>
                    <a:lnTo>
                      <a:pt x="24219" y="11926"/>
                    </a:lnTo>
                    <a:cubicBezTo>
                      <a:pt x="24310" y="11490"/>
                      <a:pt x="24012" y="11064"/>
                      <a:pt x="23570" y="11003"/>
                    </a:cubicBezTo>
                    <a:lnTo>
                      <a:pt x="2850" y="8105"/>
                    </a:lnTo>
                    <a:cubicBezTo>
                      <a:pt x="2143" y="6097"/>
                      <a:pt x="2789" y="3261"/>
                      <a:pt x="3368" y="1543"/>
                    </a:cubicBezTo>
                    <a:lnTo>
                      <a:pt x="24219" y="5664"/>
                    </a:lnTo>
                    <a:cubicBezTo>
                      <a:pt x="24690" y="5809"/>
                      <a:pt x="25245" y="5929"/>
                      <a:pt x="25624" y="5929"/>
                    </a:cubicBezTo>
                    <a:cubicBezTo>
                      <a:pt x="25814" y="5929"/>
                      <a:pt x="25959" y="5899"/>
                      <a:pt x="26028" y="5826"/>
                    </a:cubicBezTo>
                    <a:cubicBezTo>
                      <a:pt x="26356" y="5475"/>
                      <a:pt x="25960" y="4876"/>
                      <a:pt x="25490" y="4778"/>
                    </a:cubicBezTo>
                    <a:lnTo>
                      <a:pt x="2525" y="1"/>
                    </a:ln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8"/>
              <p:cNvSpPr/>
              <p:nvPr/>
            </p:nvSpPr>
            <p:spPr>
              <a:xfrm>
                <a:off x="7856626" y="3850745"/>
                <a:ext cx="562865" cy="268446"/>
              </a:xfrm>
              <a:custGeom>
                <a:rect b="b" l="l" r="r" t="t"/>
                <a:pathLst>
                  <a:path extrusionOk="0" h="9444" w="22195">
                    <a:moveTo>
                      <a:pt x="1225" y="1"/>
                    </a:moveTo>
                    <a:cubicBezTo>
                      <a:pt x="646" y="1719"/>
                      <a:pt x="0" y="4555"/>
                      <a:pt x="707" y="6563"/>
                    </a:cubicBezTo>
                    <a:lnTo>
                      <a:pt x="20913" y="9444"/>
                    </a:lnTo>
                    <a:cubicBezTo>
                      <a:pt x="21180" y="8234"/>
                      <a:pt x="21582" y="6597"/>
                      <a:pt x="22028" y="5299"/>
                    </a:cubicBezTo>
                    <a:cubicBezTo>
                      <a:pt x="22194" y="4818"/>
                      <a:pt x="21900" y="4302"/>
                      <a:pt x="21400" y="4200"/>
                    </a:cubicBezTo>
                    <a:lnTo>
                      <a:pt x="1225"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8"/>
              <p:cNvSpPr/>
              <p:nvPr/>
            </p:nvSpPr>
            <p:spPr>
              <a:xfrm>
                <a:off x="8014486" y="3941416"/>
                <a:ext cx="404188" cy="85666"/>
              </a:xfrm>
              <a:custGeom>
                <a:rect b="b" l="l" r="r" t="t"/>
                <a:pathLst>
                  <a:path extrusionOk="0" h="3378" w="15938">
                    <a:moveTo>
                      <a:pt x="542" y="1"/>
                    </a:moveTo>
                    <a:cubicBezTo>
                      <a:pt x="422" y="1"/>
                      <a:pt x="302" y="2"/>
                      <a:pt x="183" y="5"/>
                    </a:cubicBezTo>
                    <a:cubicBezTo>
                      <a:pt x="44" y="5"/>
                      <a:pt x="0" y="188"/>
                      <a:pt x="145" y="222"/>
                    </a:cubicBezTo>
                    <a:cubicBezTo>
                      <a:pt x="2701" y="807"/>
                      <a:pt x="5387" y="935"/>
                      <a:pt x="7966" y="1452"/>
                    </a:cubicBezTo>
                    <a:cubicBezTo>
                      <a:pt x="10563" y="1973"/>
                      <a:pt x="13119" y="2646"/>
                      <a:pt x="15661" y="3370"/>
                    </a:cubicBezTo>
                    <a:cubicBezTo>
                      <a:pt x="15680" y="3375"/>
                      <a:pt x="15697" y="3377"/>
                      <a:pt x="15713" y="3377"/>
                    </a:cubicBezTo>
                    <a:cubicBezTo>
                      <a:pt x="15873" y="3377"/>
                      <a:pt x="15937" y="3154"/>
                      <a:pt x="15753" y="3092"/>
                    </a:cubicBezTo>
                    <a:cubicBezTo>
                      <a:pt x="13166" y="2247"/>
                      <a:pt x="10526" y="1588"/>
                      <a:pt x="7858" y="1060"/>
                    </a:cubicBezTo>
                    <a:cubicBezTo>
                      <a:pt x="5510" y="596"/>
                      <a:pt x="2960" y="1"/>
                      <a:pt x="542" y="1"/>
                    </a:cubicBez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8"/>
              <p:cNvSpPr/>
              <p:nvPr/>
            </p:nvSpPr>
            <p:spPr>
              <a:xfrm>
                <a:off x="7921799" y="4030098"/>
                <a:ext cx="171966" cy="25715"/>
              </a:xfrm>
              <a:custGeom>
                <a:rect b="b" l="l" r="r" t="t"/>
                <a:pathLst>
                  <a:path extrusionOk="0" h="1014" w="6781">
                    <a:moveTo>
                      <a:pt x="175" y="0"/>
                    </a:moveTo>
                    <a:cubicBezTo>
                      <a:pt x="0" y="0"/>
                      <a:pt x="8" y="241"/>
                      <a:pt x="189" y="255"/>
                    </a:cubicBezTo>
                    <a:cubicBezTo>
                      <a:pt x="2344" y="417"/>
                      <a:pt x="4463" y="772"/>
                      <a:pt x="6604" y="1012"/>
                    </a:cubicBezTo>
                    <a:cubicBezTo>
                      <a:pt x="6610" y="1013"/>
                      <a:pt x="6615" y="1013"/>
                      <a:pt x="6620" y="1013"/>
                    </a:cubicBezTo>
                    <a:cubicBezTo>
                      <a:pt x="6752" y="1013"/>
                      <a:pt x="6781" y="819"/>
                      <a:pt x="6640" y="789"/>
                    </a:cubicBezTo>
                    <a:cubicBezTo>
                      <a:pt x="4544" y="316"/>
                      <a:pt x="2330" y="154"/>
                      <a:pt x="189" y="1"/>
                    </a:cubicBezTo>
                    <a:cubicBezTo>
                      <a:pt x="185" y="1"/>
                      <a:pt x="180" y="0"/>
                      <a:pt x="175" y="0"/>
                    </a:cubicBezTo>
                    <a:close/>
                  </a:path>
                </a:pathLst>
              </a:custGeom>
              <a:solidFill>
                <a:srgbClr val="875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8"/>
              <p:cNvSpPr/>
              <p:nvPr/>
            </p:nvSpPr>
            <p:spPr>
              <a:xfrm>
                <a:off x="7811791" y="3561052"/>
                <a:ext cx="668388" cy="389098"/>
              </a:xfrm>
              <a:custGeom>
                <a:rect b="b" l="l" r="r" t="t"/>
                <a:pathLst>
                  <a:path extrusionOk="0" h="15343" w="26356">
                    <a:moveTo>
                      <a:pt x="2816" y="1"/>
                    </a:moveTo>
                    <a:cubicBezTo>
                      <a:pt x="2777" y="1"/>
                      <a:pt x="2742" y="14"/>
                      <a:pt x="2712" y="39"/>
                    </a:cubicBezTo>
                    <a:cubicBezTo>
                      <a:pt x="2411" y="307"/>
                      <a:pt x="1116" y="1632"/>
                      <a:pt x="463" y="5246"/>
                    </a:cubicBezTo>
                    <a:cubicBezTo>
                      <a:pt x="0" y="7820"/>
                      <a:pt x="1826" y="10562"/>
                      <a:pt x="2113" y="10974"/>
                    </a:cubicBezTo>
                    <a:cubicBezTo>
                      <a:pt x="2150" y="10998"/>
                      <a:pt x="2181" y="11014"/>
                      <a:pt x="2215" y="11039"/>
                    </a:cubicBezTo>
                    <a:lnTo>
                      <a:pt x="24554" y="15339"/>
                    </a:lnTo>
                    <a:cubicBezTo>
                      <a:pt x="24565" y="15341"/>
                      <a:pt x="24575" y="15342"/>
                      <a:pt x="24584" y="15342"/>
                    </a:cubicBezTo>
                    <a:cubicBezTo>
                      <a:pt x="24701" y="15342"/>
                      <a:pt x="24786" y="15218"/>
                      <a:pt x="24730" y="15109"/>
                    </a:cubicBezTo>
                    <a:cubicBezTo>
                      <a:pt x="24692" y="15035"/>
                      <a:pt x="24649" y="14943"/>
                      <a:pt x="24608" y="14839"/>
                    </a:cubicBezTo>
                    <a:cubicBezTo>
                      <a:pt x="24352" y="14207"/>
                      <a:pt x="23779" y="13757"/>
                      <a:pt x="23107" y="13628"/>
                    </a:cubicBezTo>
                    <a:lnTo>
                      <a:pt x="2959" y="9821"/>
                    </a:lnTo>
                    <a:cubicBezTo>
                      <a:pt x="2306" y="8759"/>
                      <a:pt x="1512" y="6961"/>
                      <a:pt x="1779" y="5483"/>
                    </a:cubicBezTo>
                    <a:cubicBezTo>
                      <a:pt x="2181" y="3258"/>
                      <a:pt x="2834" y="2044"/>
                      <a:pt x="3239" y="1470"/>
                    </a:cubicBezTo>
                    <a:lnTo>
                      <a:pt x="24280" y="6423"/>
                    </a:lnTo>
                    <a:cubicBezTo>
                      <a:pt x="24435" y="6459"/>
                      <a:pt x="24591" y="6477"/>
                      <a:pt x="24745" y="6477"/>
                    </a:cubicBezTo>
                    <a:cubicBezTo>
                      <a:pt x="25312" y="6477"/>
                      <a:pt x="25861" y="6241"/>
                      <a:pt x="26265" y="5821"/>
                    </a:cubicBezTo>
                    <a:cubicBezTo>
                      <a:pt x="26265" y="5818"/>
                      <a:pt x="26268" y="5818"/>
                      <a:pt x="26268" y="5814"/>
                    </a:cubicBezTo>
                    <a:cubicBezTo>
                      <a:pt x="26356" y="5727"/>
                      <a:pt x="26312" y="5577"/>
                      <a:pt x="26190" y="5547"/>
                    </a:cubicBezTo>
                    <a:lnTo>
                      <a:pt x="2857" y="6"/>
                    </a:lnTo>
                    <a:cubicBezTo>
                      <a:pt x="2843" y="2"/>
                      <a:pt x="2829" y="1"/>
                      <a:pt x="2816"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8"/>
              <p:cNvSpPr/>
              <p:nvPr/>
            </p:nvSpPr>
            <p:spPr>
              <a:xfrm>
                <a:off x="7850108" y="3598304"/>
                <a:ext cx="574937" cy="309316"/>
              </a:xfrm>
              <a:custGeom>
                <a:rect b="b" l="l" r="r" t="t"/>
                <a:pathLst>
                  <a:path extrusionOk="0" h="12197" w="22671">
                    <a:moveTo>
                      <a:pt x="1728" y="1"/>
                    </a:moveTo>
                    <a:cubicBezTo>
                      <a:pt x="1323" y="575"/>
                      <a:pt x="670" y="1789"/>
                      <a:pt x="268" y="4014"/>
                    </a:cubicBezTo>
                    <a:cubicBezTo>
                      <a:pt x="1" y="5492"/>
                      <a:pt x="795" y="7290"/>
                      <a:pt x="1448" y="8352"/>
                    </a:cubicBezTo>
                    <a:lnTo>
                      <a:pt x="21430" y="12196"/>
                    </a:lnTo>
                    <a:cubicBezTo>
                      <a:pt x="21291" y="11189"/>
                      <a:pt x="21285" y="9857"/>
                      <a:pt x="21596" y="8136"/>
                    </a:cubicBezTo>
                    <a:cubicBezTo>
                      <a:pt x="21836" y="6794"/>
                      <a:pt x="22248" y="5756"/>
                      <a:pt x="22671" y="4978"/>
                    </a:cubicBezTo>
                    <a:lnTo>
                      <a:pt x="1728"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8"/>
              <p:cNvSpPr/>
              <p:nvPr/>
            </p:nvSpPr>
            <p:spPr>
              <a:xfrm>
                <a:off x="7949617" y="3759970"/>
                <a:ext cx="446615" cy="69791"/>
              </a:xfrm>
              <a:custGeom>
                <a:rect b="b" l="l" r="r" t="t"/>
                <a:pathLst>
                  <a:path extrusionOk="0" h="2752" w="17611">
                    <a:moveTo>
                      <a:pt x="201" y="1"/>
                    </a:moveTo>
                    <a:cubicBezTo>
                      <a:pt x="65" y="1"/>
                      <a:pt x="1" y="161"/>
                      <a:pt x="154" y="216"/>
                    </a:cubicBezTo>
                    <a:cubicBezTo>
                      <a:pt x="2917" y="1176"/>
                      <a:pt x="6034" y="1521"/>
                      <a:pt x="8918" y="1933"/>
                    </a:cubicBezTo>
                    <a:cubicBezTo>
                      <a:pt x="11566" y="2313"/>
                      <a:pt x="14321" y="2752"/>
                      <a:pt x="17008" y="2752"/>
                    </a:cubicBezTo>
                    <a:cubicBezTo>
                      <a:pt x="17141" y="2752"/>
                      <a:pt x="17275" y="2751"/>
                      <a:pt x="17408" y="2748"/>
                    </a:cubicBezTo>
                    <a:cubicBezTo>
                      <a:pt x="17553" y="2744"/>
                      <a:pt x="17611" y="2535"/>
                      <a:pt x="17445" y="2511"/>
                    </a:cubicBezTo>
                    <a:cubicBezTo>
                      <a:pt x="14582" y="2089"/>
                      <a:pt x="11674" y="1967"/>
                      <a:pt x="8806" y="1544"/>
                    </a:cubicBezTo>
                    <a:cubicBezTo>
                      <a:pt x="5939" y="1121"/>
                      <a:pt x="3096" y="341"/>
                      <a:pt x="225" y="2"/>
                    </a:cubicBezTo>
                    <a:cubicBezTo>
                      <a:pt x="217" y="1"/>
                      <a:pt x="209" y="1"/>
                      <a:pt x="201"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8"/>
              <p:cNvSpPr/>
              <p:nvPr/>
            </p:nvSpPr>
            <p:spPr>
              <a:xfrm>
                <a:off x="8131366" y="3713309"/>
                <a:ext cx="273787" cy="55336"/>
              </a:xfrm>
              <a:custGeom>
                <a:rect b="b" l="l" r="r" t="t"/>
                <a:pathLst>
                  <a:path extrusionOk="0" h="2182" w="10796">
                    <a:moveTo>
                      <a:pt x="233" y="0"/>
                    </a:moveTo>
                    <a:cubicBezTo>
                      <a:pt x="69" y="0"/>
                      <a:pt x="0" y="203"/>
                      <a:pt x="186" y="263"/>
                    </a:cubicBezTo>
                    <a:cubicBezTo>
                      <a:pt x="1917" y="825"/>
                      <a:pt x="3760" y="1140"/>
                      <a:pt x="5548" y="1467"/>
                    </a:cubicBezTo>
                    <a:cubicBezTo>
                      <a:pt x="7209" y="1768"/>
                      <a:pt x="8902" y="2096"/>
                      <a:pt x="10589" y="2181"/>
                    </a:cubicBezTo>
                    <a:cubicBezTo>
                      <a:pt x="10592" y="2181"/>
                      <a:pt x="10596" y="2181"/>
                      <a:pt x="10599" y="2181"/>
                    </a:cubicBezTo>
                    <a:cubicBezTo>
                      <a:pt x="10753" y="2181"/>
                      <a:pt x="10796" y="1960"/>
                      <a:pt x="10630" y="1927"/>
                    </a:cubicBezTo>
                    <a:cubicBezTo>
                      <a:pt x="8913" y="1586"/>
                      <a:pt x="7157" y="1403"/>
                      <a:pt x="5433" y="1085"/>
                    </a:cubicBezTo>
                    <a:cubicBezTo>
                      <a:pt x="3705" y="764"/>
                      <a:pt x="2001" y="304"/>
                      <a:pt x="270" y="4"/>
                    </a:cubicBezTo>
                    <a:cubicBezTo>
                      <a:pt x="257" y="1"/>
                      <a:pt x="245" y="0"/>
                      <a:pt x="233" y="0"/>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8"/>
              <p:cNvSpPr/>
              <p:nvPr/>
            </p:nvSpPr>
            <p:spPr>
              <a:xfrm>
                <a:off x="7821478" y="2933814"/>
                <a:ext cx="743504" cy="454477"/>
              </a:xfrm>
              <a:custGeom>
                <a:rect b="b" l="l" r="r" t="t"/>
                <a:pathLst>
                  <a:path extrusionOk="0" h="17921" w="29318">
                    <a:moveTo>
                      <a:pt x="2925" y="1"/>
                    </a:moveTo>
                    <a:cubicBezTo>
                      <a:pt x="2822" y="1"/>
                      <a:pt x="2723" y="49"/>
                      <a:pt x="2661" y="135"/>
                    </a:cubicBezTo>
                    <a:cubicBezTo>
                      <a:pt x="2255" y="680"/>
                      <a:pt x="1025" y="2454"/>
                      <a:pt x="447" y="4601"/>
                    </a:cubicBezTo>
                    <a:cubicBezTo>
                      <a:pt x="17" y="6204"/>
                      <a:pt x="0" y="8777"/>
                      <a:pt x="3" y="9575"/>
                    </a:cubicBezTo>
                    <a:cubicBezTo>
                      <a:pt x="3" y="9720"/>
                      <a:pt x="102" y="9846"/>
                      <a:pt x="240" y="9887"/>
                    </a:cubicBezTo>
                    <a:lnTo>
                      <a:pt x="26732" y="17906"/>
                    </a:lnTo>
                    <a:cubicBezTo>
                      <a:pt x="26764" y="17916"/>
                      <a:pt x="26796" y="17921"/>
                      <a:pt x="26828" y="17921"/>
                    </a:cubicBezTo>
                    <a:cubicBezTo>
                      <a:pt x="27017" y="17921"/>
                      <a:pt x="27178" y="17757"/>
                      <a:pt x="27155" y="17555"/>
                    </a:cubicBezTo>
                    <a:lnTo>
                      <a:pt x="27155" y="17548"/>
                    </a:lnTo>
                    <a:cubicBezTo>
                      <a:pt x="27090" y="16950"/>
                      <a:pt x="26677" y="16446"/>
                      <a:pt x="26100" y="16270"/>
                    </a:cubicBezTo>
                    <a:lnTo>
                      <a:pt x="1346" y="8824"/>
                    </a:lnTo>
                    <a:cubicBezTo>
                      <a:pt x="1370" y="7476"/>
                      <a:pt x="1478" y="5917"/>
                      <a:pt x="1738" y="4950"/>
                    </a:cubicBezTo>
                    <a:cubicBezTo>
                      <a:pt x="2130" y="3489"/>
                      <a:pt x="2874" y="2204"/>
                      <a:pt x="3361" y="1468"/>
                    </a:cubicBezTo>
                    <a:lnTo>
                      <a:pt x="28040" y="7151"/>
                    </a:lnTo>
                    <a:cubicBezTo>
                      <a:pt x="28120" y="7170"/>
                      <a:pt x="28200" y="7179"/>
                      <a:pt x="28279" y="7179"/>
                    </a:cubicBezTo>
                    <a:cubicBezTo>
                      <a:pt x="28659" y="7179"/>
                      <a:pt x="29017" y="6971"/>
                      <a:pt x="29210" y="6627"/>
                    </a:cubicBezTo>
                    <a:cubicBezTo>
                      <a:pt x="29210" y="6627"/>
                      <a:pt x="29210" y="6624"/>
                      <a:pt x="29213" y="6624"/>
                    </a:cubicBezTo>
                    <a:cubicBezTo>
                      <a:pt x="29318" y="6430"/>
                      <a:pt x="29210" y="6194"/>
                      <a:pt x="28997" y="6143"/>
                    </a:cubicBezTo>
                    <a:lnTo>
                      <a:pt x="3003" y="10"/>
                    </a:lnTo>
                    <a:cubicBezTo>
                      <a:pt x="2977" y="4"/>
                      <a:pt x="2951" y="1"/>
                      <a:pt x="2925" y="1"/>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8"/>
              <p:cNvSpPr/>
              <p:nvPr/>
            </p:nvSpPr>
            <p:spPr>
              <a:xfrm>
                <a:off x="7855586" y="2971016"/>
                <a:ext cx="661642" cy="373629"/>
              </a:xfrm>
              <a:custGeom>
                <a:rect b="b" l="l" r="r" t="t"/>
                <a:pathLst>
                  <a:path extrusionOk="0" h="14733" w="26090">
                    <a:moveTo>
                      <a:pt x="2016" y="1"/>
                    </a:moveTo>
                    <a:cubicBezTo>
                      <a:pt x="1529" y="737"/>
                      <a:pt x="785" y="2022"/>
                      <a:pt x="393" y="3483"/>
                    </a:cubicBezTo>
                    <a:cubicBezTo>
                      <a:pt x="133" y="4450"/>
                      <a:pt x="25" y="6009"/>
                      <a:pt x="1" y="7357"/>
                    </a:cubicBezTo>
                    <a:lnTo>
                      <a:pt x="24355" y="14732"/>
                    </a:lnTo>
                    <a:cubicBezTo>
                      <a:pt x="24243" y="12825"/>
                      <a:pt x="24254" y="10079"/>
                      <a:pt x="24988" y="8217"/>
                    </a:cubicBezTo>
                    <a:cubicBezTo>
                      <a:pt x="25407" y="7162"/>
                      <a:pt x="25782" y="6319"/>
                      <a:pt x="26090" y="5681"/>
                    </a:cubicBezTo>
                    <a:lnTo>
                      <a:pt x="2016"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8"/>
              <p:cNvSpPr/>
              <p:nvPr/>
            </p:nvSpPr>
            <p:spPr>
              <a:xfrm>
                <a:off x="8150715" y="3050086"/>
                <a:ext cx="345124" cy="100299"/>
              </a:xfrm>
              <a:custGeom>
                <a:rect b="b" l="l" r="r" t="t"/>
                <a:pathLst>
                  <a:path extrusionOk="0" h="3955" w="13609">
                    <a:moveTo>
                      <a:pt x="171" y="0"/>
                    </a:moveTo>
                    <a:cubicBezTo>
                      <a:pt x="50" y="0"/>
                      <a:pt x="1" y="148"/>
                      <a:pt x="136" y="193"/>
                    </a:cubicBezTo>
                    <a:cubicBezTo>
                      <a:pt x="2314" y="909"/>
                      <a:pt x="4592" y="1379"/>
                      <a:pt x="6803" y="2005"/>
                    </a:cubicBezTo>
                    <a:cubicBezTo>
                      <a:pt x="9019" y="2630"/>
                      <a:pt x="11206" y="3398"/>
                      <a:pt x="13437" y="3952"/>
                    </a:cubicBezTo>
                    <a:cubicBezTo>
                      <a:pt x="13445" y="3954"/>
                      <a:pt x="13452" y="3955"/>
                      <a:pt x="13459" y="3955"/>
                    </a:cubicBezTo>
                    <a:cubicBezTo>
                      <a:pt x="13542" y="3955"/>
                      <a:pt x="13608" y="3841"/>
                      <a:pt x="13512" y="3804"/>
                    </a:cubicBezTo>
                    <a:cubicBezTo>
                      <a:pt x="11446" y="2972"/>
                      <a:pt x="9255" y="2396"/>
                      <a:pt x="7118" y="1785"/>
                    </a:cubicBezTo>
                    <a:cubicBezTo>
                      <a:pt x="4846" y="1135"/>
                      <a:pt x="2530" y="392"/>
                      <a:pt x="197" y="3"/>
                    </a:cubicBezTo>
                    <a:cubicBezTo>
                      <a:pt x="188" y="1"/>
                      <a:pt x="179" y="0"/>
                      <a:pt x="171"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8"/>
              <p:cNvSpPr/>
              <p:nvPr/>
            </p:nvSpPr>
            <p:spPr>
              <a:xfrm>
                <a:off x="7943709" y="3131363"/>
                <a:ext cx="517217" cy="141661"/>
              </a:xfrm>
              <a:custGeom>
                <a:rect b="b" l="l" r="r" t="t"/>
                <a:pathLst>
                  <a:path extrusionOk="0" h="5586" w="20395">
                    <a:moveTo>
                      <a:pt x="280" y="1"/>
                    </a:moveTo>
                    <a:cubicBezTo>
                      <a:pt x="92" y="1"/>
                      <a:pt x="1" y="237"/>
                      <a:pt x="218" y="301"/>
                    </a:cubicBezTo>
                    <a:cubicBezTo>
                      <a:pt x="3512" y="1258"/>
                      <a:pt x="6913" y="1894"/>
                      <a:pt x="10230" y="2773"/>
                    </a:cubicBezTo>
                    <a:cubicBezTo>
                      <a:pt x="13554" y="3659"/>
                      <a:pt x="16853" y="4632"/>
                      <a:pt x="20160" y="5579"/>
                    </a:cubicBezTo>
                    <a:cubicBezTo>
                      <a:pt x="20176" y="5583"/>
                      <a:pt x="20191" y="5585"/>
                      <a:pt x="20206" y="5585"/>
                    </a:cubicBezTo>
                    <a:cubicBezTo>
                      <a:pt x="20343" y="5585"/>
                      <a:pt x="20394" y="5398"/>
                      <a:pt x="20238" y="5342"/>
                    </a:cubicBezTo>
                    <a:cubicBezTo>
                      <a:pt x="16982" y="4233"/>
                      <a:pt x="13675" y="3280"/>
                      <a:pt x="10355" y="2394"/>
                    </a:cubicBezTo>
                    <a:cubicBezTo>
                      <a:pt x="7055" y="1515"/>
                      <a:pt x="3691" y="517"/>
                      <a:pt x="313" y="3"/>
                    </a:cubicBezTo>
                    <a:cubicBezTo>
                      <a:pt x="301" y="1"/>
                      <a:pt x="290" y="1"/>
                      <a:pt x="280" y="1"/>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8"/>
              <p:cNvSpPr/>
              <p:nvPr/>
            </p:nvSpPr>
            <p:spPr>
              <a:xfrm>
                <a:off x="7898392" y="2670685"/>
                <a:ext cx="746776" cy="415422"/>
              </a:xfrm>
              <a:custGeom>
                <a:rect b="b" l="l" r="r" t="t"/>
                <a:pathLst>
                  <a:path extrusionOk="0" h="16381" w="29447">
                    <a:moveTo>
                      <a:pt x="2513" y="0"/>
                    </a:moveTo>
                    <a:cubicBezTo>
                      <a:pt x="2357" y="0"/>
                      <a:pt x="2224" y="137"/>
                      <a:pt x="2245" y="303"/>
                    </a:cubicBezTo>
                    <a:cubicBezTo>
                      <a:pt x="2245" y="307"/>
                      <a:pt x="2245" y="310"/>
                      <a:pt x="2248" y="310"/>
                    </a:cubicBezTo>
                    <a:cubicBezTo>
                      <a:pt x="2316" y="895"/>
                      <a:pt x="2732" y="1382"/>
                      <a:pt x="3303" y="1530"/>
                    </a:cubicBezTo>
                    <a:lnTo>
                      <a:pt x="26322" y="7529"/>
                    </a:lnTo>
                    <a:cubicBezTo>
                      <a:pt x="26745" y="8844"/>
                      <a:pt x="27380" y="11995"/>
                      <a:pt x="25071" y="14903"/>
                    </a:cubicBezTo>
                    <a:lnTo>
                      <a:pt x="1538" y="8459"/>
                    </a:lnTo>
                    <a:cubicBezTo>
                      <a:pt x="1426" y="8428"/>
                      <a:pt x="1312" y="8413"/>
                      <a:pt x="1199" y="8413"/>
                    </a:cubicBezTo>
                    <a:cubicBezTo>
                      <a:pt x="758" y="8413"/>
                      <a:pt x="338" y="8643"/>
                      <a:pt x="98" y="9033"/>
                    </a:cubicBezTo>
                    <a:cubicBezTo>
                      <a:pt x="98" y="9037"/>
                      <a:pt x="95" y="9037"/>
                      <a:pt x="95" y="9040"/>
                    </a:cubicBezTo>
                    <a:cubicBezTo>
                      <a:pt x="1" y="9192"/>
                      <a:pt x="82" y="9392"/>
                      <a:pt x="254" y="9439"/>
                    </a:cubicBezTo>
                    <a:lnTo>
                      <a:pt x="25366" y="16371"/>
                    </a:lnTo>
                    <a:cubicBezTo>
                      <a:pt x="25389" y="16377"/>
                      <a:pt x="25414" y="16380"/>
                      <a:pt x="25438" y="16380"/>
                    </a:cubicBezTo>
                    <a:cubicBezTo>
                      <a:pt x="25514" y="16380"/>
                      <a:pt x="25588" y="16349"/>
                      <a:pt x="25639" y="16293"/>
                    </a:cubicBezTo>
                    <a:cubicBezTo>
                      <a:pt x="29446" y="12158"/>
                      <a:pt x="27719" y="7350"/>
                      <a:pt x="27380" y="6532"/>
                    </a:cubicBezTo>
                    <a:cubicBezTo>
                      <a:pt x="27350" y="6454"/>
                      <a:pt x="27282" y="6396"/>
                      <a:pt x="27201" y="6376"/>
                    </a:cubicBezTo>
                    <a:lnTo>
                      <a:pt x="2580" y="9"/>
                    </a:lnTo>
                    <a:cubicBezTo>
                      <a:pt x="2557" y="3"/>
                      <a:pt x="2535" y="0"/>
                      <a:pt x="2513"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961" name="Google Shape;961;p28"/>
              <p:cNvSpPr/>
              <p:nvPr/>
            </p:nvSpPr>
            <p:spPr>
              <a:xfrm>
                <a:off x="7947360" y="2713162"/>
                <a:ext cx="645412" cy="335462"/>
              </a:xfrm>
              <a:custGeom>
                <a:rect b="b" l="l" r="r" t="t"/>
                <a:pathLst>
                  <a:path extrusionOk="0" h="13228" w="25450">
                    <a:moveTo>
                      <a:pt x="1748" y="1"/>
                    </a:moveTo>
                    <a:lnTo>
                      <a:pt x="1748" y="1"/>
                    </a:lnTo>
                    <a:cubicBezTo>
                      <a:pt x="1765" y="941"/>
                      <a:pt x="1697" y="2094"/>
                      <a:pt x="1413" y="3264"/>
                    </a:cubicBezTo>
                    <a:cubicBezTo>
                      <a:pt x="1095" y="4576"/>
                      <a:pt x="504" y="5877"/>
                      <a:pt x="0" y="6841"/>
                    </a:cubicBezTo>
                    <a:lnTo>
                      <a:pt x="23140" y="13228"/>
                    </a:lnTo>
                    <a:cubicBezTo>
                      <a:pt x="25449" y="10320"/>
                      <a:pt x="24814" y="7169"/>
                      <a:pt x="24391" y="5854"/>
                    </a:cubicBezTo>
                    <a:lnTo>
                      <a:pt x="1748"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8"/>
              <p:cNvSpPr/>
              <p:nvPr/>
            </p:nvSpPr>
            <p:spPr>
              <a:xfrm>
                <a:off x="7978679" y="2848251"/>
                <a:ext cx="315453" cy="73062"/>
              </a:xfrm>
              <a:custGeom>
                <a:rect b="b" l="l" r="r" t="t"/>
                <a:pathLst>
                  <a:path extrusionOk="0" h="2881" w="12439">
                    <a:moveTo>
                      <a:pt x="249" y="0"/>
                    </a:moveTo>
                    <a:cubicBezTo>
                      <a:pt x="83" y="0"/>
                      <a:pt x="0" y="231"/>
                      <a:pt x="195" y="266"/>
                    </a:cubicBezTo>
                    <a:cubicBezTo>
                      <a:pt x="4205" y="1017"/>
                      <a:pt x="8147" y="2156"/>
                      <a:pt x="12154" y="2877"/>
                    </a:cubicBezTo>
                    <a:cubicBezTo>
                      <a:pt x="12167" y="2879"/>
                      <a:pt x="12180" y="2880"/>
                      <a:pt x="12192" y="2880"/>
                    </a:cubicBezTo>
                    <a:cubicBezTo>
                      <a:pt x="12365" y="2880"/>
                      <a:pt x="12438" y="2666"/>
                      <a:pt x="12245" y="2603"/>
                    </a:cubicBezTo>
                    <a:cubicBezTo>
                      <a:pt x="8422" y="1304"/>
                      <a:pt x="4252" y="679"/>
                      <a:pt x="279" y="3"/>
                    </a:cubicBezTo>
                    <a:cubicBezTo>
                      <a:pt x="269" y="1"/>
                      <a:pt x="259" y="0"/>
                      <a:pt x="249"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963" name="Google Shape;963;p28"/>
              <p:cNvSpPr/>
              <p:nvPr/>
            </p:nvSpPr>
            <p:spPr>
              <a:xfrm>
                <a:off x="7992322" y="2766138"/>
                <a:ext cx="381085" cy="91778"/>
              </a:xfrm>
              <a:custGeom>
                <a:rect b="b" l="l" r="r" t="t"/>
                <a:pathLst>
                  <a:path extrusionOk="0" h="3619" w="15027">
                    <a:moveTo>
                      <a:pt x="249" y="0"/>
                    </a:moveTo>
                    <a:cubicBezTo>
                      <a:pt x="76" y="0"/>
                      <a:pt x="1" y="239"/>
                      <a:pt x="201" y="285"/>
                    </a:cubicBezTo>
                    <a:cubicBezTo>
                      <a:pt x="2622" y="861"/>
                      <a:pt x="5047" y="1432"/>
                      <a:pt x="7475" y="1989"/>
                    </a:cubicBezTo>
                    <a:cubicBezTo>
                      <a:pt x="9892" y="2548"/>
                      <a:pt x="12319" y="3237"/>
                      <a:pt x="14771" y="3616"/>
                    </a:cubicBezTo>
                    <a:cubicBezTo>
                      <a:pt x="14781" y="3618"/>
                      <a:pt x="14791" y="3619"/>
                      <a:pt x="14801" y="3619"/>
                    </a:cubicBezTo>
                    <a:cubicBezTo>
                      <a:pt x="14956" y="3619"/>
                      <a:pt x="15027" y="3426"/>
                      <a:pt x="14852" y="3373"/>
                    </a:cubicBezTo>
                    <a:cubicBezTo>
                      <a:pt x="12481" y="2639"/>
                      <a:pt x="10000" y="2203"/>
                      <a:pt x="7582" y="1649"/>
                    </a:cubicBezTo>
                    <a:cubicBezTo>
                      <a:pt x="5155" y="1090"/>
                      <a:pt x="2723" y="546"/>
                      <a:pt x="293" y="5"/>
                    </a:cubicBezTo>
                    <a:cubicBezTo>
                      <a:pt x="278" y="2"/>
                      <a:pt x="263" y="0"/>
                      <a:pt x="249"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964" name="Google Shape;964;p28"/>
              <p:cNvSpPr/>
              <p:nvPr/>
            </p:nvSpPr>
            <p:spPr>
              <a:xfrm>
                <a:off x="7866972" y="2409560"/>
                <a:ext cx="691390" cy="322554"/>
              </a:xfrm>
              <a:custGeom>
                <a:rect b="b" l="l" r="r" t="t"/>
                <a:pathLst>
                  <a:path extrusionOk="0" h="12719" w="27263">
                    <a:moveTo>
                      <a:pt x="1475" y="0"/>
                    </a:moveTo>
                    <a:cubicBezTo>
                      <a:pt x="1424" y="0"/>
                      <a:pt x="1373" y="3"/>
                      <a:pt x="1323" y="14"/>
                    </a:cubicBezTo>
                    <a:cubicBezTo>
                      <a:pt x="640" y="115"/>
                      <a:pt x="758" y="1157"/>
                      <a:pt x="1451" y="1157"/>
                    </a:cubicBezTo>
                    <a:lnTo>
                      <a:pt x="22499" y="1157"/>
                    </a:lnTo>
                    <a:cubicBezTo>
                      <a:pt x="24581" y="1715"/>
                      <a:pt x="24906" y="2840"/>
                      <a:pt x="25015" y="4910"/>
                    </a:cubicBezTo>
                    <a:cubicBezTo>
                      <a:pt x="25149" y="7500"/>
                      <a:pt x="24132" y="10012"/>
                      <a:pt x="23577" y="11169"/>
                    </a:cubicBezTo>
                    <a:lnTo>
                      <a:pt x="524" y="7639"/>
                    </a:lnTo>
                    <a:cubicBezTo>
                      <a:pt x="510" y="7637"/>
                      <a:pt x="495" y="7636"/>
                      <a:pt x="481" y="7636"/>
                    </a:cubicBezTo>
                    <a:cubicBezTo>
                      <a:pt x="349" y="7636"/>
                      <a:pt x="229" y="7717"/>
                      <a:pt x="190" y="7848"/>
                    </a:cubicBezTo>
                    <a:lnTo>
                      <a:pt x="187" y="7859"/>
                    </a:lnTo>
                    <a:cubicBezTo>
                      <a:pt x="1" y="8447"/>
                      <a:pt x="386" y="9062"/>
                      <a:pt x="995" y="9157"/>
                    </a:cubicBezTo>
                    <a:lnTo>
                      <a:pt x="24372" y="12707"/>
                    </a:lnTo>
                    <a:cubicBezTo>
                      <a:pt x="24422" y="12715"/>
                      <a:pt x="24472" y="12718"/>
                      <a:pt x="24522" y="12718"/>
                    </a:cubicBezTo>
                    <a:cubicBezTo>
                      <a:pt x="24897" y="12718"/>
                      <a:pt x="25246" y="12509"/>
                      <a:pt x="25416" y="12169"/>
                    </a:cubicBezTo>
                    <a:cubicBezTo>
                      <a:pt x="26039" y="10928"/>
                      <a:pt x="27262" y="8065"/>
                      <a:pt x="27100" y="5018"/>
                    </a:cubicBezTo>
                    <a:cubicBezTo>
                      <a:pt x="26969" y="2530"/>
                      <a:pt x="26536" y="1208"/>
                      <a:pt x="26218" y="555"/>
                    </a:cubicBezTo>
                    <a:cubicBezTo>
                      <a:pt x="26049" y="214"/>
                      <a:pt x="25700" y="0"/>
                      <a:pt x="25319"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8"/>
              <p:cNvSpPr/>
              <p:nvPr/>
            </p:nvSpPr>
            <p:spPr>
              <a:xfrm>
                <a:off x="7900750" y="2438876"/>
                <a:ext cx="617060" cy="253930"/>
              </a:xfrm>
              <a:custGeom>
                <a:rect b="b" l="l" r="r" t="t"/>
                <a:pathLst>
                  <a:path extrusionOk="0" h="10013" w="24332">
                    <a:moveTo>
                      <a:pt x="302" y="1"/>
                    </a:moveTo>
                    <a:cubicBezTo>
                      <a:pt x="583" y="1671"/>
                      <a:pt x="711" y="4031"/>
                      <a:pt x="1" y="6553"/>
                    </a:cubicBezTo>
                    <a:lnTo>
                      <a:pt x="22759" y="10013"/>
                    </a:lnTo>
                    <a:cubicBezTo>
                      <a:pt x="23314" y="8856"/>
                      <a:pt x="24331" y="6344"/>
                      <a:pt x="24197" y="3754"/>
                    </a:cubicBezTo>
                    <a:cubicBezTo>
                      <a:pt x="24122" y="2361"/>
                      <a:pt x="23953" y="1397"/>
                      <a:pt x="23777" y="745"/>
                    </a:cubicBezTo>
                    <a:cubicBezTo>
                      <a:pt x="23662" y="302"/>
                      <a:pt x="23253" y="1"/>
                      <a:pt x="22797" y="1"/>
                    </a:cubicBez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8"/>
              <p:cNvSpPr/>
              <p:nvPr/>
            </p:nvSpPr>
            <p:spPr>
              <a:xfrm>
                <a:off x="7898772" y="2567828"/>
                <a:ext cx="456987" cy="35884"/>
              </a:xfrm>
              <a:custGeom>
                <a:rect b="b" l="l" r="r" t="t"/>
                <a:pathLst>
                  <a:path extrusionOk="0" h="1415" w="18020">
                    <a:moveTo>
                      <a:pt x="139" y="1"/>
                    </a:moveTo>
                    <a:cubicBezTo>
                      <a:pt x="1" y="1"/>
                      <a:pt x="7" y="184"/>
                      <a:pt x="147" y="197"/>
                    </a:cubicBezTo>
                    <a:cubicBezTo>
                      <a:pt x="3101" y="468"/>
                      <a:pt x="6070" y="636"/>
                      <a:pt x="9032" y="836"/>
                    </a:cubicBezTo>
                    <a:cubicBezTo>
                      <a:pt x="11987" y="1036"/>
                      <a:pt x="14959" y="1354"/>
                      <a:pt x="17918" y="1415"/>
                    </a:cubicBezTo>
                    <a:cubicBezTo>
                      <a:pt x="17995" y="1415"/>
                      <a:pt x="18019" y="1303"/>
                      <a:pt x="17938" y="1293"/>
                    </a:cubicBezTo>
                    <a:cubicBezTo>
                      <a:pt x="15067" y="948"/>
                      <a:pt x="12149" y="843"/>
                      <a:pt x="9265" y="633"/>
                    </a:cubicBezTo>
                    <a:cubicBezTo>
                      <a:pt x="6229" y="407"/>
                      <a:pt x="3190" y="153"/>
                      <a:pt x="147" y="1"/>
                    </a:cubicBezTo>
                    <a:cubicBezTo>
                      <a:pt x="144" y="1"/>
                      <a:pt x="142" y="1"/>
                      <a:pt x="139"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8"/>
              <p:cNvSpPr/>
              <p:nvPr/>
            </p:nvSpPr>
            <p:spPr>
              <a:xfrm>
                <a:off x="7895095" y="2487692"/>
                <a:ext cx="319003" cy="21252"/>
              </a:xfrm>
              <a:custGeom>
                <a:rect b="b" l="l" r="r" t="t"/>
                <a:pathLst>
                  <a:path extrusionOk="0" h="838" w="12579">
                    <a:moveTo>
                      <a:pt x="2680" y="1"/>
                    </a:moveTo>
                    <a:cubicBezTo>
                      <a:pt x="1821" y="1"/>
                      <a:pt x="965" y="12"/>
                      <a:pt x="116" y="34"/>
                    </a:cubicBezTo>
                    <a:cubicBezTo>
                      <a:pt x="0" y="37"/>
                      <a:pt x="0" y="182"/>
                      <a:pt x="116" y="185"/>
                    </a:cubicBezTo>
                    <a:cubicBezTo>
                      <a:pt x="4207" y="379"/>
                      <a:pt x="8298" y="672"/>
                      <a:pt x="12389" y="838"/>
                    </a:cubicBezTo>
                    <a:cubicBezTo>
                      <a:pt x="12392" y="838"/>
                      <a:pt x="12394" y="838"/>
                      <a:pt x="12396" y="838"/>
                    </a:cubicBezTo>
                    <a:cubicBezTo>
                      <a:pt x="12536" y="838"/>
                      <a:pt x="12579" y="628"/>
                      <a:pt x="12426" y="608"/>
                    </a:cubicBezTo>
                    <a:cubicBezTo>
                      <a:pt x="9233" y="167"/>
                      <a:pt x="5933" y="1"/>
                      <a:pt x="2680"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8"/>
              <p:cNvSpPr/>
              <p:nvPr/>
            </p:nvSpPr>
            <p:spPr>
              <a:xfrm>
                <a:off x="7664049" y="2117345"/>
                <a:ext cx="766861" cy="280684"/>
              </a:xfrm>
              <a:custGeom>
                <a:rect b="b" l="l" r="r" t="t"/>
                <a:pathLst>
                  <a:path extrusionOk="0" h="11068" w="30239">
                    <a:moveTo>
                      <a:pt x="3547" y="0"/>
                    </a:moveTo>
                    <a:cubicBezTo>
                      <a:pt x="3399" y="0"/>
                      <a:pt x="3265" y="67"/>
                      <a:pt x="3182" y="190"/>
                    </a:cubicBezTo>
                    <a:cubicBezTo>
                      <a:pt x="2540" y="1147"/>
                      <a:pt x="0" y="5440"/>
                      <a:pt x="3196" y="9552"/>
                    </a:cubicBezTo>
                    <a:cubicBezTo>
                      <a:pt x="3273" y="9650"/>
                      <a:pt x="3388" y="9714"/>
                      <a:pt x="3513" y="9721"/>
                    </a:cubicBezTo>
                    <a:cubicBezTo>
                      <a:pt x="5654" y="9836"/>
                      <a:pt x="24849" y="10874"/>
                      <a:pt x="28365" y="11067"/>
                    </a:cubicBezTo>
                    <a:cubicBezTo>
                      <a:pt x="28372" y="11067"/>
                      <a:pt x="28378" y="11068"/>
                      <a:pt x="28385" y="11068"/>
                    </a:cubicBezTo>
                    <a:cubicBezTo>
                      <a:pt x="28663" y="11068"/>
                      <a:pt x="28874" y="10814"/>
                      <a:pt x="28814" y="10536"/>
                    </a:cubicBezTo>
                    <a:cubicBezTo>
                      <a:pt x="28811" y="10532"/>
                      <a:pt x="28811" y="10529"/>
                      <a:pt x="28811" y="10526"/>
                    </a:cubicBezTo>
                    <a:cubicBezTo>
                      <a:pt x="28740" y="10195"/>
                      <a:pt x="28453" y="9955"/>
                      <a:pt x="28115" y="9934"/>
                    </a:cubicBezTo>
                    <a:lnTo>
                      <a:pt x="4014" y="8410"/>
                    </a:lnTo>
                    <a:cubicBezTo>
                      <a:pt x="2043" y="5549"/>
                      <a:pt x="3277" y="2641"/>
                      <a:pt x="4031" y="1350"/>
                    </a:cubicBezTo>
                    <a:lnTo>
                      <a:pt x="29210" y="1955"/>
                    </a:lnTo>
                    <a:cubicBezTo>
                      <a:pt x="29218" y="1955"/>
                      <a:pt x="29225" y="1955"/>
                      <a:pt x="29233" y="1955"/>
                    </a:cubicBezTo>
                    <a:cubicBezTo>
                      <a:pt x="29639" y="1955"/>
                      <a:pt x="30007" y="1694"/>
                      <a:pt x="30140" y="1306"/>
                    </a:cubicBezTo>
                    <a:cubicBezTo>
                      <a:pt x="30140" y="1302"/>
                      <a:pt x="30143" y="1302"/>
                      <a:pt x="30143" y="1299"/>
                    </a:cubicBezTo>
                    <a:cubicBezTo>
                      <a:pt x="30238" y="1022"/>
                      <a:pt x="30036" y="731"/>
                      <a:pt x="29741" y="721"/>
                    </a:cubicBezTo>
                    <a:lnTo>
                      <a:pt x="3557" y="0"/>
                    </a:lnTo>
                    <a:cubicBezTo>
                      <a:pt x="3554" y="0"/>
                      <a:pt x="3550" y="0"/>
                      <a:pt x="3547"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8"/>
              <p:cNvSpPr/>
              <p:nvPr/>
            </p:nvSpPr>
            <p:spPr>
              <a:xfrm>
                <a:off x="7715832" y="2151555"/>
                <a:ext cx="670645" cy="211046"/>
              </a:xfrm>
              <a:custGeom>
                <a:rect b="b" l="l" r="r" t="t"/>
                <a:pathLst>
                  <a:path extrusionOk="0" h="8322" w="26445">
                    <a:moveTo>
                      <a:pt x="1989" y="1"/>
                    </a:moveTo>
                    <a:cubicBezTo>
                      <a:pt x="1235" y="1292"/>
                      <a:pt x="1" y="4200"/>
                      <a:pt x="1972" y="7061"/>
                    </a:cubicBezTo>
                    <a:lnTo>
                      <a:pt x="25265" y="8322"/>
                    </a:lnTo>
                    <a:cubicBezTo>
                      <a:pt x="25085" y="6939"/>
                      <a:pt x="25032" y="5025"/>
                      <a:pt x="25636" y="3145"/>
                    </a:cubicBezTo>
                    <a:cubicBezTo>
                      <a:pt x="25965" y="2128"/>
                      <a:pt x="26232" y="1312"/>
                      <a:pt x="26444" y="677"/>
                    </a:cubicBezTo>
                    <a:lnTo>
                      <a:pt x="1989" y="1"/>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8"/>
              <p:cNvSpPr/>
              <p:nvPr/>
            </p:nvSpPr>
            <p:spPr>
              <a:xfrm>
                <a:off x="7963108" y="2298715"/>
                <a:ext cx="390924" cy="29088"/>
              </a:xfrm>
              <a:custGeom>
                <a:rect b="b" l="l" r="r" t="t"/>
                <a:pathLst>
                  <a:path extrusionOk="0" h="1147" w="15415">
                    <a:moveTo>
                      <a:pt x="2018" y="0"/>
                    </a:moveTo>
                    <a:cubicBezTo>
                      <a:pt x="1402" y="0"/>
                      <a:pt x="787" y="9"/>
                      <a:pt x="173" y="27"/>
                    </a:cubicBezTo>
                    <a:cubicBezTo>
                      <a:pt x="1" y="30"/>
                      <a:pt x="5" y="243"/>
                      <a:pt x="173" y="253"/>
                    </a:cubicBezTo>
                    <a:cubicBezTo>
                      <a:pt x="5191" y="618"/>
                      <a:pt x="10219" y="733"/>
                      <a:pt x="15240" y="1146"/>
                    </a:cubicBezTo>
                    <a:cubicBezTo>
                      <a:pt x="15245" y="1146"/>
                      <a:pt x="15250" y="1146"/>
                      <a:pt x="15255" y="1146"/>
                    </a:cubicBezTo>
                    <a:cubicBezTo>
                      <a:pt x="15415" y="1146"/>
                      <a:pt x="15404" y="925"/>
                      <a:pt x="15240" y="905"/>
                    </a:cubicBezTo>
                    <a:cubicBezTo>
                      <a:pt x="10892" y="428"/>
                      <a:pt x="6419" y="0"/>
                      <a:pt x="2018"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8"/>
              <p:cNvSpPr/>
              <p:nvPr/>
            </p:nvSpPr>
            <p:spPr>
              <a:xfrm>
                <a:off x="7852492" y="2246069"/>
                <a:ext cx="380324" cy="14354"/>
              </a:xfrm>
              <a:custGeom>
                <a:rect b="b" l="l" r="r" t="t"/>
                <a:pathLst>
                  <a:path extrusionOk="0" h="566" w="14997">
                    <a:moveTo>
                      <a:pt x="2112" y="1"/>
                    </a:moveTo>
                    <a:cubicBezTo>
                      <a:pt x="1435" y="1"/>
                      <a:pt x="759" y="15"/>
                      <a:pt x="86" y="54"/>
                    </a:cubicBezTo>
                    <a:cubicBezTo>
                      <a:pt x="1" y="57"/>
                      <a:pt x="5" y="158"/>
                      <a:pt x="86" y="166"/>
                    </a:cubicBezTo>
                    <a:cubicBezTo>
                      <a:pt x="2527" y="415"/>
                      <a:pt x="5022" y="351"/>
                      <a:pt x="7474" y="409"/>
                    </a:cubicBezTo>
                    <a:cubicBezTo>
                      <a:pt x="9372" y="450"/>
                      <a:pt x="11286" y="565"/>
                      <a:pt x="13189" y="565"/>
                    </a:cubicBezTo>
                    <a:cubicBezTo>
                      <a:pt x="13748" y="565"/>
                      <a:pt x="14305" y="555"/>
                      <a:pt x="14861" y="531"/>
                    </a:cubicBezTo>
                    <a:cubicBezTo>
                      <a:pt x="14997" y="523"/>
                      <a:pt x="14993" y="361"/>
                      <a:pt x="14861" y="351"/>
                    </a:cubicBezTo>
                    <a:cubicBezTo>
                      <a:pt x="12416" y="135"/>
                      <a:pt x="9928" y="196"/>
                      <a:pt x="7474" y="141"/>
                    </a:cubicBezTo>
                    <a:cubicBezTo>
                      <a:pt x="5696" y="102"/>
                      <a:pt x="3899" y="1"/>
                      <a:pt x="2112" y="1"/>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8"/>
              <p:cNvSpPr/>
              <p:nvPr/>
            </p:nvSpPr>
            <p:spPr>
              <a:xfrm>
                <a:off x="7964047" y="2181225"/>
                <a:ext cx="412835" cy="25411"/>
              </a:xfrm>
              <a:custGeom>
                <a:rect b="b" l="l" r="r" t="t"/>
                <a:pathLst>
                  <a:path extrusionOk="0" h="1002" w="16279">
                    <a:moveTo>
                      <a:pt x="133" y="0"/>
                    </a:moveTo>
                    <a:cubicBezTo>
                      <a:pt x="35" y="0"/>
                      <a:pt x="1" y="142"/>
                      <a:pt x="106" y="159"/>
                    </a:cubicBezTo>
                    <a:cubicBezTo>
                      <a:pt x="5357" y="961"/>
                      <a:pt x="10814" y="964"/>
                      <a:pt x="16112" y="1001"/>
                    </a:cubicBezTo>
                    <a:cubicBezTo>
                      <a:pt x="16113" y="1001"/>
                      <a:pt x="16114" y="1001"/>
                      <a:pt x="16116" y="1001"/>
                    </a:cubicBezTo>
                    <a:cubicBezTo>
                      <a:pt x="16278" y="1001"/>
                      <a:pt x="16277" y="785"/>
                      <a:pt x="16112" y="781"/>
                    </a:cubicBezTo>
                    <a:cubicBezTo>
                      <a:pt x="10776" y="670"/>
                      <a:pt x="5461" y="126"/>
                      <a:pt x="133"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8"/>
              <p:cNvSpPr/>
              <p:nvPr/>
            </p:nvSpPr>
            <p:spPr>
              <a:xfrm>
                <a:off x="7487220" y="1771621"/>
                <a:ext cx="688651" cy="387983"/>
              </a:xfrm>
              <a:custGeom>
                <a:rect b="b" l="l" r="r" t="t"/>
                <a:pathLst>
                  <a:path extrusionOk="0" h="15299" w="27155">
                    <a:moveTo>
                      <a:pt x="24061" y="0"/>
                    </a:moveTo>
                    <a:cubicBezTo>
                      <a:pt x="24031" y="0"/>
                      <a:pt x="24001" y="5"/>
                      <a:pt x="23969" y="14"/>
                    </a:cubicBezTo>
                    <a:lnTo>
                      <a:pt x="1776" y="6581"/>
                    </a:lnTo>
                    <a:cubicBezTo>
                      <a:pt x="1278" y="6726"/>
                      <a:pt x="900" y="7132"/>
                      <a:pt x="775" y="7632"/>
                    </a:cubicBezTo>
                    <a:cubicBezTo>
                      <a:pt x="0" y="10705"/>
                      <a:pt x="1968" y="13589"/>
                      <a:pt x="2979" y="14817"/>
                    </a:cubicBezTo>
                    <a:cubicBezTo>
                      <a:pt x="3232" y="15126"/>
                      <a:pt x="3602" y="15298"/>
                      <a:pt x="3990" y="15298"/>
                    </a:cubicBezTo>
                    <a:cubicBezTo>
                      <a:pt x="4090" y="15298"/>
                      <a:pt x="4191" y="15287"/>
                      <a:pt x="4291" y="15263"/>
                    </a:cubicBezTo>
                    <a:cubicBezTo>
                      <a:pt x="7841" y="14418"/>
                      <a:pt x="22863" y="10847"/>
                      <a:pt x="26830" y="9904"/>
                    </a:cubicBezTo>
                    <a:cubicBezTo>
                      <a:pt x="27120" y="9836"/>
                      <a:pt x="27155" y="9448"/>
                      <a:pt x="26891" y="9315"/>
                    </a:cubicBezTo>
                    <a:cubicBezTo>
                      <a:pt x="26810" y="9275"/>
                      <a:pt x="26732" y="9234"/>
                      <a:pt x="26654" y="9190"/>
                    </a:cubicBezTo>
                    <a:cubicBezTo>
                      <a:pt x="26331" y="9007"/>
                      <a:pt x="25967" y="8917"/>
                      <a:pt x="25600" y="8917"/>
                    </a:cubicBezTo>
                    <a:cubicBezTo>
                      <a:pt x="25426" y="8917"/>
                      <a:pt x="25251" y="8938"/>
                      <a:pt x="25079" y="8978"/>
                    </a:cubicBezTo>
                    <a:lnTo>
                      <a:pt x="4007" y="13955"/>
                    </a:lnTo>
                    <a:cubicBezTo>
                      <a:pt x="4004" y="13955"/>
                      <a:pt x="4001" y="13955"/>
                      <a:pt x="3997" y="13951"/>
                    </a:cubicBezTo>
                    <a:cubicBezTo>
                      <a:pt x="3185" y="12960"/>
                      <a:pt x="1414" y="10425"/>
                      <a:pt x="2083" y="7899"/>
                    </a:cubicBezTo>
                    <a:cubicBezTo>
                      <a:pt x="2086" y="7895"/>
                      <a:pt x="2110" y="7875"/>
                      <a:pt x="2147" y="7865"/>
                    </a:cubicBezTo>
                    <a:lnTo>
                      <a:pt x="23283" y="1529"/>
                    </a:lnTo>
                    <a:cubicBezTo>
                      <a:pt x="23817" y="1370"/>
                      <a:pt x="24230" y="937"/>
                      <a:pt x="24365" y="393"/>
                    </a:cubicBezTo>
                    <a:cubicBezTo>
                      <a:pt x="24415" y="188"/>
                      <a:pt x="24256" y="0"/>
                      <a:pt x="24061"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8"/>
              <p:cNvSpPr/>
              <p:nvPr/>
            </p:nvSpPr>
            <p:spPr>
              <a:xfrm>
                <a:off x="7523052" y="1816634"/>
                <a:ext cx="583204" cy="308885"/>
              </a:xfrm>
              <a:custGeom>
                <a:rect b="b" l="l" r="r" t="t"/>
                <a:pathLst>
                  <a:path extrusionOk="0" h="12180" w="22997">
                    <a:moveTo>
                      <a:pt x="21323" y="0"/>
                    </a:moveTo>
                    <a:cubicBezTo>
                      <a:pt x="21322" y="0"/>
                      <a:pt x="21320" y="0"/>
                      <a:pt x="21319" y="1"/>
                    </a:cubicBezTo>
                    <a:lnTo>
                      <a:pt x="734" y="6090"/>
                    </a:lnTo>
                    <a:cubicBezTo>
                      <a:pt x="697" y="6100"/>
                      <a:pt x="673" y="6120"/>
                      <a:pt x="670" y="6124"/>
                    </a:cubicBezTo>
                    <a:cubicBezTo>
                      <a:pt x="1" y="8650"/>
                      <a:pt x="1772" y="11185"/>
                      <a:pt x="2584" y="12176"/>
                    </a:cubicBezTo>
                    <a:cubicBezTo>
                      <a:pt x="2588" y="12180"/>
                      <a:pt x="2591" y="12180"/>
                      <a:pt x="2594" y="12180"/>
                    </a:cubicBezTo>
                    <a:lnTo>
                      <a:pt x="22986" y="7334"/>
                    </a:lnTo>
                    <a:cubicBezTo>
                      <a:pt x="22992" y="7331"/>
                      <a:pt x="22996" y="7321"/>
                      <a:pt x="22992" y="7314"/>
                    </a:cubicBezTo>
                    <a:cubicBezTo>
                      <a:pt x="21085" y="5187"/>
                      <a:pt x="21062" y="2097"/>
                      <a:pt x="21333" y="11"/>
                    </a:cubicBezTo>
                    <a:cubicBezTo>
                      <a:pt x="21335" y="5"/>
                      <a:pt x="21329" y="0"/>
                      <a:pt x="213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8"/>
              <p:cNvSpPr/>
              <p:nvPr/>
            </p:nvSpPr>
            <p:spPr>
              <a:xfrm>
                <a:off x="7642468" y="1965113"/>
                <a:ext cx="404391" cy="105878"/>
              </a:xfrm>
              <a:custGeom>
                <a:rect b="b" l="l" r="r" t="t"/>
                <a:pathLst>
                  <a:path extrusionOk="0" h="4175" w="15946">
                    <a:moveTo>
                      <a:pt x="15728" y="0"/>
                    </a:moveTo>
                    <a:cubicBezTo>
                      <a:pt x="15714" y="0"/>
                      <a:pt x="15700" y="2"/>
                      <a:pt x="15684" y="6"/>
                    </a:cubicBezTo>
                    <a:cubicBezTo>
                      <a:pt x="13091" y="644"/>
                      <a:pt x="10511" y="1365"/>
                      <a:pt x="7922" y="2020"/>
                    </a:cubicBezTo>
                    <a:cubicBezTo>
                      <a:pt x="5335" y="2676"/>
                      <a:pt x="2708" y="3231"/>
                      <a:pt x="141" y="3971"/>
                    </a:cubicBezTo>
                    <a:cubicBezTo>
                      <a:pt x="1" y="4012"/>
                      <a:pt x="54" y="4174"/>
                      <a:pt x="178" y="4174"/>
                    </a:cubicBezTo>
                    <a:cubicBezTo>
                      <a:pt x="188" y="4174"/>
                      <a:pt x="198" y="4173"/>
                      <a:pt x="209" y="4171"/>
                    </a:cubicBezTo>
                    <a:cubicBezTo>
                      <a:pt x="5422" y="3187"/>
                      <a:pt x="10674" y="1743"/>
                      <a:pt x="15769" y="259"/>
                    </a:cubicBezTo>
                    <a:cubicBezTo>
                      <a:pt x="15946" y="209"/>
                      <a:pt x="15881" y="0"/>
                      <a:pt x="15728"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8"/>
              <p:cNvSpPr/>
              <p:nvPr/>
            </p:nvSpPr>
            <p:spPr>
              <a:xfrm>
                <a:off x="7634632" y="1950100"/>
                <a:ext cx="306273" cy="80949"/>
              </a:xfrm>
              <a:custGeom>
                <a:rect b="b" l="l" r="r" t="t"/>
                <a:pathLst>
                  <a:path extrusionOk="0" h="3192" w="12077">
                    <a:moveTo>
                      <a:pt x="11930" y="0"/>
                    </a:moveTo>
                    <a:cubicBezTo>
                      <a:pt x="11923" y="0"/>
                      <a:pt x="11916" y="1"/>
                      <a:pt x="11908" y="2"/>
                    </a:cubicBezTo>
                    <a:cubicBezTo>
                      <a:pt x="7955" y="756"/>
                      <a:pt x="4054" y="1963"/>
                      <a:pt x="159" y="2964"/>
                    </a:cubicBezTo>
                    <a:cubicBezTo>
                      <a:pt x="0" y="3004"/>
                      <a:pt x="58" y="3192"/>
                      <a:pt x="191" y="3192"/>
                    </a:cubicBezTo>
                    <a:cubicBezTo>
                      <a:pt x="203" y="3192"/>
                      <a:pt x="216" y="3190"/>
                      <a:pt x="229" y="3187"/>
                    </a:cubicBezTo>
                    <a:cubicBezTo>
                      <a:pt x="4128" y="2204"/>
                      <a:pt x="8135" y="1399"/>
                      <a:pt x="11963" y="168"/>
                    </a:cubicBezTo>
                    <a:cubicBezTo>
                      <a:pt x="12076" y="130"/>
                      <a:pt x="12033" y="0"/>
                      <a:pt x="1193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8"/>
              <p:cNvSpPr/>
              <p:nvPr/>
            </p:nvSpPr>
            <p:spPr>
              <a:xfrm>
                <a:off x="7464118" y="1640285"/>
                <a:ext cx="699454" cy="306932"/>
              </a:xfrm>
              <a:custGeom>
                <a:rect b="b" l="l" r="r" t="t"/>
                <a:pathLst>
                  <a:path extrusionOk="0" h="12103" w="27581">
                    <a:moveTo>
                      <a:pt x="24528" y="0"/>
                    </a:moveTo>
                    <a:cubicBezTo>
                      <a:pt x="24432" y="0"/>
                      <a:pt x="24336" y="8"/>
                      <a:pt x="24240" y="23"/>
                    </a:cubicBezTo>
                    <a:lnTo>
                      <a:pt x="302" y="3793"/>
                    </a:lnTo>
                    <a:cubicBezTo>
                      <a:pt x="68" y="3827"/>
                      <a:pt x="1" y="4132"/>
                      <a:pt x="200" y="4260"/>
                    </a:cubicBezTo>
                    <a:lnTo>
                      <a:pt x="207" y="4266"/>
                    </a:lnTo>
                    <a:cubicBezTo>
                      <a:pt x="730" y="4614"/>
                      <a:pt x="1343" y="4796"/>
                      <a:pt x="1965" y="4796"/>
                    </a:cubicBezTo>
                    <a:cubicBezTo>
                      <a:pt x="2124" y="4796"/>
                      <a:pt x="2283" y="4785"/>
                      <a:pt x="2441" y="4761"/>
                    </a:cubicBezTo>
                    <a:lnTo>
                      <a:pt x="23489" y="1562"/>
                    </a:lnTo>
                    <a:cubicBezTo>
                      <a:pt x="23575" y="1549"/>
                      <a:pt x="23660" y="1543"/>
                      <a:pt x="23745" y="1543"/>
                    </a:cubicBezTo>
                    <a:cubicBezTo>
                      <a:pt x="24335" y="1543"/>
                      <a:pt x="24896" y="1846"/>
                      <a:pt x="25200" y="2367"/>
                    </a:cubicBezTo>
                    <a:cubicBezTo>
                      <a:pt x="25532" y="2928"/>
                      <a:pt x="25839" y="3716"/>
                      <a:pt x="25958" y="4777"/>
                    </a:cubicBezTo>
                    <a:cubicBezTo>
                      <a:pt x="26055" y="5653"/>
                      <a:pt x="25464" y="6461"/>
                      <a:pt x="24599" y="6634"/>
                    </a:cubicBezTo>
                    <a:cubicBezTo>
                      <a:pt x="20311" y="7482"/>
                      <a:pt x="7365" y="10048"/>
                      <a:pt x="3886" y="10738"/>
                    </a:cubicBezTo>
                    <a:cubicBezTo>
                      <a:pt x="3351" y="10843"/>
                      <a:pt x="2928" y="11245"/>
                      <a:pt x="2790" y="11769"/>
                    </a:cubicBezTo>
                    <a:lnTo>
                      <a:pt x="2790" y="11776"/>
                    </a:lnTo>
                    <a:cubicBezTo>
                      <a:pt x="2744" y="11945"/>
                      <a:pt x="2870" y="12102"/>
                      <a:pt x="3035" y="12102"/>
                    </a:cubicBezTo>
                    <a:cubicBezTo>
                      <a:pt x="3052" y="12102"/>
                      <a:pt x="3070" y="12101"/>
                      <a:pt x="3087" y="12097"/>
                    </a:cubicBezTo>
                    <a:lnTo>
                      <a:pt x="25775" y="7695"/>
                    </a:lnTo>
                    <a:cubicBezTo>
                      <a:pt x="26816" y="7495"/>
                      <a:pt x="27581" y="6582"/>
                      <a:pt x="27574" y="5524"/>
                    </a:cubicBezTo>
                    <a:cubicBezTo>
                      <a:pt x="27553" y="2857"/>
                      <a:pt x="26546" y="1315"/>
                      <a:pt x="25809" y="541"/>
                    </a:cubicBezTo>
                    <a:cubicBezTo>
                      <a:pt x="25473" y="189"/>
                      <a:pt x="25007" y="0"/>
                      <a:pt x="24528" y="0"/>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978" name="Google Shape;978;p28"/>
              <p:cNvSpPr/>
              <p:nvPr/>
            </p:nvSpPr>
            <p:spPr>
              <a:xfrm>
                <a:off x="7527236" y="1678400"/>
                <a:ext cx="596974" cy="230624"/>
              </a:xfrm>
              <a:custGeom>
                <a:rect b="b" l="l" r="r" t="t"/>
                <a:pathLst>
                  <a:path extrusionOk="0" h="9094" w="23540">
                    <a:moveTo>
                      <a:pt x="21503" y="0"/>
                    </a:moveTo>
                    <a:cubicBezTo>
                      <a:pt x="21439" y="0"/>
                      <a:pt x="21375" y="5"/>
                      <a:pt x="21311" y="15"/>
                    </a:cubicBezTo>
                    <a:lnTo>
                      <a:pt x="0" y="3369"/>
                    </a:lnTo>
                    <a:cubicBezTo>
                      <a:pt x="470" y="3951"/>
                      <a:pt x="910" y="4667"/>
                      <a:pt x="1210" y="5536"/>
                    </a:cubicBezTo>
                    <a:cubicBezTo>
                      <a:pt x="1664" y="6838"/>
                      <a:pt x="1725" y="8086"/>
                      <a:pt x="1640" y="9093"/>
                    </a:cubicBezTo>
                    <a:lnTo>
                      <a:pt x="22528" y="5043"/>
                    </a:lnTo>
                    <a:cubicBezTo>
                      <a:pt x="23124" y="4928"/>
                      <a:pt x="23540" y="4386"/>
                      <a:pt x="23510" y="3781"/>
                    </a:cubicBezTo>
                    <a:cubicBezTo>
                      <a:pt x="23428" y="2169"/>
                      <a:pt x="22924" y="1117"/>
                      <a:pt x="22461" y="478"/>
                    </a:cubicBezTo>
                    <a:cubicBezTo>
                      <a:pt x="22238" y="169"/>
                      <a:pt x="21878" y="0"/>
                      <a:pt x="21503" y="0"/>
                    </a:cubicBez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8"/>
              <p:cNvSpPr/>
              <p:nvPr/>
            </p:nvSpPr>
            <p:spPr>
              <a:xfrm>
                <a:off x="7628546" y="1779381"/>
                <a:ext cx="411263" cy="84423"/>
              </a:xfrm>
              <a:custGeom>
                <a:rect b="b" l="l" r="r" t="t"/>
                <a:pathLst>
                  <a:path extrusionOk="0" h="3329" w="16217">
                    <a:moveTo>
                      <a:pt x="16058" y="1"/>
                    </a:moveTo>
                    <a:cubicBezTo>
                      <a:pt x="16050" y="1"/>
                      <a:pt x="16042" y="1"/>
                      <a:pt x="16033" y="3"/>
                    </a:cubicBezTo>
                    <a:cubicBezTo>
                      <a:pt x="10714" y="950"/>
                      <a:pt x="5447" y="2194"/>
                      <a:pt x="129" y="3155"/>
                    </a:cubicBezTo>
                    <a:cubicBezTo>
                      <a:pt x="1" y="3177"/>
                      <a:pt x="53" y="3328"/>
                      <a:pt x="165" y="3328"/>
                    </a:cubicBezTo>
                    <a:cubicBezTo>
                      <a:pt x="171" y="3328"/>
                      <a:pt x="178" y="3328"/>
                      <a:pt x="185" y="3327"/>
                    </a:cubicBezTo>
                    <a:cubicBezTo>
                      <a:pt x="5488" y="2471"/>
                      <a:pt x="10904" y="1602"/>
                      <a:pt x="16090" y="179"/>
                    </a:cubicBezTo>
                    <a:cubicBezTo>
                      <a:pt x="16217" y="144"/>
                      <a:pt x="16167" y="1"/>
                      <a:pt x="16058"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980" name="Google Shape;980;p28"/>
              <p:cNvSpPr/>
              <p:nvPr/>
            </p:nvSpPr>
            <p:spPr>
              <a:xfrm>
                <a:off x="7617692" y="1714765"/>
                <a:ext cx="457647" cy="91093"/>
              </a:xfrm>
              <a:custGeom>
                <a:rect b="b" l="l" r="r" t="t"/>
                <a:pathLst>
                  <a:path extrusionOk="0" h="3592" w="18046">
                    <a:moveTo>
                      <a:pt x="17859" y="1"/>
                    </a:moveTo>
                    <a:cubicBezTo>
                      <a:pt x="17852" y="1"/>
                      <a:pt x="17844" y="1"/>
                      <a:pt x="17837" y="2"/>
                    </a:cubicBezTo>
                    <a:cubicBezTo>
                      <a:pt x="11903" y="823"/>
                      <a:pt x="6010" y="2240"/>
                      <a:pt x="137" y="3400"/>
                    </a:cubicBezTo>
                    <a:cubicBezTo>
                      <a:pt x="1" y="3429"/>
                      <a:pt x="55" y="3592"/>
                      <a:pt x="174" y="3592"/>
                    </a:cubicBezTo>
                    <a:cubicBezTo>
                      <a:pt x="182" y="3592"/>
                      <a:pt x="190" y="3591"/>
                      <a:pt x="198" y="3590"/>
                    </a:cubicBezTo>
                    <a:cubicBezTo>
                      <a:pt x="6084" y="2494"/>
                      <a:pt x="12086" y="1632"/>
                      <a:pt x="17898" y="198"/>
                    </a:cubicBezTo>
                    <a:cubicBezTo>
                      <a:pt x="18045" y="163"/>
                      <a:pt x="17983" y="1"/>
                      <a:pt x="17859" y="1"/>
                    </a:cubicBezTo>
                    <a:close/>
                  </a:path>
                </a:pathLst>
              </a:custGeom>
              <a:solidFill>
                <a:srgbClr val="FF9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9F1E"/>
                  </a:solidFill>
                </a:endParaRPr>
              </a:p>
            </p:txBody>
          </p:sp>
          <p:sp>
            <p:nvSpPr>
              <p:cNvPr id="981" name="Google Shape;981;p28"/>
              <p:cNvSpPr/>
              <p:nvPr/>
            </p:nvSpPr>
            <p:spPr>
              <a:xfrm>
                <a:off x="7755620" y="3202090"/>
                <a:ext cx="785627" cy="487571"/>
              </a:xfrm>
              <a:custGeom>
                <a:rect b="b" l="l" r="r" t="t"/>
                <a:pathLst>
                  <a:path extrusionOk="0" h="19226" w="30979">
                    <a:moveTo>
                      <a:pt x="3210" y="1"/>
                    </a:moveTo>
                    <a:cubicBezTo>
                      <a:pt x="3055" y="1"/>
                      <a:pt x="2918" y="124"/>
                      <a:pt x="2915" y="288"/>
                    </a:cubicBezTo>
                    <a:cubicBezTo>
                      <a:pt x="2912" y="514"/>
                      <a:pt x="2905" y="853"/>
                      <a:pt x="2892" y="1258"/>
                    </a:cubicBezTo>
                    <a:lnTo>
                      <a:pt x="29037" y="9028"/>
                    </a:lnTo>
                    <a:cubicBezTo>
                      <a:pt x="29373" y="9126"/>
                      <a:pt x="29596" y="9451"/>
                      <a:pt x="29569" y="9799"/>
                    </a:cubicBezTo>
                    <a:cubicBezTo>
                      <a:pt x="29468" y="11101"/>
                      <a:pt x="29132" y="12578"/>
                      <a:pt x="28575" y="14188"/>
                    </a:cubicBezTo>
                    <a:cubicBezTo>
                      <a:pt x="27645" y="16865"/>
                      <a:pt x="26732" y="17630"/>
                      <a:pt x="26387" y="17833"/>
                    </a:cubicBezTo>
                    <a:lnTo>
                      <a:pt x="440" y="10834"/>
                    </a:lnTo>
                    <a:cubicBezTo>
                      <a:pt x="311" y="11057"/>
                      <a:pt x="194" y="11249"/>
                      <a:pt x="105" y="11395"/>
                    </a:cubicBezTo>
                    <a:cubicBezTo>
                      <a:pt x="1" y="11561"/>
                      <a:pt x="88" y="11780"/>
                      <a:pt x="278" y="11831"/>
                    </a:cubicBezTo>
                    <a:lnTo>
                      <a:pt x="26397" y="19225"/>
                    </a:lnTo>
                    <a:cubicBezTo>
                      <a:pt x="26397" y="19225"/>
                      <a:pt x="26397" y="19225"/>
                      <a:pt x="26397" y="19225"/>
                    </a:cubicBezTo>
                    <a:cubicBezTo>
                      <a:pt x="26424" y="19225"/>
                      <a:pt x="28248" y="19208"/>
                      <a:pt x="29836" y="14627"/>
                    </a:cubicBezTo>
                    <a:cubicBezTo>
                      <a:pt x="30424" y="12933"/>
                      <a:pt x="30789" y="11344"/>
                      <a:pt x="30904" y="9904"/>
                    </a:cubicBezTo>
                    <a:cubicBezTo>
                      <a:pt x="30979" y="8924"/>
                      <a:pt x="30360" y="8024"/>
                      <a:pt x="29416" y="7747"/>
                    </a:cubicBezTo>
                    <a:lnTo>
                      <a:pt x="3284" y="10"/>
                    </a:lnTo>
                    <a:cubicBezTo>
                      <a:pt x="3259" y="4"/>
                      <a:pt x="3234" y="1"/>
                      <a:pt x="3210" y="1"/>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8"/>
              <p:cNvSpPr/>
              <p:nvPr/>
            </p:nvSpPr>
            <p:spPr>
              <a:xfrm>
                <a:off x="7804589" y="3244618"/>
                <a:ext cx="701584" cy="409716"/>
              </a:xfrm>
              <a:custGeom>
                <a:rect b="b" l="l" r="r" t="t"/>
                <a:pathLst>
                  <a:path extrusionOk="0" h="16156" w="27665">
                    <a:moveTo>
                      <a:pt x="2279" y="0"/>
                    </a:moveTo>
                    <a:cubicBezTo>
                      <a:pt x="2239" y="941"/>
                      <a:pt x="2161" y="2205"/>
                      <a:pt x="2005" y="3622"/>
                    </a:cubicBezTo>
                    <a:cubicBezTo>
                      <a:pt x="1788" y="5624"/>
                      <a:pt x="791" y="7787"/>
                      <a:pt x="0" y="9235"/>
                    </a:cubicBezTo>
                    <a:lnTo>
                      <a:pt x="24456" y="16156"/>
                    </a:lnTo>
                    <a:cubicBezTo>
                      <a:pt x="24801" y="15953"/>
                      <a:pt x="25714" y="15188"/>
                      <a:pt x="26644" y="12511"/>
                    </a:cubicBezTo>
                    <a:cubicBezTo>
                      <a:pt x="27201" y="10901"/>
                      <a:pt x="27537" y="9424"/>
                      <a:pt x="27638" y="8122"/>
                    </a:cubicBezTo>
                    <a:cubicBezTo>
                      <a:pt x="27665" y="7774"/>
                      <a:pt x="27442" y="7449"/>
                      <a:pt x="27106" y="7351"/>
                    </a:cubicBezTo>
                    <a:lnTo>
                      <a:pt x="2279" y="0"/>
                    </a:lnTo>
                    <a:close/>
                  </a:path>
                </a:pathLst>
              </a:custGeom>
              <a:solidFill>
                <a:srgbClr val="E8EC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8"/>
              <p:cNvSpPr/>
              <p:nvPr/>
            </p:nvSpPr>
            <p:spPr>
              <a:xfrm>
                <a:off x="7838088" y="3425836"/>
                <a:ext cx="407307" cy="109479"/>
              </a:xfrm>
              <a:custGeom>
                <a:rect b="b" l="l" r="r" t="t"/>
                <a:pathLst>
                  <a:path extrusionOk="0" h="4317" w="16061">
                    <a:moveTo>
                      <a:pt x="190" y="0"/>
                    </a:moveTo>
                    <a:cubicBezTo>
                      <a:pt x="61" y="0"/>
                      <a:pt x="0" y="173"/>
                      <a:pt x="147" y="202"/>
                    </a:cubicBezTo>
                    <a:cubicBezTo>
                      <a:pt x="5516" y="1233"/>
                      <a:pt x="10672" y="2829"/>
                      <a:pt x="15920" y="4313"/>
                    </a:cubicBezTo>
                    <a:cubicBezTo>
                      <a:pt x="15927" y="4315"/>
                      <a:pt x="15934" y="4316"/>
                      <a:pt x="15941" y="4316"/>
                    </a:cubicBezTo>
                    <a:cubicBezTo>
                      <a:pt x="16009" y="4316"/>
                      <a:pt x="16060" y="4222"/>
                      <a:pt x="15984" y="4191"/>
                    </a:cubicBezTo>
                    <a:cubicBezTo>
                      <a:pt x="10973" y="2150"/>
                      <a:pt x="5519" y="949"/>
                      <a:pt x="214" y="2"/>
                    </a:cubicBezTo>
                    <a:cubicBezTo>
                      <a:pt x="206" y="1"/>
                      <a:pt x="198" y="0"/>
                      <a:pt x="190"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8"/>
              <p:cNvSpPr/>
              <p:nvPr/>
            </p:nvSpPr>
            <p:spPr>
              <a:xfrm>
                <a:off x="7855079" y="3338042"/>
                <a:ext cx="492415" cy="150334"/>
              </a:xfrm>
              <a:custGeom>
                <a:rect b="b" l="l" r="r" t="t"/>
                <a:pathLst>
                  <a:path extrusionOk="0" h="5928" w="19417">
                    <a:moveTo>
                      <a:pt x="195" y="0"/>
                    </a:moveTo>
                    <a:cubicBezTo>
                      <a:pt x="87" y="0"/>
                      <a:pt x="0" y="159"/>
                      <a:pt x="129" y="208"/>
                    </a:cubicBezTo>
                    <a:cubicBezTo>
                      <a:pt x="3162" y="1378"/>
                      <a:pt x="6263" y="2375"/>
                      <a:pt x="9377" y="3315"/>
                    </a:cubicBezTo>
                    <a:cubicBezTo>
                      <a:pt x="12598" y="4293"/>
                      <a:pt x="15899" y="5331"/>
                      <a:pt x="19219" y="5926"/>
                    </a:cubicBezTo>
                    <a:cubicBezTo>
                      <a:pt x="19228" y="5927"/>
                      <a:pt x="19236" y="5928"/>
                      <a:pt x="19245" y="5928"/>
                    </a:cubicBezTo>
                    <a:cubicBezTo>
                      <a:pt x="19362" y="5928"/>
                      <a:pt x="19416" y="5777"/>
                      <a:pt x="19280" y="5733"/>
                    </a:cubicBezTo>
                    <a:cubicBezTo>
                      <a:pt x="16128" y="4719"/>
                      <a:pt x="12883" y="3968"/>
                      <a:pt x="9711" y="3018"/>
                    </a:cubicBezTo>
                    <a:cubicBezTo>
                      <a:pt x="6533" y="2068"/>
                      <a:pt x="3388" y="1013"/>
                      <a:pt x="228" y="5"/>
                    </a:cubicBezTo>
                    <a:cubicBezTo>
                      <a:pt x="217" y="2"/>
                      <a:pt x="206" y="0"/>
                      <a:pt x="195" y="0"/>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8"/>
              <p:cNvSpPr/>
              <p:nvPr/>
            </p:nvSpPr>
            <p:spPr>
              <a:xfrm>
                <a:off x="7973049" y="3332767"/>
                <a:ext cx="325648" cy="76181"/>
              </a:xfrm>
              <a:custGeom>
                <a:rect b="b" l="l" r="r" t="t"/>
                <a:pathLst>
                  <a:path extrusionOk="0" h="3004" w="12841">
                    <a:moveTo>
                      <a:pt x="255" y="1"/>
                    </a:moveTo>
                    <a:cubicBezTo>
                      <a:pt x="84" y="1"/>
                      <a:pt x="0" y="239"/>
                      <a:pt x="201" y="277"/>
                    </a:cubicBezTo>
                    <a:cubicBezTo>
                      <a:pt x="4383" y="1035"/>
                      <a:pt x="8474" y="2123"/>
                      <a:pt x="12626" y="3000"/>
                    </a:cubicBezTo>
                    <a:cubicBezTo>
                      <a:pt x="12638" y="3002"/>
                      <a:pt x="12650" y="3004"/>
                      <a:pt x="12661" y="3004"/>
                    </a:cubicBezTo>
                    <a:cubicBezTo>
                      <a:pt x="12789" y="3004"/>
                      <a:pt x="12840" y="2837"/>
                      <a:pt x="12694" y="2789"/>
                    </a:cubicBezTo>
                    <a:cubicBezTo>
                      <a:pt x="8681" y="1505"/>
                      <a:pt x="4434" y="744"/>
                      <a:pt x="289" y="4"/>
                    </a:cubicBezTo>
                    <a:cubicBezTo>
                      <a:pt x="277" y="2"/>
                      <a:pt x="266" y="1"/>
                      <a:pt x="255" y="1"/>
                    </a:cubicBezTo>
                    <a:close/>
                  </a:path>
                </a:pathLst>
              </a:custGeom>
              <a:solidFill>
                <a:srgbClr val="FAE0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8"/>
              <p:cNvSpPr/>
              <p:nvPr/>
            </p:nvSpPr>
            <p:spPr>
              <a:xfrm>
                <a:off x="7102776" y="4171248"/>
                <a:ext cx="669529" cy="588682"/>
              </a:xfrm>
              <a:custGeom>
                <a:rect b="b" l="l" r="r" t="t"/>
                <a:pathLst>
                  <a:path extrusionOk="0" h="23213" w="26401">
                    <a:moveTo>
                      <a:pt x="8014" y="1"/>
                    </a:moveTo>
                    <a:cubicBezTo>
                      <a:pt x="8014" y="1"/>
                      <a:pt x="169" y="15212"/>
                      <a:pt x="0" y="23212"/>
                    </a:cubicBezTo>
                    <a:lnTo>
                      <a:pt x="26400" y="23212"/>
                    </a:lnTo>
                    <a:lnTo>
                      <a:pt x="23235" y="670"/>
                    </a:lnTo>
                    <a:lnTo>
                      <a:pt x="8014" y="1"/>
                    </a:ln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8"/>
              <p:cNvSpPr/>
              <p:nvPr/>
            </p:nvSpPr>
            <p:spPr>
              <a:xfrm>
                <a:off x="6958990" y="3496791"/>
                <a:ext cx="1271601" cy="707823"/>
              </a:xfrm>
              <a:custGeom>
                <a:rect b="b" l="l" r="r" t="t"/>
                <a:pathLst>
                  <a:path extrusionOk="0" h="27911" w="50142">
                    <a:moveTo>
                      <a:pt x="21495" y="0"/>
                    </a:moveTo>
                    <a:cubicBezTo>
                      <a:pt x="10909" y="0"/>
                      <a:pt x="8380" y="2606"/>
                      <a:pt x="6614" y="6624"/>
                    </a:cubicBezTo>
                    <a:cubicBezTo>
                      <a:pt x="4545" y="11331"/>
                      <a:pt x="1" y="21082"/>
                      <a:pt x="11331" y="25558"/>
                    </a:cubicBezTo>
                    <a:cubicBezTo>
                      <a:pt x="15706" y="27289"/>
                      <a:pt x="19642" y="27911"/>
                      <a:pt x="23040" y="27911"/>
                    </a:cubicBezTo>
                    <a:cubicBezTo>
                      <a:pt x="31723" y="27911"/>
                      <a:pt x="36889" y="23848"/>
                      <a:pt x="36889" y="23848"/>
                    </a:cubicBezTo>
                    <a:cubicBezTo>
                      <a:pt x="36889" y="23848"/>
                      <a:pt x="38740" y="24734"/>
                      <a:pt x="41044" y="24734"/>
                    </a:cubicBezTo>
                    <a:cubicBezTo>
                      <a:pt x="42998" y="24734"/>
                      <a:pt x="45279" y="24096"/>
                      <a:pt x="47032" y="21738"/>
                    </a:cubicBezTo>
                    <a:cubicBezTo>
                      <a:pt x="50141" y="17558"/>
                      <a:pt x="47229" y="14120"/>
                      <a:pt x="43659" y="14120"/>
                    </a:cubicBezTo>
                    <a:cubicBezTo>
                      <a:pt x="42842" y="14120"/>
                      <a:pt x="41991" y="14300"/>
                      <a:pt x="41169" y="14692"/>
                    </a:cubicBezTo>
                    <a:cubicBezTo>
                      <a:pt x="41169" y="14692"/>
                      <a:pt x="42552" y="1187"/>
                      <a:pt x="27137" y="200"/>
                    </a:cubicBezTo>
                    <a:cubicBezTo>
                      <a:pt x="25037" y="65"/>
                      <a:pt x="23165" y="0"/>
                      <a:pt x="21495"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8"/>
              <p:cNvSpPr/>
              <p:nvPr/>
            </p:nvSpPr>
            <p:spPr>
              <a:xfrm>
                <a:off x="6967789" y="3013848"/>
                <a:ext cx="1205209" cy="936570"/>
              </a:xfrm>
              <a:custGeom>
                <a:rect b="b" l="l" r="r" t="t"/>
                <a:pathLst>
                  <a:path extrusionOk="0" h="36931" w="47524">
                    <a:moveTo>
                      <a:pt x="18610" y="0"/>
                    </a:moveTo>
                    <a:cubicBezTo>
                      <a:pt x="17705" y="0"/>
                      <a:pt x="16687" y="120"/>
                      <a:pt x="15542" y="391"/>
                    </a:cubicBezTo>
                    <a:cubicBezTo>
                      <a:pt x="6044" y="2633"/>
                      <a:pt x="7833" y="10206"/>
                      <a:pt x="8170" y="11372"/>
                    </a:cubicBezTo>
                    <a:cubicBezTo>
                      <a:pt x="8083" y="11489"/>
                      <a:pt x="7841" y="11527"/>
                      <a:pt x="7496" y="11527"/>
                    </a:cubicBezTo>
                    <a:cubicBezTo>
                      <a:pt x="7170" y="11527"/>
                      <a:pt x="6751" y="11493"/>
                      <a:pt x="6283" y="11461"/>
                    </a:cubicBezTo>
                    <a:cubicBezTo>
                      <a:pt x="5814" y="11427"/>
                      <a:pt x="5295" y="11393"/>
                      <a:pt x="4770" y="11393"/>
                    </a:cubicBezTo>
                    <a:cubicBezTo>
                      <a:pt x="2451" y="11393"/>
                      <a:pt x="0" y="12050"/>
                      <a:pt x="1114" y="16261"/>
                    </a:cubicBezTo>
                    <a:cubicBezTo>
                      <a:pt x="2267" y="20628"/>
                      <a:pt x="6366" y="21802"/>
                      <a:pt x="10439" y="21802"/>
                    </a:cubicBezTo>
                    <a:cubicBezTo>
                      <a:pt x="15171" y="21802"/>
                      <a:pt x="19869" y="20217"/>
                      <a:pt x="19869" y="20217"/>
                    </a:cubicBezTo>
                    <a:lnTo>
                      <a:pt x="19869" y="20217"/>
                    </a:lnTo>
                    <a:cubicBezTo>
                      <a:pt x="19869" y="20217"/>
                      <a:pt x="19061" y="21205"/>
                      <a:pt x="21394" y="23934"/>
                    </a:cubicBezTo>
                    <a:cubicBezTo>
                      <a:pt x="23123" y="25956"/>
                      <a:pt x="25021" y="26550"/>
                      <a:pt x="26851" y="26550"/>
                    </a:cubicBezTo>
                    <a:cubicBezTo>
                      <a:pt x="28152" y="26550"/>
                      <a:pt x="29417" y="26249"/>
                      <a:pt x="30564" y="25949"/>
                    </a:cubicBezTo>
                    <a:cubicBezTo>
                      <a:pt x="31709" y="25650"/>
                      <a:pt x="32736" y="25351"/>
                      <a:pt x="33559" y="25351"/>
                    </a:cubicBezTo>
                    <a:cubicBezTo>
                      <a:pt x="34030" y="25351"/>
                      <a:pt x="34435" y="25450"/>
                      <a:pt x="34756" y="25702"/>
                    </a:cubicBezTo>
                    <a:cubicBezTo>
                      <a:pt x="36988" y="27453"/>
                      <a:pt x="38053" y="36930"/>
                      <a:pt x="38053" y="36930"/>
                    </a:cubicBezTo>
                    <a:lnTo>
                      <a:pt x="40822" y="33736"/>
                    </a:lnTo>
                    <a:cubicBezTo>
                      <a:pt x="47523" y="26824"/>
                      <a:pt x="41813" y="22050"/>
                      <a:pt x="41813" y="22050"/>
                    </a:cubicBezTo>
                    <a:cubicBezTo>
                      <a:pt x="41813" y="22050"/>
                      <a:pt x="46296" y="17397"/>
                      <a:pt x="39544" y="9905"/>
                    </a:cubicBezTo>
                    <a:cubicBezTo>
                      <a:pt x="36737" y="6792"/>
                      <a:pt x="33901" y="5882"/>
                      <a:pt x="31545" y="5882"/>
                    </a:cubicBezTo>
                    <a:cubicBezTo>
                      <a:pt x="29142" y="5882"/>
                      <a:pt x="27238" y="6828"/>
                      <a:pt x="26375" y="7349"/>
                    </a:cubicBezTo>
                    <a:cubicBezTo>
                      <a:pt x="26316" y="7384"/>
                      <a:pt x="26252" y="7401"/>
                      <a:pt x="26190" y="7401"/>
                    </a:cubicBezTo>
                    <a:cubicBezTo>
                      <a:pt x="26014" y="7401"/>
                      <a:pt x="25850" y="7270"/>
                      <a:pt x="25830" y="7075"/>
                    </a:cubicBezTo>
                    <a:cubicBezTo>
                      <a:pt x="25651" y="5266"/>
                      <a:pt x="24607" y="0"/>
                      <a:pt x="18610" y="0"/>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a:off x="7056546" y="3851340"/>
                <a:ext cx="705464" cy="353214"/>
              </a:xfrm>
              <a:custGeom>
                <a:rect b="b" l="l" r="r" t="t"/>
                <a:pathLst>
                  <a:path extrusionOk="0" h="13928" w="27818">
                    <a:moveTo>
                      <a:pt x="1574" y="1"/>
                    </a:moveTo>
                    <a:cubicBezTo>
                      <a:pt x="494" y="1"/>
                      <a:pt x="165" y="1488"/>
                      <a:pt x="110" y="1775"/>
                    </a:cubicBezTo>
                    <a:cubicBezTo>
                      <a:pt x="1" y="5502"/>
                      <a:pt x="1597" y="9251"/>
                      <a:pt x="7484" y="11577"/>
                    </a:cubicBezTo>
                    <a:cubicBezTo>
                      <a:pt x="11801" y="13285"/>
                      <a:pt x="15686" y="13910"/>
                      <a:pt x="19054" y="13927"/>
                    </a:cubicBezTo>
                    <a:cubicBezTo>
                      <a:pt x="25221" y="12203"/>
                      <a:pt x="27817" y="9785"/>
                      <a:pt x="27750" y="6705"/>
                    </a:cubicBezTo>
                    <a:cubicBezTo>
                      <a:pt x="27684" y="3752"/>
                      <a:pt x="26362" y="3157"/>
                      <a:pt x="21834" y="3157"/>
                    </a:cubicBezTo>
                    <a:cubicBezTo>
                      <a:pt x="20401" y="3157"/>
                      <a:pt x="18646" y="3216"/>
                      <a:pt x="16508" y="3280"/>
                    </a:cubicBezTo>
                    <a:cubicBezTo>
                      <a:pt x="16020" y="3294"/>
                      <a:pt x="15549" y="3301"/>
                      <a:pt x="15094" y="3301"/>
                    </a:cubicBezTo>
                    <a:cubicBezTo>
                      <a:pt x="7259" y="3301"/>
                      <a:pt x="4217" y="1245"/>
                      <a:pt x="2412" y="251"/>
                    </a:cubicBezTo>
                    <a:cubicBezTo>
                      <a:pt x="2092" y="74"/>
                      <a:pt x="1815" y="1"/>
                      <a:pt x="1574" y="1"/>
                    </a:cubicBezTo>
                    <a:close/>
                  </a:path>
                </a:pathLst>
              </a:custGeom>
              <a:solidFill>
                <a:srgbClr val="493A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a:off x="7165692" y="3888466"/>
                <a:ext cx="195652" cy="97256"/>
              </a:xfrm>
              <a:custGeom>
                <a:rect b="b" l="l" r="r" t="t"/>
                <a:pathLst>
                  <a:path extrusionOk="0" h="3835" w="7715">
                    <a:moveTo>
                      <a:pt x="417" y="1"/>
                    </a:moveTo>
                    <a:cubicBezTo>
                      <a:pt x="177" y="839"/>
                      <a:pt x="1" y="1904"/>
                      <a:pt x="343" y="2327"/>
                    </a:cubicBezTo>
                    <a:cubicBezTo>
                      <a:pt x="623" y="2672"/>
                      <a:pt x="968" y="2783"/>
                      <a:pt x="1290" y="2783"/>
                    </a:cubicBezTo>
                    <a:cubicBezTo>
                      <a:pt x="1861" y="2783"/>
                      <a:pt x="2368" y="2442"/>
                      <a:pt x="2368" y="2441"/>
                    </a:cubicBezTo>
                    <a:lnTo>
                      <a:pt x="2368" y="2441"/>
                    </a:lnTo>
                    <a:cubicBezTo>
                      <a:pt x="2368" y="2442"/>
                      <a:pt x="2151" y="3212"/>
                      <a:pt x="3555" y="3710"/>
                    </a:cubicBezTo>
                    <a:cubicBezTo>
                      <a:pt x="3808" y="3797"/>
                      <a:pt x="4042" y="3835"/>
                      <a:pt x="4255" y="3835"/>
                    </a:cubicBezTo>
                    <a:cubicBezTo>
                      <a:pt x="5205" y="3835"/>
                      <a:pt x="5706" y="3084"/>
                      <a:pt x="5706" y="3084"/>
                    </a:cubicBezTo>
                    <a:cubicBezTo>
                      <a:pt x="5706" y="3084"/>
                      <a:pt x="5773" y="3246"/>
                      <a:pt x="5921" y="3476"/>
                    </a:cubicBezTo>
                    <a:cubicBezTo>
                      <a:pt x="6672" y="2979"/>
                      <a:pt x="7257" y="2374"/>
                      <a:pt x="7714" y="1718"/>
                    </a:cubicBezTo>
                    <a:cubicBezTo>
                      <a:pt x="7301" y="1688"/>
                      <a:pt x="6906" y="1647"/>
                      <a:pt x="6527" y="1603"/>
                    </a:cubicBezTo>
                    <a:lnTo>
                      <a:pt x="6524" y="1603"/>
                    </a:lnTo>
                    <a:cubicBezTo>
                      <a:pt x="6520" y="1600"/>
                      <a:pt x="6513" y="1600"/>
                      <a:pt x="6507" y="1600"/>
                    </a:cubicBezTo>
                    <a:cubicBezTo>
                      <a:pt x="6503" y="1600"/>
                      <a:pt x="6497" y="1600"/>
                      <a:pt x="6490" y="1597"/>
                    </a:cubicBezTo>
                    <a:lnTo>
                      <a:pt x="6469" y="1597"/>
                    </a:lnTo>
                    <a:cubicBezTo>
                      <a:pt x="6466" y="1597"/>
                      <a:pt x="6463" y="1593"/>
                      <a:pt x="6456" y="1593"/>
                    </a:cubicBezTo>
                    <a:lnTo>
                      <a:pt x="6442" y="1593"/>
                    </a:lnTo>
                    <a:cubicBezTo>
                      <a:pt x="6439" y="1593"/>
                      <a:pt x="6439" y="1593"/>
                      <a:pt x="6436" y="1589"/>
                    </a:cubicBezTo>
                    <a:lnTo>
                      <a:pt x="6408" y="1589"/>
                    </a:lnTo>
                    <a:cubicBezTo>
                      <a:pt x="6399" y="1586"/>
                      <a:pt x="6388" y="1586"/>
                      <a:pt x="6378" y="1583"/>
                    </a:cubicBezTo>
                    <a:lnTo>
                      <a:pt x="6375" y="1583"/>
                    </a:lnTo>
                    <a:cubicBezTo>
                      <a:pt x="6365" y="1583"/>
                      <a:pt x="6355" y="1580"/>
                      <a:pt x="6341" y="1580"/>
                    </a:cubicBezTo>
                    <a:cubicBezTo>
                      <a:pt x="3646" y="1241"/>
                      <a:pt x="1783" y="616"/>
                      <a:pt x="4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a:off x="7165692" y="3888466"/>
                <a:ext cx="515214" cy="126597"/>
              </a:xfrm>
              <a:custGeom>
                <a:rect b="b" l="l" r="r" t="t"/>
                <a:pathLst>
                  <a:path extrusionOk="0" h="4992" w="20316">
                    <a:moveTo>
                      <a:pt x="417" y="1"/>
                    </a:moveTo>
                    <a:cubicBezTo>
                      <a:pt x="177" y="839"/>
                      <a:pt x="1" y="1904"/>
                      <a:pt x="343" y="2327"/>
                    </a:cubicBezTo>
                    <a:cubicBezTo>
                      <a:pt x="623" y="2674"/>
                      <a:pt x="966" y="2784"/>
                      <a:pt x="1289" y="2784"/>
                    </a:cubicBezTo>
                    <a:cubicBezTo>
                      <a:pt x="1859" y="2784"/>
                      <a:pt x="2368" y="2442"/>
                      <a:pt x="2368" y="2441"/>
                    </a:cubicBezTo>
                    <a:lnTo>
                      <a:pt x="2368" y="2441"/>
                    </a:lnTo>
                    <a:cubicBezTo>
                      <a:pt x="2368" y="2442"/>
                      <a:pt x="2151" y="3212"/>
                      <a:pt x="3555" y="3710"/>
                    </a:cubicBezTo>
                    <a:cubicBezTo>
                      <a:pt x="3809" y="3799"/>
                      <a:pt x="4042" y="3835"/>
                      <a:pt x="4252" y="3835"/>
                    </a:cubicBezTo>
                    <a:cubicBezTo>
                      <a:pt x="5206" y="3835"/>
                      <a:pt x="5706" y="3084"/>
                      <a:pt x="5706" y="3084"/>
                    </a:cubicBezTo>
                    <a:cubicBezTo>
                      <a:pt x="5706" y="3084"/>
                      <a:pt x="6314" y="4528"/>
                      <a:pt x="7738" y="4835"/>
                    </a:cubicBezTo>
                    <a:cubicBezTo>
                      <a:pt x="7840" y="4857"/>
                      <a:pt x="7944" y="4867"/>
                      <a:pt x="8047" y="4867"/>
                    </a:cubicBezTo>
                    <a:cubicBezTo>
                      <a:pt x="8793" y="4867"/>
                      <a:pt x="9531" y="4339"/>
                      <a:pt x="9982" y="3852"/>
                    </a:cubicBezTo>
                    <a:cubicBezTo>
                      <a:pt x="9982" y="3852"/>
                      <a:pt x="10140" y="4991"/>
                      <a:pt x="12156" y="4991"/>
                    </a:cubicBezTo>
                    <a:cubicBezTo>
                      <a:pt x="12162" y="4991"/>
                      <a:pt x="12167" y="4991"/>
                      <a:pt x="12173" y="4991"/>
                    </a:cubicBezTo>
                    <a:cubicBezTo>
                      <a:pt x="14290" y="4988"/>
                      <a:pt x="14209" y="3923"/>
                      <a:pt x="14209" y="3922"/>
                    </a:cubicBezTo>
                    <a:lnTo>
                      <a:pt x="14209" y="3922"/>
                    </a:lnTo>
                    <a:cubicBezTo>
                      <a:pt x="14209" y="3923"/>
                      <a:pt x="14431" y="4925"/>
                      <a:pt x="15705" y="4925"/>
                    </a:cubicBezTo>
                    <a:cubicBezTo>
                      <a:pt x="15914" y="4925"/>
                      <a:pt x="16151" y="4898"/>
                      <a:pt x="16420" y="4835"/>
                    </a:cubicBezTo>
                    <a:cubicBezTo>
                      <a:pt x="17374" y="4612"/>
                      <a:pt x="17482" y="3568"/>
                      <a:pt x="17482" y="3568"/>
                    </a:cubicBezTo>
                    <a:cubicBezTo>
                      <a:pt x="17482" y="3568"/>
                      <a:pt x="17908" y="3867"/>
                      <a:pt x="18599" y="3867"/>
                    </a:cubicBezTo>
                    <a:cubicBezTo>
                      <a:pt x="18796" y="3867"/>
                      <a:pt x="19014" y="3843"/>
                      <a:pt x="19250" y="3780"/>
                    </a:cubicBezTo>
                    <a:cubicBezTo>
                      <a:pt x="20315" y="3496"/>
                      <a:pt x="19811" y="1772"/>
                      <a:pt x="19811" y="1772"/>
                    </a:cubicBezTo>
                    <a:cubicBezTo>
                      <a:pt x="19162" y="1716"/>
                      <a:pt x="18408" y="1694"/>
                      <a:pt x="17534" y="1694"/>
                    </a:cubicBezTo>
                    <a:cubicBezTo>
                      <a:pt x="16100" y="1694"/>
                      <a:pt x="14345" y="1753"/>
                      <a:pt x="12204" y="1816"/>
                    </a:cubicBezTo>
                    <a:cubicBezTo>
                      <a:pt x="11721" y="1830"/>
                      <a:pt x="11255" y="1837"/>
                      <a:pt x="10805" y="1837"/>
                    </a:cubicBezTo>
                    <a:cubicBezTo>
                      <a:pt x="5536" y="1837"/>
                      <a:pt x="2433" y="910"/>
                      <a:pt x="4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a:off x="7284727" y="4090073"/>
                <a:ext cx="307769" cy="114475"/>
              </a:xfrm>
              <a:custGeom>
                <a:rect b="b" l="l" r="r" t="t"/>
                <a:pathLst>
                  <a:path extrusionOk="0" h="4514" w="12136">
                    <a:moveTo>
                      <a:pt x="8395" y="1"/>
                    </a:moveTo>
                    <a:cubicBezTo>
                      <a:pt x="6077" y="1"/>
                      <a:pt x="5664" y="1768"/>
                      <a:pt x="5664" y="1768"/>
                    </a:cubicBezTo>
                    <a:cubicBezTo>
                      <a:pt x="5664" y="1768"/>
                      <a:pt x="5270" y="22"/>
                      <a:pt x="3175" y="22"/>
                    </a:cubicBezTo>
                    <a:cubicBezTo>
                      <a:pt x="3006" y="22"/>
                      <a:pt x="2826" y="33"/>
                      <a:pt x="2635" y="57"/>
                    </a:cubicBezTo>
                    <a:cubicBezTo>
                      <a:pt x="886" y="281"/>
                      <a:pt x="237" y="1785"/>
                      <a:pt x="1" y="2725"/>
                    </a:cubicBezTo>
                    <a:cubicBezTo>
                      <a:pt x="3716" y="4009"/>
                      <a:pt x="7087" y="4500"/>
                      <a:pt x="10056" y="4513"/>
                    </a:cubicBezTo>
                    <a:cubicBezTo>
                      <a:pt x="10800" y="4304"/>
                      <a:pt x="11493" y="4087"/>
                      <a:pt x="12135" y="3858"/>
                    </a:cubicBezTo>
                    <a:cubicBezTo>
                      <a:pt x="11976" y="1869"/>
                      <a:pt x="10786" y="189"/>
                      <a:pt x="8825" y="20"/>
                    </a:cubicBezTo>
                    <a:cubicBezTo>
                      <a:pt x="8675" y="7"/>
                      <a:pt x="8532" y="1"/>
                      <a:pt x="8395" y="1"/>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a:off x="7969854" y="3366647"/>
                <a:ext cx="28784" cy="99994"/>
              </a:xfrm>
              <a:custGeom>
                <a:rect b="b" l="l" r="r" t="t"/>
                <a:pathLst>
                  <a:path extrusionOk="0" h="3943" w="1135">
                    <a:moveTo>
                      <a:pt x="171" y="1"/>
                    </a:moveTo>
                    <a:cubicBezTo>
                      <a:pt x="85" y="1"/>
                      <a:pt x="1" y="56"/>
                      <a:pt x="39" y="145"/>
                    </a:cubicBezTo>
                    <a:cubicBezTo>
                      <a:pt x="560" y="1346"/>
                      <a:pt x="702" y="2556"/>
                      <a:pt x="722" y="3851"/>
                    </a:cubicBezTo>
                    <a:cubicBezTo>
                      <a:pt x="724" y="3913"/>
                      <a:pt x="772" y="3942"/>
                      <a:pt x="823" y="3942"/>
                    </a:cubicBezTo>
                    <a:cubicBezTo>
                      <a:pt x="875" y="3942"/>
                      <a:pt x="930" y="3911"/>
                      <a:pt x="939" y="3851"/>
                    </a:cubicBezTo>
                    <a:cubicBezTo>
                      <a:pt x="1134" y="2563"/>
                      <a:pt x="841" y="1261"/>
                      <a:pt x="313" y="81"/>
                    </a:cubicBezTo>
                    <a:cubicBezTo>
                      <a:pt x="289" y="26"/>
                      <a:pt x="229" y="1"/>
                      <a:pt x="171"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a:off x="7943100" y="3341693"/>
                <a:ext cx="34591" cy="78134"/>
              </a:xfrm>
              <a:custGeom>
                <a:rect b="b" l="l" r="r" t="t"/>
                <a:pathLst>
                  <a:path extrusionOk="0" h="3081" w="1364">
                    <a:moveTo>
                      <a:pt x="184" y="0"/>
                    </a:moveTo>
                    <a:cubicBezTo>
                      <a:pt x="92" y="0"/>
                      <a:pt x="1" y="60"/>
                      <a:pt x="39" y="159"/>
                    </a:cubicBezTo>
                    <a:cubicBezTo>
                      <a:pt x="398" y="1126"/>
                      <a:pt x="725" y="2106"/>
                      <a:pt x="1182" y="3029"/>
                    </a:cubicBezTo>
                    <a:cubicBezTo>
                      <a:pt x="1198" y="3064"/>
                      <a:pt x="1236" y="3081"/>
                      <a:pt x="1271" y="3081"/>
                    </a:cubicBezTo>
                    <a:cubicBezTo>
                      <a:pt x="1319" y="3081"/>
                      <a:pt x="1363" y="3051"/>
                      <a:pt x="1348" y="2993"/>
                    </a:cubicBezTo>
                    <a:cubicBezTo>
                      <a:pt x="1091" y="1998"/>
                      <a:pt x="692" y="1048"/>
                      <a:pt x="334" y="92"/>
                    </a:cubicBezTo>
                    <a:cubicBezTo>
                      <a:pt x="310" y="28"/>
                      <a:pt x="247" y="0"/>
                      <a:pt x="184"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a:off x="7701707" y="3209876"/>
                <a:ext cx="104331" cy="46941"/>
              </a:xfrm>
              <a:custGeom>
                <a:rect b="b" l="l" r="r" t="t"/>
                <a:pathLst>
                  <a:path extrusionOk="0" h="1851" w="4114">
                    <a:moveTo>
                      <a:pt x="151" y="0"/>
                    </a:moveTo>
                    <a:cubicBezTo>
                      <a:pt x="0" y="0"/>
                      <a:pt x="9" y="211"/>
                      <a:pt x="169" y="228"/>
                    </a:cubicBezTo>
                    <a:cubicBezTo>
                      <a:pt x="1610" y="393"/>
                      <a:pt x="2705" y="1009"/>
                      <a:pt x="3871" y="1827"/>
                    </a:cubicBezTo>
                    <a:cubicBezTo>
                      <a:pt x="3895" y="1843"/>
                      <a:pt x="3921" y="1850"/>
                      <a:pt x="3948" y="1850"/>
                    </a:cubicBezTo>
                    <a:cubicBezTo>
                      <a:pt x="4035" y="1850"/>
                      <a:pt x="4114" y="1771"/>
                      <a:pt x="4033" y="1688"/>
                    </a:cubicBezTo>
                    <a:cubicBezTo>
                      <a:pt x="3053" y="654"/>
                      <a:pt x="1555" y="146"/>
                      <a:pt x="169" y="1"/>
                    </a:cubicBezTo>
                    <a:cubicBezTo>
                      <a:pt x="163" y="1"/>
                      <a:pt x="157" y="0"/>
                      <a:pt x="151"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a:off x="7719230" y="3227957"/>
                <a:ext cx="80645" cy="51024"/>
              </a:xfrm>
              <a:custGeom>
                <a:rect b="b" l="l" r="r" t="t"/>
                <a:pathLst>
                  <a:path extrusionOk="0" h="2012" w="3180">
                    <a:moveTo>
                      <a:pt x="238" y="1"/>
                    </a:moveTo>
                    <a:cubicBezTo>
                      <a:pt x="108" y="1"/>
                      <a:pt x="0" y="165"/>
                      <a:pt x="154" y="235"/>
                    </a:cubicBezTo>
                    <a:cubicBezTo>
                      <a:pt x="1182" y="702"/>
                      <a:pt x="2017" y="1364"/>
                      <a:pt x="2943" y="1993"/>
                    </a:cubicBezTo>
                    <a:cubicBezTo>
                      <a:pt x="2961" y="2005"/>
                      <a:pt x="2986" y="2011"/>
                      <a:pt x="3012" y="2011"/>
                    </a:cubicBezTo>
                    <a:cubicBezTo>
                      <a:pt x="3090" y="2011"/>
                      <a:pt x="3180" y="1958"/>
                      <a:pt x="3116" y="1882"/>
                    </a:cubicBezTo>
                    <a:cubicBezTo>
                      <a:pt x="2389" y="1047"/>
                      <a:pt x="1300" y="462"/>
                      <a:pt x="303" y="15"/>
                    </a:cubicBezTo>
                    <a:cubicBezTo>
                      <a:pt x="281" y="5"/>
                      <a:pt x="259" y="1"/>
                      <a:pt x="238"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8"/>
              <p:cNvSpPr/>
              <p:nvPr/>
            </p:nvSpPr>
            <p:spPr>
              <a:xfrm>
                <a:off x="7467237" y="3095125"/>
                <a:ext cx="42250" cy="83612"/>
              </a:xfrm>
              <a:custGeom>
                <a:rect b="b" l="l" r="r" t="t"/>
                <a:pathLst>
                  <a:path extrusionOk="0" h="3297" w="1666">
                    <a:moveTo>
                      <a:pt x="207" y="0"/>
                    </a:moveTo>
                    <a:cubicBezTo>
                      <a:pt x="105" y="0"/>
                      <a:pt x="0" y="86"/>
                      <a:pt x="69" y="191"/>
                    </a:cubicBezTo>
                    <a:cubicBezTo>
                      <a:pt x="384" y="689"/>
                      <a:pt x="661" y="1202"/>
                      <a:pt x="891" y="1744"/>
                    </a:cubicBezTo>
                    <a:cubicBezTo>
                      <a:pt x="1098" y="2230"/>
                      <a:pt x="1219" y="2755"/>
                      <a:pt x="1443" y="3231"/>
                    </a:cubicBezTo>
                    <a:cubicBezTo>
                      <a:pt x="1462" y="3272"/>
                      <a:pt x="1516" y="3296"/>
                      <a:pt x="1565" y="3296"/>
                    </a:cubicBezTo>
                    <a:cubicBezTo>
                      <a:pt x="1618" y="3296"/>
                      <a:pt x="1665" y="3269"/>
                      <a:pt x="1662" y="3204"/>
                    </a:cubicBezTo>
                    <a:cubicBezTo>
                      <a:pt x="1588" y="2112"/>
                      <a:pt x="911" y="962"/>
                      <a:pt x="330" y="63"/>
                    </a:cubicBezTo>
                    <a:cubicBezTo>
                      <a:pt x="302" y="19"/>
                      <a:pt x="255" y="0"/>
                      <a:pt x="207"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a:off x="7453670" y="3130298"/>
                <a:ext cx="38750" cy="79149"/>
              </a:xfrm>
              <a:custGeom>
                <a:rect b="b" l="l" r="r" t="t"/>
                <a:pathLst>
                  <a:path extrusionOk="0" h="3121" w="1528">
                    <a:moveTo>
                      <a:pt x="216" y="1"/>
                    </a:moveTo>
                    <a:cubicBezTo>
                      <a:pt x="109" y="1"/>
                      <a:pt x="1" y="87"/>
                      <a:pt x="80" y="187"/>
                    </a:cubicBezTo>
                    <a:cubicBezTo>
                      <a:pt x="760" y="1073"/>
                      <a:pt x="970" y="1983"/>
                      <a:pt x="1213" y="3041"/>
                    </a:cubicBezTo>
                    <a:cubicBezTo>
                      <a:pt x="1226" y="3096"/>
                      <a:pt x="1276" y="3121"/>
                      <a:pt x="1328" y="3121"/>
                    </a:cubicBezTo>
                    <a:cubicBezTo>
                      <a:pt x="1393" y="3121"/>
                      <a:pt x="1463" y="3081"/>
                      <a:pt x="1466" y="3011"/>
                    </a:cubicBezTo>
                    <a:cubicBezTo>
                      <a:pt x="1527" y="1962"/>
                      <a:pt x="973" y="864"/>
                      <a:pt x="344" y="59"/>
                    </a:cubicBezTo>
                    <a:cubicBezTo>
                      <a:pt x="313" y="18"/>
                      <a:pt x="264" y="1"/>
                      <a:pt x="216"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a:off x="7483568" y="3931425"/>
                <a:ext cx="197326" cy="81913"/>
              </a:xfrm>
              <a:custGeom>
                <a:rect b="b" l="l" r="r" t="t"/>
                <a:pathLst>
                  <a:path extrusionOk="0" h="3230" w="7781">
                    <a:moveTo>
                      <a:pt x="4978" y="0"/>
                    </a:moveTo>
                    <a:cubicBezTo>
                      <a:pt x="3622" y="0"/>
                      <a:pt x="1982" y="51"/>
                      <a:pt x="0" y="112"/>
                    </a:cubicBezTo>
                    <a:cubicBezTo>
                      <a:pt x="226" y="1089"/>
                      <a:pt x="579" y="2097"/>
                      <a:pt x="1119" y="3010"/>
                    </a:cubicBezTo>
                    <a:cubicBezTo>
                      <a:pt x="1711" y="2695"/>
                      <a:pt x="1674" y="2229"/>
                      <a:pt x="1674" y="2228"/>
                    </a:cubicBezTo>
                    <a:lnTo>
                      <a:pt x="1674" y="2228"/>
                    </a:lnTo>
                    <a:cubicBezTo>
                      <a:pt x="1674" y="2229"/>
                      <a:pt x="1897" y="3230"/>
                      <a:pt x="3168" y="3230"/>
                    </a:cubicBezTo>
                    <a:cubicBezTo>
                      <a:pt x="3378" y="3230"/>
                      <a:pt x="3614" y="3202"/>
                      <a:pt x="3885" y="3141"/>
                    </a:cubicBezTo>
                    <a:cubicBezTo>
                      <a:pt x="4839" y="2918"/>
                      <a:pt x="4947" y="1874"/>
                      <a:pt x="4947" y="1874"/>
                    </a:cubicBezTo>
                    <a:cubicBezTo>
                      <a:pt x="4947" y="1874"/>
                      <a:pt x="5373" y="2175"/>
                      <a:pt x="6063" y="2175"/>
                    </a:cubicBezTo>
                    <a:cubicBezTo>
                      <a:pt x="6262" y="2175"/>
                      <a:pt x="6479" y="2147"/>
                      <a:pt x="6715" y="2086"/>
                    </a:cubicBezTo>
                    <a:cubicBezTo>
                      <a:pt x="7780" y="1802"/>
                      <a:pt x="7276" y="78"/>
                      <a:pt x="7276" y="78"/>
                    </a:cubicBezTo>
                    <a:cubicBezTo>
                      <a:pt x="6621" y="20"/>
                      <a:pt x="5860" y="0"/>
                      <a:pt x="49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8"/>
              <p:cNvSpPr/>
              <p:nvPr/>
            </p:nvSpPr>
            <p:spPr>
              <a:xfrm>
                <a:off x="7409900" y="3752386"/>
                <a:ext cx="57415" cy="32943"/>
              </a:xfrm>
              <a:custGeom>
                <a:rect b="b" l="l" r="r" t="t"/>
                <a:pathLst>
                  <a:path extrusionOk="0" h="1299" w="2264">
                    <a:moveTo>
                      <a:pt x="143" y="0"/>
                    </a:moveTo>
                    <a:lnTo>
                      <a:pt x="1" y="1005"/>
                    </a:lnTo>
                    <a:lnTo>
                      <a:pt x="2121" y="1299"/>
                    </a:lnTo>
                    <a:lnTo>
                      <a:pt x="2263" y="295"/>
                    </a:lnTo>
                    <a:lnTo>
                      <a:pt x="143" y="0"/>
                    </a:lnTo>
                    <a:close/>
                  </a:path>
                </a:pathLst>
              </a:custGeom>
              <a:solidFill>
                <a:srgbClr val="0095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8"/>
              <p:cNvSpPr/>
              <p:nvPr/>
            </p:nvSpPr>
            <p:spPr>
              <a:xfrm>
                <a:off x="7348531" y="3824079"/>
                <a:ext cx="83967" cy="104103"/>
              </a:xfrm>
              <a:custGeom>
                <a:rect b="b" l="l" r="r" t="t"/>
                <a:pathLst>
                  <a:path extrusionOk="0" h="4105" w="3311">
                    <a:moveTo>
                      <a:pt x="3310" y="0"/>
                    </a:moveTo>
                    <a:lnTo>
                      <a:pt x="2931" y="995"/>
                    </a:lnTo>
                    <a:cubicBezTo>
                      <a:pt x="2931" y="995"/>
                      <a:pt x="1903" y="477"/>
                      <a:pt x="1154" y="477"/>
                    </a:cubicBezTo>
                    <a:cubicBezTo>
                      <a:pt x="956" y="477"/>
                      <a:pt x="777" y="514"/>
                      <a:pt x="642" y="606"/>
                    </a:cubicBezTo>
                    <a:cubicBezTo>
                      <a:pt x="0" y="1042"/>
                      <a:pt x="2258" y="4105"/>
                      <a:pt x="2258" y="4105"/>
                    </a:cubicBezTo>
                    <a:lnTo>
                      <a:pt x="3310" y="0"/>
                    </a:ln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8"/>
              <p:cNvSpPr/>
              <p:nvPr/>
            </p:nvSpPr>
            <p:spPr>
              <a:xfrm>
                <a:off x="7320813" y="4188010"/>
                <a:ext cx="879282" cy="330923"/>
              </a:xfrm>
              <a:custGeom>
                <a:rect b="b" l="l" r="r" t="t"/>
                <a:pathLst>
                  <a:path extrusionOk="0" h="13049" w="34672">
                    <a:moveTo>
                      <a:pt x="29732" y="1"/>
                    </a:moveTo>
                    <a:cubicBezTo>
                      <a:pt x="29710" y="1"/>
                      <a:pt x="29687" y="3"/>
                      <a:pt x="29663" y="9"/>
                    </a:cubicBezTo>
                    <a:cubicBezTo>
                      <a:pt x="28974" y="181"/>
                      <a:pt x="29451" y="2251"/>
                      <a:pt x="27145" y="2785"/>
                    </a:cubicBezTo>
                    <a:cubicBezTo>
                      <a:pt x="25146" y="3252"/>
                      <a:pt x="20477" y="3759"/>
                      <a:pt x="16770" y="3759"/>
                    </a:cubicBezTo>
                    <a:cubicBezTo>
                      <a:pt x="16206" y="3759"/>
                      <a:pt x="15665" y="3747"/>
                      <a:pt x="15158" y="3722"/>
                    </a:cubicBezTo>
                    <a:cubicBezTo>
                      <a:pt x="11608" y="3541"/>
                      <a:pt x="7251" y="1394"/>
                      <a:pt x="4271" y="1394"/>
                    </a:cubicBezTo>
                    <a:cubicBezTo>
                      <a:pt x="3170" y="1394"/>
                      <a:pt x="2256" y="1687"/>
                      <a:pt x="1641" y="2480"/>
                    </a:cubicBezTo>
                    <a:cubicBezTo>
                      <a:pt x="0" y="4594"/>
                      <a:pt x="2267" y="13049"/>
                      <a:pt x="12348" y="13049"/>
                    </a:cubicBezTo>
                    <a:cubicBezTo>
                      <a:pt x="13280" y="13049"/>
                      <a:pt x="14279" y="12976"/>
                      <a:pt x="15347" y="12820"/>
                    </a:cubicBezTo>
                    <a:cubicBezTo>
                      <a:pt x="27980" y="10977"/>
                      <a:pt x="34181" y="4009"/>
                      <a:pt x="34485" y="3397"/>
                    </a:cubicBezTo>
                    <a:cubicBezTo>
                      <a:pt x="34597" y="3175"/>
                      <a:pt x="34466" y="3104"/>
                      <a:pt x="34255" y="3104"/>
                    </a:cubicBezTo>
                    <a:cubicBezTo>
                      <a:pt x="33883" y="3104"/>
                      <a:pt x="33261" y="3323"/>
                      <a:pt x="33261" y="3323"/>
                    </a:cubicBezTo>
                    <a:cubicBezTo>
                      <a:pt x="33261" y="3323"/>
                      <a:pt x="34671" y="1791"/>
                      <a:pt x="34080" y="1639"/>
                    </a:cubicBezTo>
                    <a:cubicBezTo>
                      <a:pt x="34034" y="1627"/>
                      <a:pt x="33984" y="1621"/>
                      <a:pt x="33931" y="1621"/>
                    </a:cubicBezTo>
                    <a:cubicBezTo>
                      <a:pt x="33308" y="1621"/>
                      <a:pt x="32267" y="2403"/>
                      <a:pt x="32267" y="2403"/>
                    </a:cubicBezTo>
                    <a:cubicBezTo>
                      <a:pt x="32267" y="2403"/>
                      <a:pt x="32956" y="665"/>
                      <a:pt x="32419" y="654"/>
                    </a:cubicBezTo>
                    <a:cubicBezTo>
                      <a:pt x="32417" y="654"/>
                      <a:pt x="32416" y="654"/>
                      <a:pt x="32414" y="654"/>
                    </a:cubicBezTo>
                    <a:cubicBezTo>
                      <a:pt x="32104" y="654"/>
                      <a:pt x="31480" y="1181"/>
                      <a:pt x="30999" y="1636"/>
                    </a:cubicBezTo>
                    <a:cubicBezTo>
                      <a:pt x="30917" y="1713"/>
                      <a:pt x="30817" y="1748"/>
                      <a:pt x="30719" y="1748"/>
                    </a:cubicBezTo>
                    <a:cubicBezTo>
                      <a:pt x="30522" y="1748"/>
                      <a:pt x="30331" y="1606"/>
                      <a:pt x="30306" y="1378"/>
                    </a:cubicBezTo>
                    <a:cubicBezTo>
                      <a:pt x="30239" y="742"/>
                      <a:pt x="30085" y="1"/>
                      <a:pt x="29732"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8"/>
              <p:cNvSpPr/>
              <p:nvPr/>
            </p:nvSpPr>
            <p:spPr>
              <a:xfrm>
                <a:off x="7671834" y="4434427"/>
                <a:ext cx="201029" cy="82826"/>
              </a:xfrm>
              <a:custGeom>
                <a:rect b="b" l="l" r="r" t="t"/>
                <a:pathLst>
                  <a:path extrusionOk="0" h="3266" w="7927">
                    <a:moveTo>
                      <a:pt x="4223" y="0"/>
                    </a:moveTo>
                    <a:cubicBezTo>
                      <a:pt x="3948" y="0"/>
                      <a:pt x="3662" y="24"/>
                      <a:pt x="3365" y="74"/>
                    </a:cubicBezTo>
                    <a:cubicBezTo>
                      <a:pt x="937" y="486"/>
                      <a:pt x="214" y="2146"/>
                      <a:pt x="1" y="3265"/>
                    </a:cubicBezTo>
                    <a:cubicBezTo>
                      <a:pt x="488" y="3228"/>
                      <a:pt x="989" y="3181"/>
                      <a:pt x="1505" y="3103"/>
                    </a:cubicBezTo>
                    <a:cubicBezTo>
                      <a:pt x="3873" y="2758"/>
                      <a:pt x="6009" y="2234"/>
                      <a:pt x="7927" y="1605"/>
                    </a:cubicBezTo>
                    <a:cubicBezTo>
                      <a:pt x="7096" y="813"/>
                      <a:pt x="5852" y="0"/>
                      <a:pt x="4223" y="0"/>
                    </a:cubicBezTo>
                    <a:close/>
                  </a:path>
                </a:pathLst>
              </a:custGeom>
              <a:solidFill>
                <a:srgbClr val="BF83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8"/>
              <p:cNvSpPr/>
              <p:nvPr/>
            </p:nvSpPr>
            <p:spPr>
              <a:xfrm>
                <a:off x="7325457" y="4214721"/>
                <a:ext cx="277159" cy="253519"/>
              </a:xfrm>
              <a:custGeom>
                <a:rect b="b" l="l" r="r" t="t"/>
                <a:pathLst>
                  <a:path extrusionOk="0" h="9318" w="10185">
                    <a:moveTo>
                      <a:pt x="3716" y="1"/>
                    </a:moveTo>
                    <a:cubicBezTo>
                      <a:pt x="2615" y="1"/>
                      <a:pt x="1702" y="294"/>
                      <a:pt x="1086" y="1087"/>
                    </a:cubicBezTo>
                    <a:cubicBezTo>
                      <a:pt x="0" y="2484"/>
                      <a:pt x="629" y="6653"/>
                      <a:pt x="4092" y="9317"/>
                    </a:cubicBezTo>
                    <a:lnTo>
                      <a:pt x="10184" y="1457"/>
                    </a:lnTo>
                    <a:cubicBezTo>
                      <a:pt x="7846" y="794"/>
                      <a:pt x="5527" y="1"/>
                      <a:pt x="3716"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8"/>
              <p:cNvSpPr/>
              <p:nvPr/>
            </p:nvSpPr>
            <p:spPr>
              <a:xfrm>
                <a:off x="7976955" y="3929827"/>
                <a:ext cx="177748" cy="107958"/>
              </a:xfrm>
              <a:custGeom>
                <a:rect b="b" l="l" r="r" t="t"/>
                <a:pathLst>
                  <a:path extrusionOk="0" h="4257" w="7009">
                    <a:moveTo>
                      <a:pt x="3617" y="0"/>
                    </a:moveTo>
                    <a:cubicBezTo>
                      <a:pt x="2052" y="0"/>
                      <a:pt x="623" y="1061"/>
                      <a:pt x="91" y="2589"/>
                    </a:cubicBezTo>
                    <a:cubicBezTo>
                      <a:pt x="63" y="2664"/>
                      <a:pt x="101" y="2714"/>
                      <a:pt x="158" y="2738"/>
                    </a:cubicBezTo>
                    <a:cubicBezTo>
                      <a:pt x="81" y="2818"/>
                      <a:pt x="177" y="2935"/>
                      <a:pt x="290" y="2935"/>
                    </a:cubicBezTo>
                    <a:cubicBezTo>
                      <a:pt x="310" y="2935"/>
                      <a:pt x="331" y="2932"/>
                      <a:pt x="351" y="2924"/>
                    </a:cubicBezTo>
                    <a:cubicBezTo>
                      <a:pt x="573" y="2835"/>
                      <a:pt x="838" y="2736"/>
                      <a:pt x="1093" y="2736"/>
                    </a:cubicBezTo>
                    <a:cubicBezTo>
                      <a:pt x="1176" y="2736"/>
                      <a:pt x="1259" y="2747"/>
                      <a:pt x="1338" y="2772"/>
                    </a:cubicBezTo>
                    <a:cubicBezTo>
                      <a:pt x="1581" y="2846"/>
                      <a:pt x="1818" y="3083"/>
                      <a:pt x="1761" y="3357"/>
                    </a:cubicBezTo>
                    <a:cubicBezTo>
                      <a:pt x="1706" y="3630"/>
                      <a:pt x="1355" y="3786"/>
                      <a:pt x="1108" y="3847"/>
                    </a:cubicBezTo>
                    <a:cubicBezTo>
                      <a:pt x="1030" y="3865"/>
                      <a:pt x="956" y="3873"/>
                      <a:pt x="885" y="3873"/>
                    </a:cubicBezTo>
                    <a:cubicBezTo>
                      <a:pt x="682" y="3873"/>
                      <a:pt x="498" y="3813"/>
                      <a:pt x="280" y="3772"/>
                    </a:cubicBezTo>
                    <a:cubicBezTo>
                      <a:pt x="273" y="3771"/>
                      <a:pt x="265" y="3771"/>
                      <a:pt x="257" y="3771"/>
                    </a:cubicBezTo>
                    <a:cubicBezTo>
                      <a:pt x="156" y="3771"/>
                      <a:pt x="0" y="3869"/>
                      <a:pt x="97" y="3975"/>
                    </a:cubicBezTo>
                    <a:cubicBezTo>
                      <a:pt x="271" y="4168"/>
                      <a:pt x="553" y="4256"/>
                      <a:pt x="855" y="4256"/>
                    </a:cubicBezTo>
                    <a:cubicBezTo>
                      <a:pt x="1446" y="4256"/>
                      <a:pt x="2111" y="3920"/>
                      <a:pt x="2180" y="3380"/>
                    </a:cubicBezTo>
                    <a:cubicBezTo>
                      <a:pt x="2231" y="2984"/>
                      <a:pt x="1923" y="2630"/>
                      <a:pt x="1575" y="2491"/>
                    </a:cubicBezTo>
                    <a:cubicBezTo>
                      <a:pt x="1446" y="2440"/>
                      <a:pt x="1315" y="2419"/>
                      <a:pt x="1183" y="2419"/>
                    </a:cubicBezTo>
                    <a:cubicBezTo>
                      <a:pt x="929" y="2419"/>
                      <a:pt x="674" y="2499"/>
                      <a:pt x="436" y="2599"/>
                    </a:cubicBezTo>
                    <a:cubicBezTo>
                      <a:pt x="1014" y="1322"/>
                      <a:pt x="2201" y="431"/>
                      <a:pt x="3630" y="431"/>
                    </a:cubicBezTo>
                    <a:cubicBezTo>
                      <a:pt x="3662" y="431"/>
                      <a:pt x="3694" y="431"/>
                      <a:pt x="3725" y="432"/>
                    </a:cubicBezTo>
                    <a:cubicBezTo>
                      <a:pt x="4050" y="442"/>
                      <a:pt x="4648" y="506"/>
                      <a:pt x="4916" y="712"/>
                    </a:cubicBezTo>
                    <a:cubicBezTo>
                      <a:pt x="5470" y="1146"/>
                      <a:pt x="5517" y="1633"/>
                      <a:pt x="5183" y="2204"/>
                    </a:cubicBezTo>
                    <a:cubicBezTo>
                      <a:pt x="4865" y="2755"/>
                      <a:pt x="4287" y="3171"/>
                      <a:pt x="3844" y="3624"/>
                    </a:cubicBezTo>
                    <a:cubicBezTo>
                      <a:pt x="3728" y="3745"/>
                      <a:pt x="3844" y="3903"/>
                      <a:pt x="3981" y="3903"/>
                    </a:cubicBezTo>
                    <a:cubicBezTo>
                      <a:pt x="4012" y="3903"/>
                      <a:pt x="4043" y="3895"/>
                      <a:pt x="4074" y="3877"/>
                    </a:cubicBezTo>
                    <a:cubicBezTo>
                      <a:pt x="5375" y="3076"/>
                      <a:pt x="7009" y="1004"/>
                      <a:pt x="4814" y="212"/>
                    </a:cubicBezTo>
                    <a:cubicBezTo>
                      <a:pt x="4415" y="68"/>
                      <a:pt x="4011" y="0"/>
                      <a:pt x="3617" y="0"/>
                    </a:cubicBezTo>
                    <a:close/>
                  </a:path>
                </a:pathLst>
              </a:custGeom>
              <a:solidFill>
                <a:srgbClr val="302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8"/>
              <p:cNvSpPr/>
              <p:nvPr/>
            </p:nvSpPr>
            <p:spPr>
              <a:xfrm>
                <a:off x="7497642" y="4114367"/>
                <a:ext cx="59393" cy="31801"/>
              </a:xfrm>
              <a:custGeom>
                <a:rect b="b" l="l" r="r" t="t"/>
                <a:pathLst>
                  <a:path extrusionOk="0" h="1254" w="2342">
                    <a:moveTo>
                      <a:pt x="177" y="1"/>
                    </a:moveTo>
                    <a:cubicBezTo>
                      <a:pt x="152" y="1"/>
                      <a:pt x="126" y="1"/>
                      <a:pt x="101" y="2"/>
                    </a:cubicBezTo>
                    <a:cubicBezTo>
                      <a:pt x="0" y="5"/>
                      <a:pt x="0" y="134"/>
                      <a:pt x="101" y="137"/>
                    </a:cubicBezTo>
                    <a:cubicBezTo>
                      <a:pt x="980" y="164"/>
                      <a:pt x="1575" y="621"/>
                      <a:pt x="2157" y="1225"/>
                    </a:cubicBezTo>
                    <a:cubicBezTo>
                      <a:pt x="2175" y="1245"/>
                      <a:pt x="2198" y="1253"/>
                      <a:pt x="2221" y="1253"/>
                    </a:cubicBezTo>
                    <a:cubicBezTo>
                      <a:pt x="2282" y="1253"/>
                      <a:pt x="2341" y="1194"/>
                      <a:pt x="2309" y="1128"/>
                    </a:cubicBezTo>
                    <a:cubicBezTo>
                      <a:pt x="1932" y="367"/>
                      <a:pt x="986" y="1"/>
                      <a:pt x="177" y="1"/>
                    </a:cubicBezTo>
                    <a:close/>
                  </a:path>
                </a:pathLst>
              </a:custGeom>
              <a:solidFill>
                <a:srgbClr val="4D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8"/>
              <p:cNvSpPr/>
              <p:nvPr/>
            </p:nvSpPr>
            <p:spPr>
              <a:xfrm>
                <a:off x="7388497" y="4338746"/>
                <a:ext cx="42630" cy="68218"/>
              </a:xfrm>
              <a:custGeom>
                <a:rect b="b" l="l" r="r" t="t"/>
                <a:pathLst>
                  <a:path extrusionOk="0" h="2690" w="1681">
                    <a:moveTo>
                      <a:pt x="133" y="1"/>
                    </a:moveTo>
                    <a:cubicBezTo>
                      <a:pt x="70" y="1"/>
                      <a:pt x="1" y="46"/>
                      <a:pt x="13" y="121"/>
                    </a:cubicBezTo>
                    <a:cubicBezTo>
                      <a:pt x="169" y="1051"/>
                      <a:pt x="625" y="2115"/>
                      <a:pt x="1427" y="2670"/>
                    </a:cubicBezTo>
                    <a:cubicBezTo>
                      <a:pt x="1446" y="2683"/>
                      <a:pt x="1472" y="2689"/>
                      <a:pt x="1500" y="2689"/>
                    </a:cubicBezTo>
                    <a:cubicBezTo>
                      <a:pt x="1584" y="2689"/>
                      <a:pt x="1680" y="2632"/>
                      <a:pt x="1609" y="2549"/>
                    </a:cubicBezTo>
                    <a:cubicBezTo>
                      <a:pt x="966" y="1767"/>
                      <a:pt x="429" y="1094"/>
                      <a:pt x="226" y="70"/>
                    </a:cubicBezTo>
                    <a:cubicBezTo>
                      <a:pt x="217" y="22"/>
                      <a:pt x="176" y="1"/>
                      <a:pt x="133"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B833A"/>
                  </a:solidFill>
                </a:endParaRPr>
              </a:p>
            </p:txBody>
          </p:sp>
          <p:sp>
            <p:nvSpPr>
              <p:cNvPr id="1008" name="Google Shape;1008;p28"/>
              <p:cNvSpPr/>
              <p:nvPr/>
            </p:nvSpPr>
            <p:spPr>
              <a:xfrm>
                <a:off x="7345336" y="4458442"/>
                <a:ext cx="216701" cy="108794"/>
              </a:xfrm>
              <a:custGeom>
                <a:rect b="b" l="l" r="r" t="t"/>
                <a:pathLst>
                  <a:path extrusionOk="0" h="4290" w="8545">
                    <a:moveTo>
                      <a:pt x="200" y="1"/>
                    </a:moveTo>
                    <a:cubicBezTo>
                      <a:pt x="99" y="1"/>
                      <a:pt x="0" y="111"/>
                      <a:pt x="92" y="205"/>
                    </a:cubicBezTo>
                    <a:cubicBezTo>
                      <a:pt x="2233" y="2396"/>
                      <a:pt x="5235" y="4100"/>
                      <a:pt x="8342" y="4289"/>
                    </a:cubicBezTo>
                    <a:cubicBezTo>
                      <a:pt x="8346" y="4290"/>
                      <a:pt x="8349" y="4290"/>
                      <a:pt x="8353" y="4290"/>
                    </a:cubicBezTo>
                    <a:cubicBezTo>
                      <a:pt x="8503" y="4290"/>
                      <a:pt x="8545" y="4073"/>
                      <a:pt x="8383" y="4043"/>
                    </a:cubicBezTo>
                    <a:cubicBezTo>
                      <a:pt x="5262" y="3420"/>
                      <a:pt x="2574" y="2329"/>
                      <a:pt x="292" y="40"/>
                    </a:cubicBezTo>
                    <a:cubicBezTo>
                      <a:pt x="265" y="12"/>
                      <a:pt x="233" y="1"/>
                      <a:pt x="200"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rgbClr val="DB833A"/>
                  </a:solidFill>
                </a:endParaRPr>
              </a:p>
            </p:txBody>
          </p:sp>
          <p:sp>
            <p:nvSpPr>
              <p:cNvPr id="1009" name="Google Shape;1009;p28"/>
              <p:cNvSpPr/>
              <p:nvPr/>
            </p:nvSpPr>
            <p:spPr>
              <a:xfrm>
                <a:off x="7183715" y="3712930"/>
                <a:ext cx="178615" cy="92329"/>
              </a:xfrm>
              <a:custGeom>
                <a:rect b="b" l="l" r="r" t="t"/>
                <a:pathLst>
                  <a:path extrusionOk="0" h="1543" w="2985">
                    <a:moveTo>
                      <a:pt x="1773" y="0"/>
                    </a:moveTo>
                    <a:cubicBezTo>
                      <a:pt x="1158" y="0"/>
                      <a:pt x="266" y="292"/>
                      <a:pt x="29" y="809"/>
                    </a:cubicBezTo>
                    <a:cubicBezTo>
                      <a:pt x="1" y="870"/>
                      <a:pt x="55" y="926"/>
                      <a:pt x="105" y="926"/>
                    </a:cubicBezTo>
                    <a:cubicBezTo>
                      <a:pt x="127" y="926"/>
                      <a:pt x="149" y="915"/>
                      <a:pt x="162" y="887"/>
                    </a:cubicBezTo>
                    <a:cubicBezTo>
                      <a:pt x="377" y="423"/>
                      <a:pt x="1277" y="153"/>
                      <a:pt x="1767" y="153"/>
                    </a:cubicBezTo>
                    <a:cubicBezTo>
                      <a:pt x="1782" y="153"/>
                      <a:pt x="1797" y="153"/>
                      <a:pt x="1811" y="154"/>
                    </a:cubicBezTo>
                    <a:cubicBezTo>
                      <a:pt x="2183" y="170"/>
                      <a:pt x="2589" y="313"/>
                      <a:pt x="2736" y="707"/>
                    </a:cubicBezTo>
                    <a:cubicBezTo>
                      <a:pt x="2821" y="942"/>
                      <a:pt x="2787" y="1225"/>
                      <a:pt x="2763" y="1468"/>
                    </a:cubicBezTo>
                    <a:cubicBezTo>
                      <a:pt x="2758" y="1517"/>
                      <a:pt x="2795" y="1542"/>
                      <a:pt x="2834" y="1542"/>
                    </a:cubicBezTo>
                    <a:cubicBezTo>
                      <a:pt x="2873" y="1542"/>
                      <a:pt x="2915" y="1517"/>
                      <a:pt x="2920" y="1468"/>
                    </a:cubicBezTo>
                    <a:cubicBezTo>
                      <a:pt x="2985" y="740"/>
                      <a:pt x="2811" y="143"/>
                      <a:pt x="2008" y="17"/>
                    </a:cubicBezTo>
                    <a:cubicBezTo>
                      <a:pt x="1937" y="6"/>
                      <a:pt x="1858" y="0"/>
                      <a:pt x="1773" y="0"/>
                    </a:cubicBezTo>
                    <a:close/>
                  </a:path>
                </a:pathLst>
              </a:custGeom>
              <a:solidFill>
                <a:srgbClr val="5B43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8"/>
              <p:cNvSpPr/>
              <p:nvPr/>
            </p:nvSpPr>
            <p:spPr>
              <a:xfrm>
                <a:off x="7551395" y="3781381"/>
                <a:ext cx="186334" cy="111776"/>
              </a:xfrm>
              <a:custGeom>
                <a:rect b="b" l="l" r="r" t="t"/>
                <a:pathLst>
                  <a:path extrusionOk="0" h="1868" w="3114">
                    <a:moveTo>
                      <a:pt x="1701" y="1"/>
                    </a:moveTo>
                    <a:cubicBezTo>
                      <a:pt x="1044" y="1"/>
                      <a:pt x="259" y="415"/>
                      <a:pt x="21" y="1008"/>
                    </a:cubicBezTo>
                    <a:cubicBezTo>
                      <a:pt x="0" y="1064"/>
                      <a:pt x="47" y="1101"/>
                      <a:pt x="95" y="1101"/>
                    </a:cubicBezTo>
                    <a:cubicBezTo>
                      <a:pt x="126" y="1101"/>
                      <a:pt x="158" y="1085"/>
                      <a:pt x="171" y="1049"/>
                    </a:cubicBezTo>
                    <a:cubicBezTo>
                      <a:pt x="380" y="528"/>
                      <a:pt x="1160" y="155"/>
                      <a:pt x="1708" y="155"/>
                    </a:cubicBezTo>
                    <a:cubicBezTo>
                      <a:pt x="1716" y="155"/>
                      <a:pt x="1723" y="155"/>
                      <a:pt x="1731" y="155"/>
                    </a:cubicBezTo>
                    <a:cubicBezTo>
                      <a:pt x="2598" y="175"/>
                      <a:pt x="2956" y="1025"/>
                      <a:pt x="2738" y="1773"/>
                    </a:cubicBezTo>
                    <a:cubicBezTo>
                      <a:pt x="2720" y="1830"/>
                      <a:pt x="2767" y="1868"/>
                      <a:pt x="2814" y="1868"/>
                    </a:cubicBezTo>
                    <a:cubicBezTo>
                      <a:pt x="2845" y="1868"/>
                      <a:pt x="2876" y="1852"/>
                      <a:pt x="2888" y="1814"/>
                    </a:cubicBezTo>
                    <a:cubicBezTo>
                      <a:pt x="3114" y="1042"/>
                      <a:pt x="2796" y="158"/>
                      <a:pt x="1926" y="18"/>
                    </a:cubicBezTo>
                    <a:cubicBezTo>
                      <a:pt x="1853" y="6"/>
                      <a:pt x="1778" y="1"/>
                      <a:pt x="1701" y="1"/>
                    </a:cubicBezTo>
                    <a:close/>
                  </a:path>
                </a:pathLst>
              </a:custGeom>
              <a:solidFill>
                <a:srgbClr val="5B43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8"/>
              <p:cNvSpPr/>
              <p:nvPr/>
            </p:nvSpPr>
            <p:spPr>
              <a:xfrm rot="-1799961">
                <a:off x="7356151" y="3825112"/>
                <a:ext cx="114048" cy="54750"/>
              </a:xfrm>
              <a:custGeom>
                <a:rect b="b" l="l" r="r" t="t"/>
                <a:pathLst>
                  <a:path extrusionOk="0" h="915" w="1906">
                    <a:moveTo>
                      <a:pt x="1669" y="0"/>
                    </a:moveTo>
                    <a:cubicBezTo>
                      <a:pt x="1616" y="0"/>
                      <a:pt x="1562" y="56"/>
                      <a:pt x="1598" y="116"/>
                    </a:cubicBezTo>
                    <a:cubicBezTo>
                      <a:pt x="1687" y="269"/>
                      <a:pt x="1584" y="406"/>
                      <a:pt x="1441" y="470"/>
                    </a:cubicBezTo>
                    <a:cubicBezTo>
                      <a:pt x="1407" y="485"/>
                      <a:pt x="1372" y="492"/>
                      <a:pt x="1336" y="492"/>
                    </a:cubicBezTo>
                    <a:cubicBezTo>
                      <a:pt x="1226" y="492"/>
                      <a:pt x="1113" y="429"/>
                      <a:pt x="1038" y="355"/>
                    </a:cubicBezTo>
                    <a:cubicBezTo>
                      <a:pt x="959" y="276"/>
                      <a:pt x="915" y="177"/>
                      <a:pt x="820" y="109"/>
                    </a:cubicBezTo>
                    <a:cubicBezTo>
                      <a:pt x="744" y="58"/>
                      <a:pt x="658" y="33"/>
                      <a:pt x="570" y="33"/>
                    </a:cubicBezTo>
                    <a:cubicBezTo>
                      <a:pt x="522" y="33"/>
                      <a:pt x="474" y="40"/>
                      <a:pt x="427" y="54"/>
                    </a:cubicBezTo>
                    <a:cubicBezTo>
                      <a:pt x="75" y="163"/>
                      <a:pt x="1" y="546"/>
                      <a:pt x="96" y="859"/>
                    </a:cubicBezTo>
                    <a:cubicBezTo>
                      <a:pt x="107" y="898"/>
                      <a:pt x="137" y="914"/>
                      <a:pt x="168" y="914"/>
                    </a:cubicBezTo>
                    <a:cubicBezTo>
                      <a:pt x="215" y="914"/>
                      <a:pt x="263" y="876"/>
                      <a:pt x="246" y="818"/>
                    </a:cubicBezTo>
                    <a:cubicBezTo>
                      <a:pt x="178" y="593"/>
                      <a:pt x="209" y="293"/>
                      <a:pt x="472" y="215"/>
                    </a:cubicBezTo>
                    <a:cubicBezTo>
                      <a:pt x="504" y="205"/>
                      <a:pt x="534" y="201"/>
                      <a:pt x="562" y="201"/>
                    </a:cubicBezTo>
                    <a:cubicBezTo>
                      <a:pt x="708" y="201"/>
                      <a:pt x="808" y="316"/>
                      <a:pt x="905" y="433"/>
                    </a:cubicBezTo>
                    <a:cubicBezTo>
                      <a:pt x="1016" y="567"/>
                      <a:pt x="1142" y="642"/>
                      <a:pt x="1309" y="642"/>
                    </a:cubicBezTo>
                    <a:cubicBezTo>
                      <a:pt x="1333" y="642"/>
                      <a:pt x="1357" y="640"/>
                      <a:pt x="1383" y="637"/>
                    </a:cubicBezTo>
                    <a:cubicBezTo>
                      <a:pt x="1693" y="601"/>
                      <a:pt x="1905" y="334"/>
                      <a:pt x="1731" y="37"/>
                    </a:cubicBezTo>
                    <a:cubicBezTo>
                      <a:pt x="1715" y="11"/>
                      <a:pt x="1692" y="0"/>
                      <a:pt x="1669" y="0"/>
                    </a:cubicBezTo>
                    <a:close/>
                  </a:path>
                </a:pathLst>
              </a:custGeom>
              <a:solidFill>
                <a:srgbClr val="C685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8"/>
              <p:cNvSpPr/>
              <p:nvPr/>
            </p:nvSpPr>
            <p:spPr>
              <a:xfrm flipH="1" rot="568351">
                <a:off x="7217559" y="3598783"/>
                <a:ext cx="110928" cy="59317"/>
              </a:xfrm>
              <a:custGeom>
                <a:rect b="b" l="l" r="r" t="t"/>
                <a:pathLst>
                  <a:path extrusionOk="0" h="1223" w="2287">
                    <a:moveTo>
                      <a:pt x="776" y="0"/>
                    </a:moveTo>
                    <a:cubicBezTo>
                      <a:pt x="526" y="0"/>
                      <a:pt x="310" y="70"/>
                      <a:pt x="200" y="236"/>
                    </a:cubicBezTo>
                    <a:cubicBezTo>
                      <a:pt x="1" y="534"/>
                      <a:pt x="1114" y="1223"/>
                      <a:pt x="1747" y="1223"/>
                    </a:cubicBezTo>
                    <a:cubicBezTo>
                      <a:pt x="1947" y="1223"/>
                      <a:pt x="2099" y="1154"/>
                      <a:pt x="2146" y="983"/>
                    </a:cubicBezTo>
                    <a:cubicBezTo>
                      <a:pt x="2286" y="467"/>
                      <a:pt x="1419" y="0"/>
                      <a:pt x="776"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8"/>
              <p:cNvSpPr/>
              <p:nvPr/>
            </p:nvSpPr>
            <p:spPr>
              <a:xfrm flipH="1">
                <a:off x="7634619" y="3690819"/>
                <a:ext cx="171505" cy="68579"/>
              </a:xfrm>
              <a:custGeom>
                <a:rect b="b" l="l" r="r" t="t"/>
                <a:pathLst>
                  <a:path extrusionOk="0" h="1414" w="3536">
                    <a:moveTo>
                      <a:pt x="2647" y="1"/>
                    </a:moveTo>
                    <a:cubicBezTo>
                      <a:pt x="1698" y="1"/>
                      <a:pt x="1" y="660"/>
                      <a:pt x="373" y="1356"/>
                    </a:cubicBezTo>
                    <a:cubicBezTo>
                      <a:pt x="395" y="1396"/>
                      <a:pt x="468" y="1414"/>
                      <a:pt x="578" y="1414"/>
                    </a:cubicBezTo>
                    <a:cubicBezTo>
                      <a:pt x="1288" y="1414"/>
                      <a:pt x="3535" y="651"/>
                      <a:pt x="3210" y="175"/>
                    </a:cubicBezTo>
                    <a:cubicBezTo>
                      <a:pt x="3126" y="54"/>
                      <a:pt x="2917" y="1"/>
                      <a:pt x="2647"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8"/>
              <p:cNvSpPr/>
              <p:nvPr/>
            </p:nvSpPr>
            <p:spPr>
              <a:xfrm>
                <a:off x="6985800" y="3458000"/>
                <a:ext cx="446700" cy="446700"/>
              </a:xfrm>
              <a:prstGeom prst="ellipse">
                <a:avLst/>
              </a:prstGeom>
              <a:solidFill>
                <a:srgbClr val="A5DDDA">
                  <a:alpha val="47690"/>
                </a:srgbClr>
              </a:solidFill>
              <a:ln cap="flat" cmpd="sng" w="19050">
                <a:solidFill>
                  <a:srgbClr val="0095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8"/>
              <p:cNvSpPr/>
              <p:nvPr/>
            </p:nvSpPr>
            <p:spPr>
              <a:xfrm>
                <a:off x="7467700" y="3545125"/>
                <a:ext cx="446700" cy="446700"/>
              </a:xfrm>
              <a:prstGeom prst="ellipse">
                <a:avLst/>
              </a:prstGeom>
              <a:solidFill>
                <a:srgbClr val="A5DDDA">
                  <a:alpha val="47690"/>
                </a:srgbClr>
              </a:solidFill>
              <a:ln cap="flat" cmpd="sng" w="19050">
                <a:solidFill>
                  <a:srgbClr val="00959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6" name="Google Shape;1016;p28"/>
              <p:cNvCxnSpPr/>
              <p:nvPr/>
            </p:nvCxnSpPr>
            <p:spPr>
              <a:xfrm>
                <a:off x="7893100" y="3869325"/>
                <a:ext cx="96000" cy="19500"/>
              </a:xfrm>
              <a:prstGeom prst="straightConnector1">
                <a:avLst/>
              </a:prstGeom>
              <a:noFill/>
              <a:ln cap="flat" cmpd="sng" w="19050">
                <a:solidFill>
                  <a:srgbClr val="00959C"/>
                </a:solidFill>
                <a:prstDash val="solid"/>
                <a:round/>
                <a:headEnd len="med" w="med" type="none"/>
                <a:tailEnd len="med" w="med" type="none"/>
              </a:ln>
            </p:spPr>
          </p:cxn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DDDA">
            <a:alpha val="71900"/>
          </a:srgbClr>
        </a:solidFill>
      </p:bgPr>
    </p:bg>
    <p:spTree>
      <p:nvGrpSpPr>
        <p:cNvPr id="1020" name="Shape 1020"/>
        <p:cNvGrpSpPr/>
        <p:nvPr/>
      </p:nvGrpSpPr>
      <p:grpSpPr>
        <a:xfrm>
          <a:off x="0" y="0"/>
          <a:ext cx="0" cy="0"/>
          <a:chOff x="0" y="0"/>
          <a:chExt cx="0" cy="0"/>
        </a:xfrm>
      </p:grpSpPr>
      <p:sp>
        <p:nvSpPr>
          <p:cNvPr id="1021" name="Google Shape;1021;p29"/>
          <p:cNvSpPr/>
          <p:nvPr/>
        </p:nvSpPr>
        <p:spPr>
          <a:xfrm>
            <a:off x="4032348" y="3013923"/>
            <a:ext cx="1256968" cy="1860081"/>
          </a:xfrm>
          <a:custGeom>
            <a:rect b="b" l="l" r="r" t="t"/>
            <a:pathLst>
              <a:path extrusionOk="0" h="59083" w="39964">
                <a:moveTo>
                  <a:pt x="24766" y="0"/>
                </a:moveTo>
                <a:cubicBezTo>
                  <a:pt x="24741" y="0"/>
                  <a:pt x="24716" y="0"/>
                  <a:pt x="24691" y="0"/>
                </a:cubicBezTo>
                <a:cubicBezTo>
                  <a:pt x="22227" y="17"/>
                  <a:pt x="19851" y="902"/>
                  <a:pt x="17591" y="1885"/>
                </a:cubicBezTo>
                <a:cubicBezTo>
                  <a:pt x="15966" y="2591"/>
                  <a:pt x="14365" y="3355"/>
                  <a:pt x="12795" y="4175"/>
                </a:cubicBezTo>
                <a:cubicBezTo>
                  <a:pt x="10811" y="5213"/>
                  <a:pt x="8832" y="6370"/>
                  <a:pt x="7367" y="8066"/>
                </a:cubicBezTo>
                <a:cubicBezTo>
                  <a:pt x="4397" y="11511"/>
                  <a:pt x="4114" y="16723"/>
                  <a:pt x="5797" y="20949"/>
                </a:cubicBezTo>
                <a:cubicBezTo>
                  <a:pt x="6179" y="21908"/>
                  <a:pt x="6664" y="22902"/>
                  <a:pt x="6510" y="23926"/>
                </a:cubicBezTo>
                <a:cubicBezTo>
                  <a:pt x="6203" y="26005"/>
                  <a:pt x="3677" y="26790"/>
                  <a:pt x="2155" y="28241"/>
                </a:cubicBezTo>
                <a:cubicBezTo>
                  <a:pt x="369" y="29941"/>
                  <a:pt x="0" y="32767"/>
                  <a:pt x="748" y="35119"/>
                </a:cubicBezTo>
                <a:cubicBezTo>
                  <a:pt x="1492" y="37471"/>
                  <a:pt x="3179" y="39410"/>
                  <a:pt x="5032" y="41038"/>
                </a:cubicBezTo>
                <a:cubicBezTo>
                  <a:pt x="5469" y="41424"/>
                  <a:pt x="5927" y="41807"/>
                  <a:pt x="6231" y="42302"/>
                </a:cubicBezTo>
                <a:cubicBezTo>
                  <a:pt x="6862" y="43340"/>
                  <a:pt x="6708" y="44646"/>
                  <a:pt x="6776" y="45859"/>
                </a:cubicBezTo>
                <a:cubicBezTo>
                  <a:pt x="6916" y="48327"/>
                  <a:pt x="8067" y="50652"/>
                  <a:pt x="9603" y="52590"/>
                </a:cubicBezTo>
                <a:cubicBezTo>
                  <a:pt x="11136" y="54529"/>
                  <a:pt x="13812" y="57496"/>
                  <a:pt x="15706" y="59083"/>
                </a:cubicBezTo>
                <a:lnTo>
                  <a:pt x="29965" y="58834"/>
                </a:lnTo>
                <a:cubicBezTo>
                  <a:pt x="32194" y="57748"/>
                  <a:pt x="32085" y="54945"/>
                  <a:pt x="33788" y="53140"/>
                </a:cubicBezTo>
                <a:cubicBezTo>
                  <a:pt x="35297" y="51536"/>
                  <a:pt x="37527" y="50614"/>
                  <a:pt x="38656" y="48722"/>
                </a:cubicBezTo>
                <a:cubicBezTo>
                  <a:pt x="39554" y="47221"/>
                  <a:pt x="39953" y="45204"/>
                  <a:pt x="39957" y="43455"/>
                </a:cubicBezTo>
                <a:cubicBezTo>
                  <a:pt x="39964" y="40748"/>
                  <a:pt x="39537" y="38051"/>
                  <a:pt x="38086" y="35761"/>
                </a:cubicBezTo>
                <a:cubicBezTo>
                  <a:pt x="37492" y="34826"/>
                  <a:pt x="36676" y="34003"/>
                  <a:pt x="36325" y="32951"/>
                </a:cubicBezTo>
                <a:cubicBezTo>
                  <a:pt x="35877" y="31604"/>
                  <a:pt x="36273" y="30139"/>
                  <a:pt x="36629" y="28763"/>
                </a:cubicBezTo>
                <a:cubicBezTo>
                  <a:pt x="38022" y="23394"/>
                  <a:pt x="38803" y="17853"/>
                  <a:pt x="38745" y="12306"/>
                </a:cubicBezTo>
                <a:cubicBezTo>
                  <a:pt x="38715" y="9548"/>
                  <a:pt x="38400" y="6588"/>
                  <a:pt x="36615" y="4486"/>
                </a:cubicBezTo>
                <a:cubicBezTo>
                  <a:pt x="35075" y="2673"/>
                  <a:pt x="32713" y="1816"/>
                  <a:pt x="30443" y="1110"/>
                </a:cubicBezTo>
                <a:cubicBezTo>
                  <a:pt x="28596" y="533"/>
                  <a:pt x="26703" y="0"/>
                  <a:pt x="24766"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a:off x="4336113" y="3468042"/>
            <a:ext cx="201208" cy="367394"/>
          </a:xfrm>
          <a:custGeom>
            <a:rect b="b" l="l" r="r" t="t"/>
            <a:pathLst>
              <a:path extrusionOk="0" h="12270" w="6726">
                <a:moveTo>
                  <a:pt x="6398" y="1"/>
                </a:moveTo>
                <a:cubicBezTo>
                  <a:pt x="6398" y="1"/>
                  <a:pt x="3250" y="2390"/>
                  <a:pt x="1626" y="5035"/>
                </a:cubicBezTo>
                <a:cubicBezTo>
                  <a:pt x="0" y="7681"/>
                  <a:pt x="2636" y="12269"/>
                  <a:pt x="2636" y="12269"/>
                </a:cubicBezTo>
                <a:cubicBezTo>
                  <a:pt x="2636" y="12269"/>
                  <a:pt x="2649" y="12269"/>
                  <a:pt x="2673" y="12269"/>
                </a:cubicBezTo>
                <a:cubicBezTo>
                  <a:pt x="2950" y="12269"/>
                  <a:pt x="4639" y="12232"/>
                  <a:pt x="3530" y="11293"/>
                </a:cubicBezTo>
                <a:cubicBezTo>
                  <a:pt x="2325" y="10275"/>
                  <a:pt x="1626" y="6793"/>
                  <a:pt x="5039" y="3065"/>
                </a:cubicBezTo>
                <a:cubicBezTo>
                  <a:pt x="6726" y="1225"/>
                  <a:pt x="6565" y="1"/>
                  <a:pt x="6398" y="1"/>
                </a:cubicBezTo>
                <a:close/>
              </a:path>
            </a:pathLst>
          </a:custGeom>
          <a:solidFill>
            <a:srgbClr val="4F42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a:off x="4289595" y="3977599"/>
            <a:ext cx="28590" cy="59785"/>
          </a:xfrm>
          <a:custGeom>
            <a:rect b="b" l="l" r="r" t="t"/>
            <a:pathLst>
              <a:path extrusionOk="0" h="1899" w="909">
                <a:moveTo>
                  <a:pt x="362" y="0"/>
                </a:moveTo>
                <a:cubicBezTo>
                  <a:pt x="343" y="0"/>
                  <a:pt x="324" y="2"/>
                  <a:pt x="305" y="5"/>
                </a:cubicBezTo>
                <a:cubicBezTo>
                  <a:pt x="120" y="37"/>
                  <a:pt x="1" y="221"/>
                  <a:pt x="31" y="415"/>
                </a:cubicBezTo>
                <a:lnTo>
                  <a:pt x="212" y="1593"/>
                </a:lnTo>
                <a:cubicBezTo>
                  <a:pt x="243" y="1773"/>
                  <a:pt x="388" y="1898"/>
                  <a:pt x="552" y="1898"/>
                </a:cubicBezTo>
                <a:cubicBezTo>
                  <a:pt x="569" y="1898"/>
                  <a:pt x="587" y="1897"/>
                  <a:pt x="605" y="1894"/>
                </a:cubicBezTo>
                <a:cubicBezTo>
                  <a:pt x="789" y="1859"/>
                  <a:pt x="909" y="1675"/>
                  <a:pt x="878" y="1480"/>
                </a:cubicBezTo>
                <a:lnTo>
                  <a:pt x="697" y="303"/>
                </a:lnTo>
                <a:cubicBezTo>
                  <a:pt x="666" y="125"/>
                  <a:pt x="524" y="0"/>
                  <a:pt x="362"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a:off x="4259213" y="3986225"/>
            <a:ext cx="45543" cy="53331"/>
          </a:xfrm>
          <a:custGeom>
            <a:rect b="b" l="l" r="r" t="t"/>
            <a:pathLst>
              <a:path extrusionOk="0" h="1694" w="1448">
                <a:moveTo>
                  <a:pt x="369" y="0"/>
                </a:moveTo>
                <a:cubicBezTo>
                  <a:pt x="304" y="0"/>
                  <a:pt x="240" y="19"/>
                  <a:pt x="185" y="59"/>
                </a:cubicBezTo>
                <a:cubicBezTo>
                  <a:pt x="31" y="166"/>
                  <a:pt x="1" y="384"/>
                  <a:pt x="113" y="547"/>
                </a:cubicBezTo>
                <a:lnTo>
                  <a:pt x="782" y="1534"/>
                </a:lnTo>
                <a:cubicBezTo>
                  <a:pt x="854" y="1638"/>
                  <a:pt x="968" y="1694"/>
                  <a:pt x="1080" y="1694"/>
                </a:cubicBezTo>
                <a:cubicBezTo>
                  <a:pt x="1144" y="1694"/>
                  <a:pt x="1208" y="1675"/>
                  <a:pt x="1263" y="1636"/>
                </a:cubicBezTo>
                <a:cubicBezTo>
                  <a:pt x="1417" y="1527"/>
                  <a:pt x="1448" y="1309"/>
                  <a:pt x="1335" y="1145"/>
                </a:cubicBezTo>
                <a:lnTo>
                  <a:pt x="666" y="158"/>
                </a:lnTo>
                <a:cubicBezTo>
                  <a:pt x="595" y="57"/>
                  <a:pt x="481" y="0"/>
                  <a:pt x="369"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a:off x="4241945" y="4005020"/>
            <a:ext cx="53249" cy="46437"/>
          </a:xfrm>
          <a:custGeom>
            <a:rect b="b" l="l" r="r" t="t"/>
            <a:pathLst>
              <a:path extrusionOk="0" h="1475" w="1693">
                <a:moveTo>
                  <a:pt x="375" y="1"/>
                </a:moveTo>
                <a:cubicBezTo>
                  <a:pt x="278" y="1"/>
                  <a:pt x="184" y="40"/>
                  <a:pt x="120" y="118"/>
                </a:cubicBezTo>
                <a:cubicBezTo>
                  <a:pt x="0" y="261"/>
                  <a:pt x="27" y="480"/>
                  <a:pt x="181" y="606"/>
                </a:cubicBezTo>
                <a:lnTo>
                  <a:pt x="1082" y="1387"/>
                </a:lnTo>
                <a:cubicBezTo>
                  <a:pt x="1153" y="1446"/>
                  <a:pt x="1237" y="1474"/>
                  <a:pt x="1319" y="1474"/>
                </a:cubicBezTo>
                <a:cubicBezTo>
                  <a:pt x="1416" y="1474"/>
                  <a:pt x="1509" y="1435"/>
                  <a:pt x="1574" y="1357"/>
                </a:cubicBezTo>
                <a:cubicBezTo>
                  <a:pt x="1693" y="1214"/>
                  <a:pt x="1666" y="995"/>
                  <a:pt x="1512" y="869"/>
                </a:cubicBezTo>
                <a:lnTo>
                  <a:pt x="611" y="87"/>
                </a:lnTo>
                <a:cubicBezTo>
                  <a:pt x="542" y="29"/>
                  <a:pt x="458" y="1"/>
                  <a:pt x="375"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a:off x="4239995" y="4036469"/>
            <a:ext cx="61144" cy="29814"/>
          </a:xfrm>
          <a:custGeom>
            <a:rect b="b" l="l" r="r" t="t"/>
            <a:pathLst>
              <a:path extrusionOk="0" h="947" w="1944">
                <a:moveTo>
                  <a:pt x="378" y="1"/>
                </a:moveTo>
                <a:cubicBezTo>
                  <a:pt x="216" y="1"/>
                  <a:pt x="73" y="107"/>
                  <a:pt x="38" y="262"/>
                </a:cubicBezTo>
                <a:cubicBezTo>
                  <a:pt x="1" y="447"/>
                  <a:pt x="127" y="628"/>
                  <a:pt x="321" y="669"/>
                </a:cubicBezTo>
                <a:lnTo>
                  <a:pt x="1482" y="938"/>
                </a:lnTo>
                <a:cubicBezTo>
                  <a:pt x="1508" y="944"/>
                  <a:pt x="1535" y="946"/>
                  <a:pt x="1561" y="946"/>
                </a:cubicBezTo>
                <a:cubicBezTo>
                  <a:pt x="1725" y="946"/>
                  <a:pt x="1870" y="839"/>
                  <a:pt x="1905" y="683"/>
                </a:cubicBezTo>
                <a:cubicBezTo>
                  <a:pt x="1943" y="502"/>
                  <a:pt x="1816" y="320"/>
                  <a:pt x="1622" y="276"/>
                </a:cubicBezTo>
                <a:lnTo>
                  <a:pt x="461" y="10"/>
                </a:lnTo>
                <a:cubicBezTo>
                  <a:pt x="433" y="4"/>
                  <a:pt x="405" y="1"/>
                  <a:pt x="378"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a:off x="4305164" y="3998818"/>
            <a:ext cx="47902" cy="54339"/>
          </a:xfrm>
          <a:custGeom>
            <a:rect b="b" l="l" r="r" t="t"/>
            <a:pathLst>
              <a:path extrusionOk="0" h="1726" w="1523">
                <a:moveTo>
                  <a:pt x="1073" y="1"/>
                </a:moveTo>
                <a:cubicBezTo>
                  <a:pt x="943" y="1"/>
                  <a:pt x="816" y="64"/>
                  <a:pt x="738" y="179"/>
                </a:cubicBezTo>
                <a:lnTo>
                  <a:pt x="123" y="1110"/>
                </a:lnTo>
                <a:cubicBezTo>
                  <a:pt x="1" y="1291"/>
                  <a:pt x="51" y="1540"/>
                  <a:pt x="232" y="1660"/>
                </a:cubicBezTo>
                <a:cubicBezTo>
                  <a:pt x="301" y="1704"/>
                  <a:pt x="377" y="1725"/>
                  <a:pt x="453" y="1725"/>
                </a:cubicBezTo>
                <a:cubicBezTo>
                  <a:pt x="581" y="1725"/>
                  <a:pt x="707" y="1664"/>
                  <a:pt x="782" y="1548"/>
                </a:cubicBezTo>
                <a:lnTo>
                  <a:pt x="1400" y="615"/>
                </a:lnTo>
                <a:cubicBezTo>
                  <a:pt x="1523" y="434"/>
                  <a:pt x="1472" y="188"/>
                  <a:pt x="1291" y="66"/>
                </a:cubicBezTo>
                <a:cubicBezTo>
                  <a:pt x="1224" y="22"/>
                  <a:pt x="1148" y="1"/>
                  <a:pt x="1073"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a:off x="4262326" y="4011788"/>
            <a:ext cx="79606" cy="63847"/>
          </a:xfrm>
          <a:custGeom>
            <a:rect b="b" l="l" r="r" t="t"/>
            <a:pathLst>
              <a:path extrusionOk="0" h="2028" w="2531">
                <a:moveTo>
                  <a:pt x="1358" y="0"/>
                </a:moveTo>
                <a:cubicBezTo>
                  <a:pt x="1266" y="0"/>
                  <a:pt x="1174" y="21"/>
                  <a:pt x="1090" y="63"/>
                </a:cubicBezTo>
                <a:lnTo>
                  <a:pt x="420" y="398"/>
                </a:lnTo>
                <a:cubicBezTo>
                  <a:pt x="123" y="545"/>
                  <a:pt x="0" y="910"/>
                  <a:pt x="151" y="1207"/>
                </a:cubicBezTo>
                <a:lnTo>
                  <a:pt x="393" y="1695"/>
                </a:lnTo>
                <a:cubicBezTo>
                  <a:pt x="498" y="1906"/>
                  <a:pt x="712" y="2027"/>
                  <a:pt x="934" y="2027"/>
                </a:cubicBezTo>
                <a:cubicBezTo>
                  <a:pt x="1025" y="2027"/>
                  <a:pt x="1116" y="2007"/>
                  <a:pt x="1202" y="1965"/>
                </a:cubicBezTo>
                <a:lnTo>
                  <a:pt x="2110" y="1514"/>
                </a:lnTo>
                <a:cubicBezTo>
                  <a:pt x="2407" y="1364"/>
                  <a:pt x="2530" y="1002"/>
                  <a:pt x="2380" y="705"/>
                </a:cubicBezTo>
                <a:cubicBezTo>
                  <a:pt x="2339" y="619"/>
                  <a:pt x="2281" y="548"/>
                  <a:pt x="2206" y="493"/>
                </a:cubicBezTo>
                <a:lnTo>
                  <a:pt x="1725" y="125"/>
                </a:lnTo>
                <a:cubicBezTo>
                  <a:pt x="1618" y="42"/>
                  <a:pt x="1488" y="0"/>
                  <a:pt x="1358"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a:off x="4296138" y="4051392"/>
            <a:ext cx="45889" cy="34127"/>
          </a:xfrm>
          <a:custGeom>
            <a:rect b="b" l="l" r="r" t="t"/>
            <a:pathLst>
              <a:path extrusionOk="0" h="1084" w="1459">
                <a:moveTo>
                  <a:pt x="943" y="0"/>
                </a:moveTo>
                <a:lnTo>
                  <a:pt x="1" y="710"/>
                </a:lnTo>
                <a:lnTo>
                  <a:pt x="400" y="1082"/>
                </a:lnTo>
                <a:cubicBezTo>
                  <a:pt x="400" y="1082"/>
                  <a:pt x="412" y="1083"/>
                  <a:pt x="435" y="1083"/>
                </a:cubicBezTo>
                <a:cubicBezTo>
                  <a:pt x="516" y="1083"/>
                  <a:pt x="731" y="1065"/>
                  <a:pt x="1049" y="898"/>
                </a:cubicBezTo>
                <a:cubicBezTo>
                  <a:pt x="1458" y="680"/>
                  <a:pt x="1370" y="472"/>
                  <a:pt x="1370" y="472"/>
                </a:cubicBezTo>
                <a:lnTo>
                  <a:pt x="943" y="0"/>
                </a:ln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a:off x="4293873" y="3608291"/>
            <a:ext cx="796660" cy="790242"/>
          </a:xfrm>
          <a:custGeom>
            <a:rect b="b" l="l" r="r" t="t"/>
            <a:pathLst>
              <a:path extrusionOk="0" h="25101" w="25329">
                <a:moveTo>
                  <a:pt x="21234" y="0"/>
                </a:moveTo>
                <a:cubicBezTo>
                  <a:pt x="20701" y="5913"/>
                  <a:pt x="13011" y="10310"/>
                  <a:pt x="11614" y="10614"/>
                </a:cubicBezTo>
                <a:cubicBezTo>
                  <a:pt x="11614" y="10614"/>
                  <a:pt x="10563" y="10999"/>
                  <a:pt x="9433" y="11908"/>
                </a:cubicBezTo>
                <a:cubicBezTo>
                  <a:pt x="8375" y="12752"/>
                  <a:pt x="5600" y="14721"/>
                  <a:pt x="3781" y="14721"/>
                </a:cubicBezTo>
                <a:cubicBezTo>
                  <a:pt x="3652" y="14721"/>
                  <a:pt x="3527" y="14711"/>
                  <a:pt x="3408" y="14690"/>
                </a:cubicBezTo>
                <a:cubicBezTo>
                  <a:pt x="2353" y="14506"/>
                  <a:pt x="1779" y="14338"/>
                  <a:pt x="1486" y="14235"/>
                </a:cubicBezTo>
                <a:cubicBezTo>
                  <a:pt x="1463" y="14226"/>
                  <a:pt x="1439" y="14222"/>
                  <a:pt x="1416" y="14222"/>
                </a:cubicBezTo>
                <a:cubicBezTo>
                  <a:pt x="1324" y="14222"/>
                  <a:pt x="1241" y="14287"/>
                  <a:pt x="1217" y="14383"/>
                </a:cubicBezTo>
                <a:cubicBezTo>
                  <a:pt x="1185" y="14502"/>
                  <a:pt x="1100" y="14632"/>
                  <a:pt x="895" y="14720"/>
                </a:cubicBezTo>
                <a:cubicBezTo>
                  <a:pt x="670" y="14819"/>
                  <a:pt x="448" y="14850"/>
                  <a:pt x="284" y="14860"/>
                </a:cubicBezTo>
                <a:cubicBezTo>
                  <a:pt x="128" y="14867"/>
                  <a:pt x="1" y="14997"/>
                  <a:pt x="8" y="15154"/>
                </a:cubicBezTo>
                <a:cubicBezTo>
                  <a:pt x="38" y="15724"/>
                  <a:pt x="292" y="16959"/>
                  <a:pt x="1800" y="17725"/>
                </a:cubicBezTo>
                <a:cubicBezTo>
                  <a:pt x="3818" y="18745"/>
                  <a:pt x="4204" y="18834"/>
                  <a:pt x="4204" y="18834"/>
                </a:cubicBezTo>
                <a:cubicBezTo>
                  <a:pt x="4204" y="18834"/>
                  <a:pt x="4994" y="18290"/>
                  <a:pt x="5696" y="18290"/>
                </a:cubicBezTo>
                <a:cubicBezTo>
                  <a:pt x="6074" y="18290"/>
                  <a:pt x="6426" y="18448"/>
                  <a:pt x="6616" y="18933"/>
                </a:cubicBezTo>
                <a:cubicBezTo>
                  <a:pt x="7160" y="20322"/>
                  <a:pt x="10863" y="24517"/>
                  <a:pt x="16052" y="25043"/>
                </a:cubicBezTo>
                <a:cubicBezTo>
                  <a:pt x="16435" y="25082"/>
                  <a:pt x="16813" y="25101"/>
                  <a:pt x="17183" y="25101"/>
                </a:cubicBezTo>
                <a:cubicBezTo>
                  <a:pt x="21822" y="25101"/>
                  <a:pt x="25329" y="22190"/>
                  <a:pt x="24838" y="20353"/>
                </a:cubicBezTo>
                <a:cubicBezTo>
                  <a:pt x="24309" y="18373"/>
                  <a:pt x="18858" y="13280"/>
                  <a:pt x="18858" y="13280"/>
                </a:cubicBezTo>
                <a:cubicBezTo>
                  <a:pt x="18858" y="13280"/>
                  <a:pt x="21370" y="11102"/>
                  <a:pt x="22726" y="6917"/>
                </a:cubicBezTo>
                <a:cubicBezTo>
                  <a:pt x="24077" y="2729"/>
                  <a:pt x="22585" y="386"/>
                  <a:pt x="22585" y="386"/>
                </a:cubicBezTo>
                <a:cubicBezTo>
                  <a:pt x="22585" y="386"/>
                  <a:pt x="22493" y="489"/>
                  <a:pt x="22262" y="489"/>
                </a:cubicBezTo>
                <a:cubicBezTo>
                  <a:pt x="22162" y="489"/>
                  <a:pt x="22035" y="470"/>
                  <a:pt x="21879" y="414"/>
                </a:cubicBezTo>
                <a:cubicBezTo>
                  <a:pt x="21360" y="233"/>
                  <a:pt x="21234" y="0"/>
                  <a:pt x="21234"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a:off x="4363036" y="4196458"/>
            <a:ext cx="793704" cy="249499"/>
          </a:xfrm>
          <a:custGeom>
            <a:rect b="b" l="l" r="r" t="t"/>
            <a:pathLst>
              <a:path extrusionOk="0" h="7925" w="25235">
                <a:moveTo>
                  <a:pt x="7108" y="0"/>
                </a:moveTo>
                <a:cubicBezTo>
                  <a:pt x="4752" y="0"/>
                  <a:pt x="2002" y="793"/>
                  <a:pt x="1912" y="932"/>
                </a:cubicBezTo>
                <a:cubicBezTo>
                  <a:pt x="1" y="3902"/>
                  <a:pt x="6660" y="7231"/>
                  <a:pt x="11012" y="7858"/>
                </a:cubicBezTo>
                <a:cubicBezTo>
                  <a:pt x="11325" y="7903"/>
                  <a:pt x="11667" y="7925"/>
                  <a:pt x="12031" y="7925"/>
                </a:cubicBezTo>
                <a:cubicBezTo>
                  <a:pt x="16746" y="7925"/>
                  <a:pt x="25234" y="4352"/>
                  <a:pt x="22680" y="1915"/>
                </a:cubicBezTo>
                <a:cubicBezTo>
                  <a:pt x="21952" y="1218"/>
                  <a:pt x="20692" y="857"/>
                  <a:pt x="19326" y="857"/>
                </a:cubicBezTo>
                <a:cubicBezTo>
                  <a:pt x="17910" y="857"/>
                  <a:pt x="16379" y="1246"/>
                  <a:pt x="15208" y="2052"/>
                </a:cubicBezTo>
                <a:cubicBezTo>
                  <a:pt x="13573" y="3182"/>
                  <a:pt x="13279" y="4326"/>
                  <a:pt x="13279" y="4326"/>
                </a:cubicBezTo>
                <a:lnTo>
                  <a:pt x="12491" y="2960"/>
                </a:lnTo>
                <a:lnTo>
                  <a:pt x="11538" y="3455"/>
                </a:lnTo>
                <a:lnTo>
                  <a:pt x="10248" y="1140"/>
                </a:lnTo>
                <a:cubicBezTo>
                  <a:pt x="9766" y="280"/>
                  <a:pt x="8507" y="0"/>
                  <a:pt x="7108"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a:off x="4662493" y="4223123"/>
            <a:ext cx="337045" cy="481966"/>
          </a:xfrm>
          <a:custGeom>
            <a:rect b="b" l="l" r="r" t="t"/>
            <a:pathLst>
              <a:path extrusionOk="0" h="15309" w="10716">
                <a:moveTo>
                  <a:pt x="9150" y="1"/>
                </a:moveTo>
                <a:cubicBezTo>
                  <a:pt x="8758" y="1"/>
                  <a:pt x="7527" y="59"/>
                  <a:pt x="6332" y="727"/>
                </a:cubicBezTo>
                <a:cubicBezTo>
                  <a:pt x="4885" y="1536"/>
                  <a:pt x="4404" y="2283"/>
                  <a:pt x="4417" y="2410"/>
                </a:cubicBezTo>
                <a:cubicBezTo>
                  <a:pt x="4991" y="7356"/>
                  <a:pt x="946" y="12081"/>
                  <a:pt x="89" y="13023"/>
                </a:cubicBezTo>
                <a:cubicBezTo>
                  <a:pt x="0" y="13118"/>
                  <a:pt x="7" y="13266"/>
                  <a:pt x="103" y="13354"/>
                </a:cubicBezTo>
                <a:lnTo>
                  <a:pt x="2123" y="15245"/>
                </a:lnTo>
                <a:cubicBezTo>
                  <a:pt x="2170" y="15289"/>
                  <a:pt x="2227" y="15309"/>
                  <a:pt x="2282" y="15309"/>
                </a:cubicBezTo>
                <a:cubicBezTo>
                  <a:pt x="2407" y="15309"/>
                  <a:pt x="2526" y="15208"/>
                  <a:pt x="2520" y="15061"/>
                </a:cubicBezTo>
                <a:lnTo>
                  <a:pt x="2468" y="13911"/>
                </a:lnTo>
                <a:cubicBezTo>
                  <a:pt x="2465" y="13825"/>
                  <a:pt x="2506" y="13743"/>
                  <a:pt x="2581" y="13699"/>
                </a:cubicBezTo>
                <a:cubicBezTo>
                  <a:pt x="3045" y="13416"/>
                  <a:pt x="4837" y="12238"/>
                  <a:pt x="7544" y="9364"/>
                </a:cubicBezTo>
                <a:cubicBezTo>
                  <a:pt x="10716" y="6005"/>
                  <a:pt x="9279" y="3"/>
                  <a:pt x="9279" y="3"/>
                </a:cubicBezTo>
                <a:cubicBezTo>
                  <a:pt x="9279" y="3"/>
                  <a:pt x="9233" y="1"/>
                  <a:pt x="9150"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a:off x="4536527" y="4469968"/>
            <a:ext cx="338460" cy="284067"/>
          </a:xfrm>
          <a:custGeom>
            <a:rect b="b" l="l" r="r" t="t"/>
            <a:pathLst>
              <a:path extrusionOk="0" h="9023" w="10761">
                <a:moveTo>
                  <a:pt x="7119" y="0"/>
                </a:moveTo>
                <a:cubicBezTo>
                  <a:pt x="7119" y="0"/>
                  <a:pt x="1" y="6394"/>
                  <a:pt x="4032" y="8698"/>
                </a:cubicBezTo>
                <a:cubicBezTo>
                  <a:pt x="4427" y="8923"/>
                  <a:pt x="4821" y="9023"/>
                  <a:pt x="5210" y="9023"/>
                </a:cubicBezTo>
                <a:cubicBezTo>
                  <a:pt x="8140" y="9023"/>
                  <a:pt x="10760" y="3369"/>
                  <a:pt x="10760" y="3369"/>
                </a:cubicBezTo>
                <a:cubicBezTo>
                  <a:pt x="10760" y="3369"/>
                  <a:pt x="7268" y="24"/>
                  <a:pt x="7119"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a:off x="4971921" y="3539599"/>
            <a:ext cx="24596" cy="60163"/>
          </a:xfrm>
          <a:custGeom>
            <a:rect b="b" l="l" r="r" t="t"/>
            <a:pathLst>
              <a:path extrusionOk="0" h="1911" w="782">
                <a:moveTo>
                  <a:pt x="436" y="1"/>
                </a:moveTo>
                <a:cubicBezTo>
                  <a:pt x="262" y="1"/>
                  <a:pt x="108" y="143"/>
                  <a:pt x="96" y="333"/>
                </a:cubicBezTo>
                <a:lnTo>
                  <a:pt x="17" y="1524"/>
                </a:lnTo>
                <a:cubicBezTo>
                  <a:pt x="0" y="1722"/>
                  <a:pt x="137" y="1892"/>
                  <a:pt x="325" y="1910"/>
                </a:cubicBezTo>
                <a:cubicBezTo>
                  <a:pt x="333" y="1910"/>
                  <a:pt x="341" y="1911"/>
                  <a:pt x="349" y="1911"/>
                </a:cubicBezTo>
                <a:cubicBezTo>
                  <a:pt x="523" y="1911"/>
                  <a:pt x="673" y="1768"/>
                  <a:pt x="690" y="1579"/>
                </a:cubicBezTo>
                <a:lnTo>
                  <a:pt x="768" y="391"/>
                </a:lnTo>
                <a:cubicBezTo>
                  <a:pt x="782" y="192"/>
                  <a:pt x="645" y="19"/>
                  <a:pt x="461" y="2"/>
                </a:cubicBezTo>
                <a:cubicBezTo>
                  <a:pt x="452" y="1"/>
                  <a:pt x="444" y="1"/>
                  <a:pt x="436"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a:off x="4985099" y="3545643"/>
            <a:ext cx="42870" cy="55157"/>
          </a:xfrm>
          <a:custGeom>
            <a:rect b="b" l="l" r="r" t="t"/>
            <a:pathLst>
              <a:path extrusionOk="0" h="1752" w="1363">
                <a:moveTo>
                  <a:pt x="990" y="1"/>
                </a:moveTo>
                <a:cubicBezTo>
                  <a:pt x="869" y="1"/>
                  <a:pt x="748" y="68"/>
                  <a:pt x="681" y="185"/>
                </a:cubicBezTo>
                <a:lnTo>
                  <a:pt x="100" y="1226"/>
                </a:lnTo>
                <a:cubicBezTo>
                  <a:pt x="1" y="1396"/>
                  <a:pt x="49" y="1615"/>
                  <a:pt x="209" y="1708"/>
                </a:cubicBezTo>
                <a:cubicBezTo>
                  <a:pt x="261" y="1738"/>
                  <a:pt x="317" y="1752"/>
                  <a:pt x="373" y="1752"/>
                </a:cubicBezTo>
                <a:cubicBezTo>
                  <a:pt x="495" y="1752"/>
                  <a:pt x="616" y="1685"/>
                  <a:pt x="684" y="1568"/>
                </a:cubicBezTo>
                <a:lnTo>
                  <a:pt x="1264" y="526"/>
                </a:lnTo>
                <a:cubicBezTo>
                  <a:pt x="1363" y="352"/>
                  <a:pt x="1315" y="137"/>
                  <a:pt x="1152" y="45"/>
                </a:cubicBezTo>
                <a:cubicBezTo>
                  <a:pt x="1101" y="15"/>
                  <a:pt x="1046" y="1"/>
                  <a:pt x="990"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a:off x="4995950" y="3562958"/>
            <a:ext cx="50513" cy="48892"/>
          </a:xfrm>
          <a:custGeom>
            <a:rect b="b" l="l" r="r" t="t"/>
            <a:pathLst>
              <a:path extrusionOk="0" h="1553" w="1606">
                <a:moveTo>
                  <a:pt x="1242" y="0"/>
                </a:moveTo>
                <a:cubicBezTo>
                  <a:pt x="1149" y="0"/>
                  <a:pt x="1055" y="37"/>
                  <a:pt x="980" y="109"/>
                </a:cubicBezTo>
                <a:lnTo>
                  <a:pt x="151" y="963"/>
                </a:lnTo>
                <a:cubicBezTo>
                  <a:pt x="11" y="1103"/>
                  <a:pt x="0" y="1325"/>
                  <a:pt x="134" y="1458"/>
                </a:cubicBezTo>
                <a:cubicBezTo>
                  <a:pt x="197" y="1521"/>
                  <a:pt x="281" y="1552"/>
                  <a:pt x="367" y="1552"/>
                </a:cubicBezTo>
                <a:cubicBezTo>
                  <a:pt x="459" y="1552"/>
                  <a:pt x="553" y="1516"/>
                  <a:pt x="626" y="1445"/>
                </a:cubicBezTo>
                <a:lnTo>
                  <a:pt x="1455" y="588"/>
                </a:lnTo>
                <a:cubicBezTo>
                  <a:pt x="1598" y="447"/>
                  <a:pt x="1605" y="229"/>
                  <a:pt x="1475" y="96"/>
                </a:cubicBezTo>
                <a:cubicBezTo>
                  <a:pt x="1411" y="32"/>
                  <a:pt x="1327" y="0"/>
                  <a:pt x="1242"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9"/>
          <p:cNvSpPr/>
          <p:nvPr/>
        </p:nvSpPr>
        <p:spPr>
          <a:xfrm>
            <a:off x="4990792" y="3594062"/>
            <a:ext cx="60829" cy="33025"/>
          </a:xfrm>
          <a:custGeom>
            <a:rect b="b" l="l" r="r" t="t"/>
            <a:pathLst>
              <a:path extrusionOk="0" h="1049" w="1934">
                <a:moveTo>
                  <a:pt x="1543" y="0"/>
                </a:moveTo>
                <a:cubicBezTo>
                  <a:pt x="1508" y="0"/>
                  <a:pt x="1471" y="5"/>
                  <a:pt x="1434" y="16"/>
                </a:cubicBezTo>
                <a:lnTo>
                  <a:pt x="301" y="384"/>
                </a:lnTo>
                <a:cubicBezTo>
                  <a:pt x="114" y="443"/>
                  <a:pt x="1" y="634"/>
                  <a:pt x="56" y="815"/>
                </a:cubicBezTo>
                <a:cubicBezTo>
                  <a:pt x="100" y="959"/>
                  <a:pt x="238" y="1048"/>
                  <a:pt x="391" y="1048"/>
                </a:cubicBezTo>
                <a:cubicBezTo>
                  <a:pt x="427" y="1048"/>
                  <a:pt x="463" y="1044"/>
                  <a:pt x="500" y="1033"/>
                </a:cubicBezTo>
                <a:lnTo>
                  <a:pt x="1633" y="665"/>
                </a:lnTo>
                <a:cubicBezTo>
                  <a:pt x="1823" y="606"/>
                  <a:pt x="1933" y="416"/>
                  <a:pt x="1878" y="235"/>
                </a:cubicBezTo>
                <a:cubicBezTo>
                  <a:pt x="1834" y="91"/>
                  <a:pt x="1696" y="0"/>
                  <a:pt x="1543"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a:off x="4935719" y="3564091"/>
            <a:ext cx="49947" cy="52513"/>
          </a:xfrm>
          <a:custGeom>
            <a:rect b="b" l="l" r="r" t="t"/>
            <a:pathLst>
              <a:path extrusionOk="0" h="1668" w="1588">
                <a:moveTo>
                  <a:pt x="449" y="0"/>
                </a:moveTo>
                <a:cubicBezTo>
                  <a:pt x="363" y="0"/>
                  <a:pt x="275" y="29"/>
                  <a:pt x="202" y="87"/>
                </a:cubicBezTo>
                <a:cubicBezTo>
                  <a:pt x="28" y="221"/>
                  <a:pt x="1" y="473"/>
                  <a:pt x="137" y="643"/>
                </a:cubicBezTo>
                <a:lnTo>
                  <a:pt x="830" y="1518"/>
                </a:lnTo>
                <a:cubicBezTo>
                  <a:pt x="909" y="1616"/>
                  <a:pt x="1025" y="1668"/>
                  <a:pt x="1143" y="1668"/>
                </a:cubicBezTo>
                <a:cubicBezTo>
                  <a:pt x="1230" y="1668"/>
                  <a:pt x="1317" y="1640"/>
                  <a:pt x="1390" y="1582"/>
                </a:cubicBezTo>
                <a:cubicBezTo>
                  <a:pt x="1561" y="1445"/>
                  <a:pt x="1588" y="1196"/>
                  <a:pt x="1452" y="1026"/>
                </a:cubicBezTo>
                <a:lnTo>
                  <a:pt x="759" y="149"/>
                </a:lnTo>
                <a:cubicBezTo>
                  <a:pt x="680" y="51"/>
                  <a:pt x="565" y="0"/>
                  <a:pt x="449"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a:off x="4949464" y="3574071"/>
            <a:ext cx="78946" cy="62556"/>
          </a:xfrm>
          <a:custGeom>
            <a:rect b="b" l="l" r="r" t="t"/>
            <a:pathLst>
              <a:path extrusionOk="0" h="1987" w="2510">
                <a:moveTo>
                  <a:pt x="1132" y="0"/>
                </a:moveTo>
                <a:cubicBezTo>
                  <a:pt x="985" y="0"/>
                  <a:pt x="841" y="54"/>
                  <a:pt x="728" y="156"/>
                </a:cubicBezTo>
                <a:lnTo>
                  <a:pt x="277" y="566"/>
                </a:lnTo>
                <a:cubicBezTo>
                  <a:pt x="209" y="627"/>
                  <a:pt x="158" y="706"/>
                  <a:pt x="123" y="791"/>
                </a:cubicBezTo>
                <a:cubicBezTo>
                  <a:pt x="1" y="1101"/>
                  <a:pt x="155" y="1450"/>
                  <a:pt x="462" y="1572"/>
                </a:cubicBezTo>
                <a:lnTo>
                  <a:pt x="1407" y="1944"/>
                </a:lnTo>
                <a:cubicBezTo>
                  <a:pt x="1479" y="1973"/>
                  <a:pt x="1554" y="1987"/>
                  <a:pt x="1627" y="1987"/>
                </a:cubicBezTo>
                <a:cubicBezTo>
                  <a:pt x="1867" y="1987"/>
                  <a:pt x="2095" y="1842"/>
                  <a:pt x="2189" y="1607"/>
                </a:cubicBezTo>
                <a:lnTo>
                  <a:pt x="2387" y="1101"/>
                </a:lnTo>
                <a:cubicBezTo>
                  <a:pt x="2510" y="791"/>
                  <a:pt x="2359" y="439"/>
                  <a:pt x="2049" y="317"/>
                </a:cubicBezTo>
                <a:lnTo>
                  <a:pt x="1356" y="43"/>
                </a:lnTo>
                <a:cubicBezTo>
                  <a:pt x="1283" y="14"/>
                  <a:pt x="1207" y="0"/>
                  <a:pt x="1132"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a:off x="4407919" y="3511108"/>
            <a:ext cx="554916" cy="487664"/>
          </a:xfrm>
          <a:custGeom>
            <a:rect b="b" l="l" r="r" t="t"/>
            <a:pathLst>
              <a:path extrusionOk="0" h="15490" w="17643">
                <a:moveTo>
                  <a:pt x="9511" y="0"/>
                </a:moveTo>
                <a:cubicBezTo>
                  <a:pt x="4045" y="0"/>
                  <a:pt x="646" y="6571"/>
                  <a:pt x="3294" y="8901"/>
                </a:cubicBezTo>
                <a:lnTo>
                  <a:pt x="3243" y="8877"/>
                </a:lnTo>
                <a:cubicBezTo>
                  <a:pt x="3243" y="8877"/>
                  <a:pt x="2603" y="8494"/>
                  <a:pt x="1916" y="8494"/>
                </a:cubicBezTo>
                <a:cubicBezTo>
                  <a:pt x="1339" y="8494"/>
                  <a:pt x="729" y="8765"/>
                  <a:pt x="441" y="9761"/>
                </a:cubicBezTo>
                <a:cubicBezTo>
                  <a:pt x="0" y="11288"/>
                  <a:pt x="1082" y="11847"/>
                  <a:pt x="2618" y="11868"/>
                </a:cubicBezTo>
                <a:cubicBezTo>
                  <a:pt x="3165" y="11878"/>
                  <a:pt x="4093" y="12099"/>
                  <a:pt x="4558" y="12209"/>
                </a:cubicBezTo>
                <a:cubicBezTo>
                  <a:pt x="5995" y="12557"/>
                  <a:pt x="7319" y="12619"/>
                  <a:pt x="8101" y="13758"/>
                </a:cubicBezTo>
                <a:lnTo>
                  <a:pt x="8316" y="14612"/>
                </a:lnTo>
                <a:lnTo>
                  <a:pt x="9988" y="15490"/>
                </a:lnTo>
                <a:lnTo>
                  <a:pt x="11016" y="14284"/>
                </a:lnTo>
                <a:cubicBezTo>
                  <a:pt x="11016" y="14284"/>
                  <a:pt x="10511" y="13681"/>
                  <a:pt x="11395" y="13438"/>
                </a:cubicBezTo>
                <a:cubicBezTo>
                  <a:pt x="12453" y="13148"/>
                  <a:pt x="17642" y="10779"/>
                  <a:pt x="17359" y="8669"/>
                </a:cubicBezTo>
                <a:cubicBezTo>
                  <a:pt x="17082" y="6580"/>
                  <a:pt x="15980" y="7516"/>
                  <a:pt x="16267" y="5693"/>
                </a:cubicBezTo>
                <a:cubicBezTo>
                  <a:pt x="16549" y="3873"/>
                  <a:pt x="16229" y="726"/>
                  <a:pt x="10306" y="46"/>
                </a:cubicBezTo>
                <a:cubicBezTo>
                  <a:pt x="10037" y="15"/>
                  <a:pt x="9771" y="0"/>
                  <a:pt x="9511"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a:off x="4457204" y="3808324"/>
            <a:ext cx="61521" cy="35481"/>
          </a:xfrm>
          <a:custGeom>
            <a:rect b="b" l="l" r="r" t="t"/>
            <a:pathLst>
              <a:path extrusionOk="0" h="1127" w="1956">
                <a:moveTo>
                  <a:pt x="874" y="1"/>
                </a:moveTo>
                <a:cubicBezTo>
                  <a:pt x="814" y="1"/>
                  <a:pt x="754" y="6"/>
                  <a:pt x="697" y="16"/>
                </a:cubicBezTo>
                <a:cubicBezTo>
                  <a:pt x="574" y="47"/>
                  <a:pt x="461" y="106"/>
                  <a:pt x="366" y="177"/>
                </a:cubicBezTo>
                <a:cubicBezTo>
                  <a:pt x="270" y="252"/>
                  <a:pt x="191" y="344"/>
                  <a:pt x="133" y="443"/>
                </a:cubicBezTo>
                <a:cubicBezTo>
                  <a:pt x="76" y="542"/>
                  <a:pt x="24" y="648"/>
                  <a:pt x="0" y="758"/>
                </a:cubicBezTo>
                <a:lnTo>
                  <a:pt x="14" y="764"/>
                </a:lnTo>
                <a:cubicBezTo>
                  <a:pt x="96" y="559"/>
                  <a:pt x="232" y="372"/>
                  <a:pt x="410" y="246"/>
                </a:cubicBezTo>
                <a:cubicBezTo>
                  <a:pt x="502" y="184"/>
                  <a:pt x="604" y="143"/>
                  <a:pt x="714" y="123"/>
                </a:cubicBezTo>
                <a:cubicBezTo>
                  <a:pt x="762" y="117"/>
                  <a:pt x="810" y="113"/>
                  <a:pt x="859" y="113"/>
                </a:cubicBezTo>
                <a:cubicBezTo>
                  <a:pt x="919" y="113"/>
                  <a:pt x="980" y="119"/>
                  <a:pt x="1042" y="136"/>
                </a:cubicBezTo>
                <a:cubicBezTo>
                  <a:pt x="1253" y="180"/>
                  <a:pt x="1461" y="279"/>
                  <a:pt x="1618" y="433"/>
                </a:cubicBezTo>
                <a:cubicBezTo>
                  <a:pt x="1697" y="512"/>
                  <a:pt x="1758" y="604"/>
                  <a:pt x="1799" y="706"/>
                </a:cubicBezTo>
                <a:cubicBezTo>
                  <a:pt x="1817" y="758"/>
                  <a:pt x="1833" y="808"/>
                  <a:pt x="1840" y="863"/>
                </a:cubicBezTo>
                <a:cubicBezTo>
                  <a:pt x="1844" y="890"/>
                  <a:pt x="1847" y="917"/>
                  <a:pt x="1847" y="945"/>
                </a:cubicBezTo>
                <a:cubicBezTo>
                  <a:pt x="1847" y="966"/>
                  <a:pt x="1842" y="996"/>
                  <a:pt x="1839" y="1011"/>
                </a:cubicBezTo>
                <a:lnTo>
                  <a:pt x="1839" y="1011"/>
                </a:lnTo>
                <a:cubicBezTo>
                  <a:pt x="1731" y="892"/>
                  <a:pt x="1597" y="797"/>
                  <a:pt x="1448" y="744"/>
                </a:cubicBezTo>
                <a:cubicBezTo>
                  <a:pt x="1373" y="717"/>
                  <a:pt x="1291" y="706"/>
                  <a:pt x="1209" y="706"/>
                </a:cubicBezTo>
                <a:cubicBezTo>
                  <a:pt x="1127" y="706"/>
                  <a:pt x="1048" y="730"/>
                  <a:pt x="969" y="754"/>
                </a:cubicBezTo>
                <a:lnTo>
                  <a:pt x="977" y="768"/>
                </a:lnTo>
                <a:cubicBezTo>
                  <a:pt x="1036" y="757"/>
                  <a:pt x="1095" y="747"/>
                  <a:pt x="1153" y="747"/>
                </a:cubicBezTo>
                <a:cubicBezTo>
                  <a:pt x="1172" y="747"/>
                  <a:pt x="1190" y="748"/>
                  <a:pt x="1209" y="750"/>
                </a:cubicBezTo>
                <a:cubicBezTo>
                  <a:pt x="1287" y="758"/>
                  <a:pt x="1359" y="778"/>
                  <a:pt x="1427" y="812"/>
                </a:cubicBezTo>
                <a:cubicBezTo>
                  <a:pt x="1492" y="840"/>
                  <a:pt x="1557" y="881"/>
                  <a:pt x="1615" y="928"/>
                </a:cubicBezTo>
                <a:cubicBezTo>
                  <a:pt x="1669" y="972"/>
                  <a:pt x="1727" y="1031"/>
                  <a:pt x="1765" y="1081"/>
                </a:cubicBezTo>
                <a:lnTo>
                  <a:pt x="1796" y="1126"/>
                </a:lnTo>
                <a:lnTo>
                  <a:pt x="1861" y="1116"/>
                </a:lnTo>
                <a:cubicBezTo>
                  <a:pt x="1881" y="1112"/>
                  <a:pt x="1908" y="1092"/>
                  <a:pt x="1915" y="1078"/>
                </a:cubicBezTo>
                <a:cubicBezTo>
                  <a:pt x="1919" y="1075"/>
                  <a:pt x="1926" y="1068"/>
                  <a:pt x="1929" y="1061"/>
                </a:cubicBezTo>
                <a:cubicBezTo>
                  <a:pt x="1935" y="1048"/>
                  <a:pt x="1935" y="1044"/>
                  <a:pt x="1939" y="1034"/>
                </a:cubicBezTo>
                <a:cubicBezTo>
                  <a:pt x="1943" y="1024"/>
                  <a:pt x="1946" y="1010"/>
                  <a:pt x="1946" y="1003"/>
                </a:cubicBezTo>
                <a:cubicBezTo>
                  <a:pt x="1949" y="983"/>
                  <a:pt x="1953" y="966"/>
                  <a:pt x="1953" y="949"/>
                </a:cubicBezTo>
                <a:cubicBezTo>
                  <a:pt x="1956" y="914"/>
                  <a:pt x="1953" y="881"/>
                  <a:pt x="1949" y="849"/>
                </a:cubicBezTo>
                <a:cubicBezTo>
                  <a:pt x="1943" y="785"/>
                  <a:pt x="1926" y="723"/>
                  <a:pt x="1905" y="665"/>
                </a:cubicBezTo>
                <a:cubicBezTo>
                  <a:pt x="1861" y="546"/>
                  <a:pt x="1792" y="437"/>
                  <a:pt x="1704" y="348"/>
                </a:cubicBezTo>
                <a:cubicBezTo>
                  <a:pt x="1618" y="255"/>
                  <a:pt x="1516" y="184"/>
                  <a:pt x="1407" y="133"/>
                </a:cubicBezTo>
                <a:cubicBezTo>
                  <a:pt x="1294" y="82"/>
                  <a:pt x="1185" y="44"/>
                  <a:pt x="1065" y="24"/>
                </a:cubicBezTo>
                <a:cubicBezTo>
                  <a:pt x="1003" y="7"/>
                  <a:pt x="938" y="1"/>
                  <a:pt x="874"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a:off x="4603741" y="3728613"/>
            <a:ext cx="61458" cy="51033"/>
          </a:xfrm>
          <a:custGeom>
            <a:rect b="b" l="l" r="r" t="t"/>
            <a:pathLst>
              <a:path extrusionOk="0" h="1621" w="1954">
                <a:moveTo>
                  <a:pt x="1083" y="1"/>
                </a:moveTo>
                <a:cubicBezTo>
                  <a:pt x="912" y="1"/>
                  <a:pt x="738" y="49"/>
                  <a:pt x="594" y="128"/>
                </a:cubicBezTo>
                <a:cubicBezTo>
                  <a:pt x="530" y="159"/>
                  <a:pt x="472" y="210"/>
                  <a:pt x="414" y="251"/>
                </a:cubicBezTo>
                <a:cubicBezTo>
                  <a:pt x="383" y="275"/>
                  <a:pt x="359" y="303"/>
                  <a:pt x="332" y="326"/>
                </a:cubicBezTo>
                <a:cubicBezTo>
                  <a:pt x="304" y="350"/>
                  <a:pt x="277" y="377"/>
                  <a:pt x="257" y="408"/>
                </a:cubicBezTo>
                <a:cubicBezTo>
                  <a:pt x="161" y="521"/>
                  <a:pt x="86" y="654"/>
                  <a:pt x="52" y="794"/>
                </a:cubicBezTo>
                <a:cubicBezTo>
                  <a:pt x="14" y="934"/>
                  <a:pt x="0" y="1078"/>
                  <a:pt x="8" y="1217"/>
                </a:cubicBezTo>
                <a:cubicBezTo>
                  <a:pt x="18" y="1357"/>
                  <a:pt x="41" y="1494"/>
                  <a:pt x="90" y="1620"/>
                </a:cubicBezTo>
                <a:lnTo>
                  <a:pt x="103" y="1620"/>
                </a:lnTo>
                <a:cubicBezTo>
                  <a:pt x="55" y="1354"/>
                  <a:pt x="55" y="1081"/>
                  <a:pt x="144" y="828"/>
                </a:cubicBezTo>
                <a:cubicBezTo>
                  <a:pt x="230" y="575"/>
                  <a:pt x="421" y="361"/>
                  <a:pt x="656" y="241"/>
                </a:cubicBezTo>
                <a:cubicBezTo>
                  <a:pt x="792" y="162"/>
                  <a:pt x="950" y="116"/>
                  <a:pt x="1108" y="116"/>
                </a:cubicBezTo>
                <a:cubicBezTo>
                  <a:pt x="1215" y="116"/>
                  <a:pt x="1322" y="137"/>
                  <a:pt x="1421" y="183"/>
                </a:cubicBezTo>
                <a:cubicBezTo>
                  <a:pt x="1664" y="292"/>
                  <a:pt x="1854" y="507"/>
                  <a:pt x="1940" y="757"/>
                </a:cubicBezTo>
                <a:lnTo>
                  <a:pt x="1954" y="753"/>
                </a:lnTo>
                <a:cubicBezTo>
                  <a:pt x="1936" y="616"/>
                  <a:pt x="1868" y="490"/>
                  <a:pt x="1790" y="371"/>
                </a:cubicBezTo>
                <a:cubicBezTo>
                  <a:pt x="1700" y="258"/>
                  <a:pt x="1591" y="163"/>
                  <a:pt x="1459" y="90"/>
                </a:cubicBezTo>
                <a:cubicBezTo>
                  <a:pt x="1344" y="29"/>
                  <a:pt x="1214" y="1"/>
                  <a:pt x="1083"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a:off x="4853597" y="3694928"/>
            <a:ext cx="51362" cy="32899"/>
          </a:xfrm>
          <a:custGeom>
            <a:rect b="b" l="l" r="r" t="t"/>
            <a:pathLst>
              <a:path extrusionOk="0" h="1045" w="1633">
                <a:moveTo>
                  <a:pt x="864" y="4"/>
                </a:moveTo>
                <a:cubicBezTo>
                  <a:pt x="809" y="7"/>
                  <a:pt x="751" y="13"/>
                  <a:pt x="693" y="21"/>
                </a:cubicBezTo>
                <a:cubicBezTo>
                  <a:pt x="584" y="48"/>
                  <a:pt x="471" y="75"/>
                  <a:pt x="365" y="136"/>
                </a:cubicBezTo>
                <a:cubicBezTo>
                  <a:pt x="263" y="191"/>
                  <a:pt x="167" y="276"/>
                  <a:pt x="106" y="382"/>
                </a:cubicBezTo>
                <a:cubicBezTo>
                  <a:pt x="41" y="481"/>
                  <a:pt x="11" y="601"/>
                  <a:pt x="3" y="714"/>
                </a:cubicBezTo>
                <a:cubicBezTo>
                  <a:pt x="0" y="826"/>
                  <a:pt x="21" y="939"/>
                  <a:pt x="48" y="1034"/>
                </a:cubicBezTo>
                <a:lnTo>
                  <a:pt x="48" y="1042"/>
                </a:lnTo>
                <a:cubicBezTo>
                  <a:pt x="52" y="1042"/>
                  <a:pt x="52" y="1045"/>
                  <a:pt x="55" y="1045"/>
                </a:cubicBezTo>
                <a:lnTo>
                  <a:pt x="58" y="1042"/>
                </a:lnTo>
                <a:cubicBezTo>
                  <a:pt x="61" y="929"/>
                  <a:pt x="52" y="829"/>
                  <a:pt x="72" y="724"/>
                </a:cubicBezTo>
                <a:cubicBezTo>
                  <a:pt x="89" y="621"/>
                  <a:pt x="126" y="522"/>
                  <a:pt x="188" y="440"/>
                </a:cubicBezTo>
                <a:cubicBezTo>
                  <a:pt x="307" y="270"/>
                  <a:pt x="515" y="181"/>
                  <a:pt x="717" y="147"/>
                </a:cubicBezTo>
                <a:cubicBezTo>
                  <a:pt x="780" y="134"/>
                  <a:pt x="846" y="127"/>
                  <a:pt x="911" y="127"/>
                </a:cubicBezTo>
                <a:cubicBezTo>
                  <a:pt x="1053" y="127"/>
                  <a:pt x="1194" y="161"/>
                  <a:pt x="1311" y="243"/>
                </a:cubicBezTo>
                <a:cubicBezTo>
                  <a:pt x="1482" y="362"/>
                  <a:pt x="1577" y="566"/>
                  <a:pt x="1608" y="771"/>
                </a:cubicBezTo>
                <a:cubicBezTo>
                  <a:pt x="1608" y="771"/>
                  <a:pt x="1612" y="775"/>
                  <a:pt x="1615" y="775"/>
                </a:cubicBezTo>
                <a:cubicBezTo>
                  <a:pt x="1618" y="775"/>
                  <a:pt x="1621" y="771"/>
                  <a:pt x="1621" y="768"/>
                </a:cubicBezTo>
                <a:cubicBezTo>
                  <a:pt x="1632" y="659"/>
                  <a:pt x="1608" y="550"/>
                  <a:pt x="1574" y="444"/>
                </a:cubicBezTo>
                <a:cubicBezTo>
                  <a:pt x="1530" y="338"/>
                  <a:pt x="1462" y="239"/>
                  <a:pt x="1369" y="161"/>
                </a:cubicBezTo>
                <a:cubicBezTo>
                  <a:pt x="1277" y="86"/>
                  <a:pt x="1158" y="34"/>
                  <a:pt x="1041" y="18"/>
                </a:cubicBezTo>
                <a:cubicBezTo>
                  <a:pt x="983" y="0"/>
                  <a:pt x="925" y="7"/>
                  <a:pt x="864" y="4"/>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9"/>
          <p:cNvSpPr/>
          <p:nvPr/>
        </p:nvSpPr>
        <p:spPr>
          <a:xfrm>
            <a:off x="4782735" y="3718224"/>
            <a:ext cx="35667" cy="36709"/>
          </a:xfrm>
          <a:custGeom>
            <a:rect b="b" l="l" r="r" t="t"/>
            <a:pathLst>
              <a:path extrusionOk="0" h="1166" w="1134">
                <a:moveTo>
                  <a:pt x="0" y="1"/>
                </a:moveTo>
                <a:cubicBezTo>
                  <a:pt x="3" y="93"/>
                  <a:pt x="11" y="185"/>
                  <a:pt x="48" y="274"/>
                </a:cubicBezTo>
                <a:cubicBezTo>
                  <a:pt x="65" y="315"/>
                  <a:pt x="96" y="366"/>
                  <a:pt x="154" y="379"/>
                </a:cubicBezTo>
                <a:cubicBezTo>
                  <a:pt x="167" y="382"/>
                  <a:pt x="179" y="383"/>
                  <a:pt x="190" y="383"/>
                </a:cubicBezTo>
                <a:cubicBezTo>
                  <a:pt x="231" y="383"/>
                  <a:pt x="266" y="370"/>
                  <a:pt x="301" y="359"/>
                </a:cubicBezTo>
                <a:cubicBezTo>
                  <a:pt x="444" y="312"/>
                  <a:pt x="588" y="252"/>
                  <a:pt x="722" y="252"/>
                </a:cubicBezTo>
                <a:cubicBezTo>
                  <a:pt x="751" y="252"/>
                  <a:pt x="779" y="255"/>
                  <a:pt x="806" y="261"/>
                </a:cubicBezTo>
                <a:cubicBezTo>
                  <a:pt x="877" y="277"/>
                  <a:pt x="939" y="329"/>
                  <a:pt x="966" y="393"/>
                </a:cubicBezTo>
                <a:cubicBezTo>
                  <a:pt x="994" y="461"/>
                  <a:pt x="1000" y="543"/>
                  <a:pt x="997" y="625"/>
                </a:cubicBezTo>
                <a:cubicBezTo>
                  <a:pt x="997" y="711"/>
                  <a:pt x="983" y="800"/>
                  <a:pt x="970" y="888"/>
                </a:cubicBezTo>
                <a:lnTo>
                  <a:pt x="950" y="1022"/>
                </a:lnTo>
                <a:lnTo>
                  <a:pt x="939" y="1090"/>
                </a:lnTo>
                <a:lnTo>
                  <a:pt x="936" y="1124"/>
                </a:lnTo>
                <a:lnTo>
                  <a:pt x="936" y="1141"/>
                </a:lnTo>
                <a:lnTo>
                  <a:pt x="936" y="1151"/>
                </a:lnTo>
                <a:cubicBezTo>
                  <a:pt x="936" y="1155"/>
                  <a:pt x="939" y="1165"/>
                  <a:pt x="950" y="1165"/>
                </a:cubicBezTo>
                <a:lnTo>
                  <a:pt x="945" y="1151"/>
                </a:lnTo>
                <a:lnTo>
                  <a:pt x="945" y="1151"/>
                </a:lnTo>
                <a:cubicBezTo>
                  <a:pt x="947" y="1152"/>
                  <a:pt x="948" y="1153"/>
                  <a:pt x="949" y="1153"/>
                </a:cubicBezTo>
                <a:cubicBezTo>
                  <a:pt x="955" y="1153"/>
                  <a:pt x="954" y="1136"/>
                  <a:pt x="959" y="1131"/>
                </a:cubicBezTo>
                <a:lnTo>
                  <a:pt x="973" y="1100"/>
                </a:lnTo>
                <a:lnTo>
                  <a:pt x="1004" y="1039"/>
                </a:lnTo>
                <a:cubicBezTo>
                  <a:pt x="1021" y="994"/>
                  <a:pt x="1041" y="953"/>
                  <a:pt x="1055" y="909"/>
                </a:cubicBezTo>
                <a:cubicBezTo>
                  <a:pt x="1089" y="824"/>
                  <a:pt x="1113" y="732"/>
                  <a:pt x="1123" y="636"/>
                </a:cubicBezTo>
                <a:cubicBezTo>
                  <a:pt x="1134" y="540"/>
                  <a:pt x="1130" y="438"/>
                  <a:pt x="1079" y="339"/>
                </a:cubicBezTo>
                <a:cubicBezTo>
                  <a:pt x="1027" y="240"/>
                  <a:pt x="925" y="175"/>
                  <a:pt x="823" y="158"/>
                </a:cubicBezTo>
                <a:cubicBezTo>
                  <a:pt x="801" y="156"/>
                  <a:pt x="780" y="155"/>
                  <a:pt x="759" y="155"/>
                </a:cubicBezTo>
                <a:cubicBezTo>
                  <a:pt x="579" y="155"/>
                  <a:pt x="427" y="243"/>
                  <a:pt x="280" y="298"/>
                </a:cubicBezTo>
                <a:cubicBezTo>
                  <a:pt x="239" y="315"/>
                  <a:pt x="195" y="332"/>
                  <a:pt x="164" y="332"/>
                </a:cubicBezTo>
                <a:cubicBezTo>
                  <a:pt x="130" y="325"/>
                  <a:pt x="102" y="294"/>
                  <a:pt x="82" y="257"/>
                </a:cubicBezTo>
                <a:cubicBezTo>
                  <a:pt x="41" y="182"/>
                  <a:pt x="24" y="89"/>
                  <a:pt x="11"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9"/>
          <p:cNvSpPr/>
          <p:nvPr/>
        </p:nvSpPr>
        <p:spPr>
          <a:xfrm>
            <a:off x="4744395" y="3804641"/>
            <a:ext cx="79826" cy="12687"/>
          </a:xfrm>
          <a:custGeom>
            <a:rect b="b" l="l" r="r" t="t"/>
            <a:pathLst>
              <a:path extrusionOk="0" h="403" w="2538">
                <a:moveTo>
                  <a:pt x="2530" y="1"/>
                </a:moveTo>
                <a:cubicBezTo>
                  <a:pt x="2427" y="45"/>
                  <a:pt x="2328" y="82"/>
                  <a:pt x="2223" y="110"/>
                </a:cubicBezTo>
                <a:cubicBezTo>
                  <a:pt x="2120" y="141"/>
                  <a:pt x="2018" y="164"/>
                  <a:pt x="1912" y="185"/>
                </a:cubicBezTo>
                <a:cubicBezTo>
                  <a:pt x="1704" y="219"/>
                  <a:pt x="1493" y="256"/>
                  <a:pt x="1284" y="267"/>
                </a:cubicBezTo>
                <a:cubicBezTo>
                  <a:pt x="1180" y="275"/>
                  <a:pt x="1075" y="279"/>
                  <a:pt x="969" y="279"/>
                </a:cubicBezTo>
                <a:cubicBezTo>
                  <a:pt x="863" y="279"/>
                  <a:pt x="757" y="275"/>
                  <a:pt x="649" y="270"/>
                </a:cubicBezTo>
                <a:cubicBezTo>
                  <a:pt x="437" y="253"/>
                  <a:pt x="223" y="236"/>
                  <a:pt x="4" y="202"/>
                </a:cubicBezTo>
                <a:lnTo>
                  <a:pt x="1" y="215"/>
                </a:lnTo>
                <a:cubicBezTo>
                  <a:pt x="206" y="291"/>
                  <a:pt x="420" y="335"/>
                  <a:pt x="636" y="369"/>
                </a:cubicBezTo>
                <a:cubicBezTo>
                  <a:pt x="790" y="391"/>
                  <a:pt x="945" y="402"/>
                  <a:pt x="1100" y="402"/>
                </a:cubicBezTo>
                <a:cubicBezTo>
                  <a:pt x="1163" y="402"/>
                  <a:pt x="1227" y="400"/>
                  <a:pt x="1291" y="396"/>
                </a:cubicBezTo>
                <a:cubicBezTo>
                  <a:pt x="1513" y="376"/>
                  <a:pt x="1728" y="338"/>
                  <a:pt x="1939" y="281"/>
                </a:cubicBezTo>
                <a:cubicBezTo>
                  <a:pt x="2148" y="219"/>
                  <a:pt x="2356" y="141"/>
                  <a:pt x="2537" y="10"/>
                </a:cubicBezTo>
                <a:lnTo>
                  <a:pt x="2530" y="1"/>
                </a:ln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a:off x="4777797" y="3829133"/>
            <a:ext cx="14846" cy="5415"/>
          </a:xfrm>
          <a:custGeom>
            <a:rect b="b" l="l" r="r" t="t"/>
            <a:pathLst>
              <a:path extrusionOk="0" h="172" w="472">
                <a:moveTo>
                  <a:pt x="464" y="1"/>
                </a:moveTo>
                <a:cubicBezTo>
                  <a:pt x="396" y="42"/>
                  <a:pt x="318" y="45"/>
                  <a:pt x="239" y="45"/>
                </a:cubicBezTo>
                <a:cubicBezTo>
                  <a:pt x="224" y="46"/>
                  <a:pt x="209" y="46"/>
                  <a:pt x="194" y="46"/>
                </a:cubicBezTo>
                <a:cubicBezTo>
                  <a:pt x="130" y="46"/>
                  <a:pt x="67" y="41"/>
                  <a:pt x="1" y="39"/>
                </a:cubicBezTo>
                <a:lnTo>
                  <a:pt x="1" y="39"/>
                </a:lnTo>
                <a:lnTo>
                  <a:pt x="4" y="52"/>
                </a:lnTo>
                <a:cubicBezTo>
                  <a:pt x="72" y="144"/>
                  <a:pt x="154" y="171"/>
                  <a:pt x="242" y="171"/>
                </a:cubicBezTo>
                <a:cubicBezTo>
                  <a:pt x="287" y="168"/>
                  <a:pt x="332" y="161"/>
                  <a:pt x="373" y="138"/>
                </a:cubicBezTo>
                <a:cubicBezTo>
                  <a:pt x="417" y="113"/>
                  <a:pt x="461" y="72"/>
                  <a:pt x="472" y="15"/>
                </a:cubicBezTo>
                <a:lnTo>
                  <a:pt x="464" y="1"/>
                </a:ln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9"/>
          <p:cNvSpPr/>
          <p:nvPr/>
        </p:nvSpPr>
        <p:spPr>
          <a:xfrm>
            <a:off x="4340768" y="2903014"/>
            <a:ext cx="713154" cy="938682"/>
          </a:xfrm>
          <a:custGeom>
            <a:rect b="b" l="l" r="r" t="t"/>
            <a:pathLst>
              <a:path extrusionOk="0" h="29816" w="22674">
                <a:moveTo>
                  <a:pt x="18964" y="13945"/>
                </a:moveTo>
                <a:lnTo>
                  <a:pt x="18964" y="13945"/>
                </a:lnTo>
                <a:cubicBezTo>
                  <a:pt x="18964" y="13945"/>
                  <a:pt x="18961" y="13948"/>
                  <a:pt x="18953" y="13956"/>
                </a:cubicBezTo>
                <a:lnTo>
                  <a:pt x="18953" y="13956"/>
                </a:lnTo>
                <a:cubicBezTo>
                  <a:pt x="18961" y="13949"/>
                  <a:pt x="18964" y="13945"/>
                  <a:pt x="18964" y="13945"/>
                </a:cubicBezTo>
                <a:close/>
                <a:moveTo>
                  <a:pt x="2506" y="29365"/>
                </a:moveTo>
                <a:lnTo>
                  <a:pt x="2506" y="29365"/>
                </a:lnTo>
                <a:cubicBezTo>
                  <a:pt x="2504" y="29380"/>
                  <a:pt x="2504" y="29388"/>
                  <a:pt x="2505" y="29388"/>
                </a:cubicBezTo>
                <a:cubicBezTo>
                  <a:pt x="2506" y="29388"/>
                  <a:pt x="2507" y="29381"/>
                  <a:pt x="2508" y="29367"/>
                </a:cubicBezTo>
                <a:cubicBezTo>
                  <a:pt x="2508" y="29367"/>
                  <a:pt x="2507" y="29366"/>
                  <a:pt x="2506" y="29365"/>
                </a:cubicBezTo>
                <a:close/>
                <a:moveTo>
                  <a:pt x="14961" y="1"/>
                </a:moveTo>
                <a:cubicBezTo>
                  <a:pt x="14776" y="1"/>
                  <a:pt x="14585" y="6"/>
                  <a:pt x="14390" y="17"/>
                </a:cubicBezTo>
                <a:cubicBezTo>
                  <a:pt x="6607" y="454"/>
                  <a:pt x="1835" y="6667"/>
                  <a:pt x="1136" y="10743"/>
                </a:cubicBezTo>
                <a:cubicBezTo>
                  <a:pt x="439" y="14819"/>
                  <a:pt x="4361" y="17891"/>
                  <a:pt x="4733" y="18154"/>
                </a:cubicBezTo>
                <a:cubicBezTo>
                  <a:pt x="5105" y="18414"/>
                  <a:pt x="4996" y="18478"/>
                  <a:pt x="2477" y="22629"/>
                </a:cubicBezTo>
                <a:cubicBezTo>
                  <a:pt x="1" y="26712"/>
                  <a:pt x="2422" y="29278"/>
                  <a:pt x="2506" y="29365"/>
                </a:cubicBezTo>
                <a:lnTo>
                  <a:pt x="2506" y="29365"/>
                </a:lnTo>
                <a:cubicBezTo>
                  <a:pt x="2514" y="29270"/>
                  <a:pt x="2581" y="28880"/>
                  <a:pt x="2948" y="28327"/>
                </a:cubicBezTo>
                <a:cubicBezTo>
                  <a:pt x="3193" y="27957"/>
                  <a:pt x="3621" y="27853"/>
                  <a:pt x="4026" y="27853"/>
                </a:cubicBezTo>
                <a:cubicBezTo>
                  <a:pt x="4399" y="27853"/>
                  <a:pt x="4753" y="27941"/>
                  <a:pt x="4928" y="27992"/>
                </a:cubicBezTo>
                <a:cubicBezTo>
                  <a:pt x="5013" y="28020"/>
                  <a:pt x="5095" y="28056"/>
                  <a:pt x="5166" y="28111"/>
                </a:cubicBezTo>
                <a:cubicBezTo>
                  <a:pt x="5707" y="28515"/>
                  <a:pt x="6809" y="29816"/>
                  <a:pt x="6855" y="29816"/>
                </a:cubicBezTo>
                <a:cubicBezTo>
                  <a:pt x="6859" y="29816"/>
                  <a:pt x="6854" y="29805"/>
                  <a:pt x="6839" y="29781"/>
                </a:cubicBezTo>
                <a:cubicBezTo>
                  <a:pt x="6648" y="29480"/>
                  <a:pt x="6160" y="28552"/>
                  <a:pt x="6436" y="28023"/>
                </a:cubicBezTo>
                <a:cubicBezTo>
                  <a:pt x="6652" y="27606"/>
                  <a:pt x="7088" y="25060"/>
                  <a:pt x="7269" y="23967"/>
                </a:cubicBezTo>
                <a:cubicBezTo>
                  <a:pt x="7321" y="23653"/>
                  <a:pt x="7515" y="23387"/>
                  <a:pt x="7792" y="23237"/>
                </a:cubicBezTo>
                <a:cubicBezTo>
                  <a:pt x="8509" y="22851"/>
                  <a:pt x="9929" y="22059"/>
                  <a:pt x="10734" y="21428"/>
                </a:cubicBezTo>
                <a:cubicBezTo>
                  <a:pt x="11417" y="20885"/>
                  <a:pt x="11574" y="20445"/>
                  <a:pt x="11591" y="20185"/>
                </a:cubicBezTo>
                <a:cubicBezTo>
                  <a:pt x="11596" y="20108"/>
                  <a:pt x="11657" y="20054"/>
                  <a:pt x="11725" y="20054"/>
                </a:cubicBezTo>
                <a:cubicBezTo>
                  <a:pt x="11745" y="20054"/>
                  <a:pt x="11766" y="20059"/>
                  <a:pt x="11786" y="20069"/>
                </a:cubicBezTo>
                <a:cubicBezTo>
                  <a:pt x="12468" y="20410"/>
                  <a:pt x="14308" y="21069"/>
                  <a:pt x="15858" y="21789"/>
                </a:cubicBezTo>
                <a:cubicBezTo>
                  <a:pt x="17647" y="22619"/>
                  <a:pt x="18459" y="26111"/>
                  <a:pt x="18459" y="26111"/>
                </a:cubicBezTo>
                <a:cubicBezTo>
                  <a:pt x="22271" y="21008"/>
                  <a:pt x="16406" y="17785"/>
                  <a:pt x="12026" y="17785"/>
                </a:cubicBezTo>
                <a:cubicBezTo>
                  <a:pt x="11824" y="17785"/>
                  <a:pt x="11625" y="17792"/>
                  <a:pt x="11430" y="17806"/>
                </a:cubicBezTo>
                <a:cubicBezTo>
                  <a:pt x="9729" y="17925"/>
                  <a:pt x="8594" y="18112"/>
                  <a:pt x="7695" y="18112"/>
                </a:cubicBezTo>
                <a:cubicBezTo>
                  <a:pt x="6512" y="18112"/>
                  <a:pt x="5739" y="17789"/>
                  <a:pt x="4624" y="16563"/>
                </a:cubicBezTo>
                <a:cubicBezTo>
                  <a:pt x="2661" y="14402"/>
                  <a:pt x="5453" y="6210"/>
                  <a:pt x="12796" y="6166"/>
                </a:cubicBezTo>
                <a:cubicBezTo>
                  <a:pt x="12821" y="6165"/>
                  <a:pt x="12845" y="6165"/>
                  <a:pt x="12869" y="6165"/>
                </a:cubicBezTo>
                <a:cubicBezTo>
                  <a:pt x="20106" y="6165"/>
                  <a:pt x="14699" y="12881"/>
                  <a:pt x="16001" y="14272"/>
                </a:cubicBezTo>
                <a:cubicBezTo>
                  <a:pt x="16378" y="14675"/>
                  <a:pt x="16784" y="14818"/>
                  <a:pt x="17171" y="14818"/>
                </a:cubicBezTo>
                <a:cubicBezTo>
                  <a:pt x="18062" y="14818"/>
                  <a:pt x="18852" y="14057"/>
                  <a:pt x="18953" y="13956"/>
                </a:cubicBezTo>
                <a:lnTo>
                  <a:pt x="18953" y="13956"/>
                </a:lnTo>
                <a:cubicBezTo>
                  <a:pt x="18907" y="14001"/>
                  <a:pt x="18714" y="14169"/>
                  <a:pt x="18423" y="14169"/>
                </a:cubicBezTo>
                <a:cubicBezTo>
                  <a:pt x="18234" y="14169"/>
                  <a:pt x="18004" y="14099"/>
                  <a:pt x="17746" y="13880"/>
                </a:cubicBezTo>
                <a:cubicBezTo>
                  <a:pt x="17025" y="13269"/>
                  <a:pt x="19316" y="11743"/>
                  <a:pt x="21016" y="9869"/>
                </a:cubicBezTo>
                <a:cubicBezTo>
                  <a:pt x="22673" y="8042"/>
                  <a:pt x="22196" y="1"/>
                  <a:pt x="14961"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9"/>
          <p:cNvSpPr/>
          <p:nvPr/>
        </p:nvSpPr>
        <p:spPr>
          <a:xfrm>
            <a:off x="4481328" y="3431083"/>
            <a:ext cx="41926" cy="52450"/>
          </a:xfrm>
          <a:custGeom>
            <a:rect b="b" l="l" r="r" t="t"/>
            <a:pathLst>
              <a:path extrusionOk="0" h="1666" w="1333">
                <a:moveTo>
                  <a:pt x="933" y="1"/>
                </a:moveTo>
                <a:cubicBezTo>
                  <a:pt x="690" y="1"/>
                  <a:pt x="312" y="778"/>
                  <a:pt x="73" y="1328"/>
                </a:cubicBezTo>
                <a:cubicBezTo>
                  <a:pt x="0" y="1497"/>
                  <a:pt x="132" y="1665"/>
                  <a:pt x="294" y="1665"/>
                </a:cubicBezTo>
                <a:cubicBezTo>
                  <a:pt x="329" y="1665"/>
                  <a:pt x="365" y="1657"/>
                  <a:pt x="401" y="1640"/>
                </a:cubicBezTo>
                <a:cubicBezTo>
                  <a:pt x="735" y="1479"/>
                  <a:pt x="1107" y="1243"/>
                  <a:pt x="1176" y="984"/>
                </a:cubicBezTo>
                <a:cubicBezTo>
                  <a:pt x="1302" y="496"/>
                  <a:pt x="1332" y="148"/>
                  <a:pt x="971" y="8"/>
                </a:cubicBezTo>
                <a:cubicBezTo>
                  <a:pt x="959" y="3"/>
                  <a:pt x="946" y="1"/>
                  <a:pt x="933"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9"/>
          <p:cNvSpPr/>
          <p:nvPr/>
        </p:nvSpPr>
        <p:spPr>
          <a:xfrm>
            <a:off x="4454783" y="3433129"/>
            <a:ext cx="51519" cy="40707"/>
          </a:xfrm>
          <a:custGeom>
            <a:rect b="b" l="l" r="r" t="t"/>
            <a:pathLst>
              <a:path extrusionOk="0" h="1293" w="1638">
                <a:moveTo>
                  <a:pt x="1637" y="1"/>
                </a:moveTo>
                <a:cubicBezTo>
                  <a:pt x="1637" y="1"/>
                  <a:pt x="115" y="400"/>
                  <a:pt x="54" y="571"/>
                </a:cubicBezTo>
                <a:cubicBezTo>
                  <a:pt x="1" y="713"/>
                  <a:pt x="429" y="1293"/>
                  <a:pt x="752" y="1293"/>
                </a:cubicBezTo>
                <a:cubicBezTo>
                  <a:pt x="824" y="1293"/>
                  <a:pt x="892" y="1263"/>
                  <a:pt x="947" y="1192"/>
                </a:cubicBezTo>
                <a:cubicBezTo>
                  <a:pt x="1248" y="806"/>
                  <a:pt x="1637" y="1"/>
                  <a:pt x="1637"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9"/>
          <p:cNvSpPr/>
          <p:nvPr/>
        </p:nvSpPr>
        <p:spPr>
          <a:xfrm>
            <a:off x="4492746" y="3858600"/>
            <a:ext cx="18494" cy="18512"/>
          </a:xfrm>
          <a:custGeom>
            <a:rect b="b" l="l" r="r" t="t"/>
            <a:pathLst>
              <a:path extrusionOk="0" h="588" w="588">
                <a:moveTo>
                  <a:pt x="293" y="0"/>
                </a:moveTo>
                <a:cubicBezTo>
                  <a:pt x="134" y="0"/>
                  <a:pt x="0" y="130"/>
                  <a:pt x="0" y="294"/>
                </a:cubicBezTo>
                <a:cubicBezTo>
                  <a:pt x="0" y="454"/>
                  <a:pt x="134" y="587"/>
                  <a:pt x="293" y="587"/>
                </a:cubicBezTo>
                <a:cubicBezTo>
                  <a:pt x="457" y="587"/>
                  <a:pt x="587" y="454"/>
                  <a:pt x="587" y="294"/>
                </a:cubicBezTo>
                <a:cubicBezTo>
                  <a:pt x="587" y="130"/>
                  <a:pt x="457" y="0"/>
                  <a:pt x="293"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9"/>
          <p:cNvSpPr/>
          <p:nvPr/>
        </p:nvSpPr>
        <p:spPr>
          <a:xfrm>
            <a:off x="4494444" y="3860300"/>
            <a:ext cx="15066" cy="15080"/>
          </a:xfrm>
          <a:custGeom>
            <a:rect b="b" l="l" r="r" t="t"/>
            <a:pathLst>
              <a:path extrusionOk="0" h="479" w="479">
                <a:moveTo>
                  <a:pt x="239" y="1"/>
                </a:moveTo>
                <a:cubicBezTo>
                  <a:pt x="107" y="1"/>
                  <a:pt x="1" y="106"/>
                  <a:pt x="1" y="240"/>
                </a:cubicBezTo>
                <a:cubicBezTo>
                  <a:pt x="1" y="369"/>
                  <a:pt x="107" y="479"/>
                  <a:pt x="239" y="479"/>
                </a:cubicBezTo>
                <a:cubicBezTo>
                  <a:pt x="373" y="479"/>
                  <a:pt x="479" y="369"/>
                  <a:pt x="479" y="240"/>
                </a:cubicBezTo>
                <a:cubicBezTo>
                  <a:pt x="479" y="106"/>
                  <a:pt x="373" y="1"/>
                  <a:pt x="239"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9"/>
          <p:cNvSpPr/>
          <p:nvPr/>
        </p:nvSpPr>
        <p:spPr>
          <a:xfrm>
            <a:off x="4403830" y="4095056"/>
            <a:ext cx="281563" cy="390729"/>
          </a:xfrm>
          <a:custGeom>
            <a:rect b="b" l="l" r="r" t="t"/>
            <a:pathLst>
              <a:path extrusionOk="0" h="12411" w="8952">
                <a:moveTo>
                  <a:pt x="4736" y="1"/>
                </a:moveTo>
                <a:cubicBezTo>
                  <a:pt x="4711" y="1"/>
                  <a:pt x="4686" y="1"/>
                  <a:pt x="4661" y="2"/>
                </a:cubicBezTo>
                <a:cubicBezTo>
                  <a:pt x="2346" y="101"/>
                  <a:pt x="1" y="1686"/>
                  <a:pt x="762" y="5485"/>
                </a:cubicBezTo>
                <a:cubicBezTo>
                  <a:pt x="1458" y="8981"/>
                  <a:pt x="6238" y="10909"/>
                  <a:pt x="7002" y="11196"/>
                </a:cubicBezTo>
                <a:cubicBezTo>
                  <a:pt x="7063" y="11220"/>
                  <a:pt x="7101" y="11281"/>
                  <a:pt x="7094" y="11346"/>
                </a:cubicBezTo>
                <a:lnTo>
                  <a:pt x="7029" y="12250"/>
                </a:lnTo>
                <a:cubicBezTo>
                  <a:pt x="7024" y="12344"/>
                  <a:pt x="7100" y="12410"/>
                  <a:pt x="7179" y="12410"/>
                </a:cubicBezTo>
                <a:cubicBezTo>
                  <a:pt x="7214" y="12410"/>
                  <a:pt x="7248" y="12398"/>
                  <a:pt x="7278" y="12370"/>
                </a:cubicBezTo>
                <a:lnTo>
                  <a:pt x="8872" y="10909"/>
                </a:lnTo>
                <a:cubicBezTo>
                  <a:pt x="8934" y="10851"/>
                  <a:pt x="8937" y="10759"/>
                  <a:pt x="8883" y="10698"/>
                </a:cubicBezTo>
                <a:cubicBezTo>
                  <a:pt x="8552" y="10350"/>
                  <a:pt x="7514" y="9206"/>
                  <a:pt x="6968" y="7966"/>
                </a:cubicBezTo>
                <a:cubicBezTo>
                  <a:pt x="6333" y="6523"/>
                  <a:pt x="6361" y="4949"/>
                  <a:pt x="8951" y="4361"/>
                </a:cubicBezTo>
                <a:cubicBezTo>
                  <a:pt x="8951" y="4361"/>
                  <a:pt x="7014" y="1"/>
                  <a:pt x="4736"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9"/>
          <p:cNvSpPr/>
          <p:nvPr/>
        </p:nvSpPr>
        <p:spPr>
          <a:xfrm>
            <a:off x="4502087" y="4350024"/>
            <a:ext cx="256086" cy="165441"/>
          </a:xfrm>
          <a:custGeom>
            <a:rect b="b" l="l" r="r" t="t"/>
            <a:pathLst>
              <a:path extrusionOk="0" h="5255" w="8142">
                <a:moveTo>
                  <a:pt x="4121" y="1"/>
                </a:moveTo>
                <a:lnTo>
                  <a:pt x="0" y="1540"/>
                </a:lnTo>
                <a:cubicBezTo>
                  <a:pt x="721" y="4408"/>
                  <a:pt x="2060" y="5255"/>
                  <a:pt x="3393" y="5255"/>
                </a:cubicBezTo>
                <a:cubicBezTo>
                  <a:pt x="4739" y="5255"/>
                  <a:pt x="6078" y="4393"/>
                  <a:pt x="6769" y="3875"/>
                </a:cubicBezTo>
                <a:cubicBezTo>
                  <a:pt x="8141" y="2848"/>
                  <a:pt x="4121" y="1"/>
                  <a:pt x="4121"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a:off x="4591506" y="3771050"/>
            <a:ext cx="113544" cy="82169"/>
          </a:xfrm>
          <a:custGeom>
            <a:rect b="b" l="l" r="r" t="t"/>
            <a:pathLst>
              <a:path extrusionOk="0" h="2610" w="3610">
                <a:moveTo>
                  <a:pt x="1851" y="0"/>
                </a:moveTo>
                <a:cubicBezTo>
                  <a:pt x="1817" y="0"/>
                  <a:pt x="1783" y="1"/>
                  <a:pt x="1749" y="2"/>
                </a:cubicBezTo>
                <a:cubicBezTo>
                  <a:pt x="769" y="43"/>
                  <a:pt x="0" y="661"/>
                  <a:pt x="31" y="1381"/>
                </a:cubicBezTo>
                <a:cubicBezTo>
                  <a:pt x="61" y="2073"/>
                  <a:pt x="824" y="2609"/>
                  <a:pt x="1758" y="2609"/>
                </a:cubicBezTo>
                <a:cubicBezTo>
                  <a:pt x="1792" y="2609"/>
                  <a:pt x="1826" y="2608"/>
                  <a:pt x="1861" y="2607"/>
                </a:cubicBezTo>
                <a:cubicBezTo>
                  <a:pt x="2841" y="2566"/>
                  <a:pt x="3609" y="1948"/>
                  <a:pt x="3578" y="1228"/>
                </a:cubicBezTo>
                <a:cubicBezTo>
                  <a:pt x="3549" y="536"/>
                  <a:pt x="2785" y="0"/>
                  <a:pt x="1851"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a:off x="4834160" y="3736483"/>
            <a:ext cx="119394" cy="84184"/>
          </a:xfrm>
          <a:custGeom>
            <a:rect b="b" l="l" r="r" t="t"/>
            <a:pathLst>
              <a:path extrusionOk="0" h="2674" w="3796">
                <a:moveTo>
                  <a:pt x="2157" y="1"/>
                </a:moveTo>
                <a:cubicBezTo>
                  <a:pt x="1971" y="1"/>
                  <a:pt x="1777" y="24"/>
                  <a:pt x="1581" y="73"/>
                </a:cubicBezTo>
                <a:cubicBezTo>
                  <a:pt x="629" y="312"/>
                  <a:pt x="0" y="1069"/>
                  <a:pt x="175" y="1770"/>
                </a:cubicBezTo>
                <a:cubicBezTo>
                  <a:pt x="316" y="2324"/>
                  <a:pt x="923" y="2673"/>
                  <a:pt x="1645" y="2673"/>
                </a:cubicBezTo>
                <a:cubicBezTo>
                  <a:pt x="1829" y="2673"/>
                  <a:pt x="2022" y="2650"/>
                  <a:pt x="2216" y="2602"/>
                </a:cubicBezTo>
                <a:cubicBezTo>
                  <a:pt x="3168" y="2364"/>
                  <a:pt x="3796" y="1602"/>
                  <a:pt x="3622" y="902"/>
                </a:cubicBezTo>
                <a:cubicBezTo>
                  <a:pt x="3481" y="349"/>
                  <a:pt x="2877" y="1"/>
                  <a:pt x="2157"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a:off x="4501741" y="3654758"/>
            <a:ext cx="258917" cy="112739"/>
          </a:xfrm>
          <a:custGeom>
            <a:rect b="b" l="l" r="r" t="t"/>
            <a:pathLst>
              <a:path extrusionOk="0" h="3581" w="8232">
                <a:moveTo>
                  <a:pt x="5570" y="1"/>
                </a:moveTo>
                <a:cubicBezTo>
                  <a:pt x="3638" y="1"/>
                  <a:pt x="1032" y="1136"/>
                  <a:pt x="557" y="1412"/>
                </a:cubicBezTo>
                <a:cubicBezTo>
                  <a:pt x="1" y="1734"/>
                  <a:pt x="253" y="2843"/>
                  <a:pt x="442" y="2953"/>
                </a:cubicBezTo>
                <a:cubicBezTo>
                  <a:pt x="462" y="2965"/>
                  <a:pt x="486" y="2970"/>
                  <a:pt x="512" y="2970"/>
                </a:cubicBezTo>
                <a:cubicBezTo>
                  <a:pt x="580" y="2970"/>
                  <a:pt x="665" y="2934"/>
                  <a:pt x="749" y="2898"/>
                </a:cubicBezTo>
                <a:cubicBezTo>
                  <a:pt x="831" y="2863"/>
                  <a:pt x="913" y="2828"/>
                  <a:pt x="981" y="2828"/>
                </a:cubicBezTo>
                <a:cubicBezTo>
                  <a:pt x="1046" y="2828"/>
                  <a:pt x="1097" y="2859"/>
                  <a:pt x="1124" y="2953"/>
                </a:cubicBezTo>
                <a:cubicBezTo>
                  <a:pt x="1223" y="3276"/>
                  <a:pt x="1475" y="3580"/>
                  <a:pt x="1548" y="3580"/>
                </a:cubicBezTo>
                <a:cubicBezTo>
                  <a:pt x="1598" y="3580"/>
                  <a:pt x="2083" y="3403"/>
                  <a:pt x="2380" y="3293"/>
                </a:cubicBezTo>
                <a:cubicBezTo>
                  <a:pt x="2503" y="3249"/>
                  <a:pt x="2572" y="3120"/>
                  <a:pt x="2534" y="2994"/>
                </a:cubicBezTo>
                <a:cubicBezTo>
                  <a:pt x="2462" y="2754"/>
                  <a:pt x="2391" y="2348"/>
                  <a:pt x="2588" y="2017"/>
                </a:cubicBezTo>
                <a:cubicBezTo>
                  <a:pt x="2892" y="1508"/>
                  <a:pt x="5637" y="993"/>
                  <a:pt x="6493" y="979"/>
                </a:cubicBezTo>
                <a:cubicBezTo>
                  <a:pt x="6496" y="979"/>
                  <a:pt x="6500" y="979"/>
                  <a:pt x="6503" y="979"/>
                </a:cubicBezTo>
                <a:cubicBezTo>
                  <a:pt x="7108" y="979"/>
                  <a:pt x="7409" y="1630"/>
                  <a:pt x="7535" y="2006"/>
                </a:cubicBezTo>
                <a:cubicBezTo>
                  <a:pt x="7569" y="2114"/>
                  <a:pt x="7668" y="2182"/>
                  <a:pt x="7775" y="2182"/>
                </a:cubicBezTo>
                <a:cubicBezTo>
                  <a:pt x="7806" y="2182"/>
                  <a:pt x="7838" y="2176"/>
                  <a:pt x="7869" y="2164"/>
                </a:cubicBezTo>
                <a:lnTo>
                  <a:pt x="8067" y="2082"/>
                </a:lnTo>
                <a:cubicBezTo>
                  <a:pt x="8170" y="2041"/>
                  <a:pt x="8231" y="1938"/>
                  <a:pt x="8220" y="1829"/>
                </a:cubicBezTo>
                <a:cubicBezTo>
                  <a:pt x="8187" y="1430"/>
                  <a:pt x="7948" y="511"/>
                  <a:pt x="6484" y="109"/>
                </a:cubicBezTo>
                <a:cubicBezTo>
                  <a:pt x="6208" y="33"/>
                  <a:pt x="5898" y="1"/>
                  <a:pt x="5570"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a:off x="4522468" y="3718256"/>
            <a:ext cx="20004" cy="7052"/>
          </a:xfrm>
          <a:custGeom>
            <a:rect b="b" l="l" r="r" t="t"/>
            <a:pathLst>
              <a:path extrusionOk="0" h="224" w="636">
                <a:moveTo>
                  <a:pt x="499" y="0"/>
                </a:moveTo>
                <a:cubicBezTo>
                  <a:pt x="443" y="0"/>
                  <a:pt x="373" y="9"/>
                  <a:pt x="298" y="27"/>
                </a:cubicBezTo>
                <a:cubicBezTo>
                  <a:pt x="131" y="65"/>
                  <a:pt x="0" y="137"/>
                  <a:pt x="11" y="184"/>
                </a:cubicBezTo>
                <a:cubicBezTo>
                  <a:pt x="18" y="211"/>
                  <a:pt x="65" y="223"/>
                  <a:pt x="134" y="223"/>
                </a:cubicBezTo>
                <a:cubicBezTo>
                  <a:pt x="191" y="223"/>
                  <a:pt x="262" y="215"/>
                  <a:pt x="339" y="198"/>
                </a:cubicBezTo>
                <a:cubicBezTo>
                  <a:pt x="509" y="157"/>
                  <a:pt x="635" y="88"/>
                  <a:pt x="626" y="41"/>
                </a:cubicBezTo>
                <a:cubicBezTo>
                  <a:pt x="620" y="14"/>
                  <a:pt x="571" y="0"/>
                  <a:pt x="499"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a:off x="4563702" y="3721656"/>
            <a:ext cx="191672" cy="113683"/>
          </a:xfrm>
          <a:custGeom>
            <a:rect b="b" l="l" r="r" t="t"/>
            <a:pathLst>
              <a:path extrusionOk="0" h="3611" w="6094">
                <a:moveTo>
                  <a:pt x="5992" y="1"/>
                </a:moveTo>
                <a:lnTo>
                  <a:pt x="5978" y="4"/>
                </a:lnTo>
                <a:cubicBezTo>
                  <a:pt x="6050" y="401"/>
                  <a:pt x="6042" y="807"/>
                  <a:pt x="5974" y="1196"/>
                </a:cubicBezTo>
                <a:cubicBezTo>
                  <a:pt x="5910" y="1585"/>
                  <a:pt x="5766" y="1961"/>
                  <a:pt x="5538" y="2274"/>
                </a:cubicBezTo>
                <a:cubicBezTo>
                  <a:pt x="5425" y="2432"/>
                  <a:pt x="5292" y="2575"/>
                  <a:pt x="5144" y="2698"/>
                </a:cubicBezTo>
                <a:cubicBezTo>
                  <a:pt x="4995" y="2821"/>
                  <a:pt x="4837" y="2933"/>
                  <a:pt x="4664" y="3022"/>
                </a:cubicBezTo>
                <a:cubicBezTo>
                  <a:pt x="4319" y="3207"/>
                  <a:pt x="3940" y="3312"/>
                  <a:pt x="3551" y="3384"/>
                </a:cubicBezTo>
                <a:cubicBezTo>
                  <a:pt x="3214" y="3449"/>
                  <a:pt x="2873" y="3493"/>
                  <a:pt x="2533" y="3493"/>
                </a:cubicBezTo>
                <a:cubicBezTo>
                  <a:pt x="2481" y="3493"/>
                  <a:pt x="2428" y="3492"/>
                  <a:pt x="2376" y="3490"/>
                </a:cubicBezTo>
                <a:cubicBezTo>
                  <a:pt x="1987" y="3480"/>
                  <a:pt x="1601" y="3391"/>
                  <a:pt x="1253" y="3224"/>
                </a:cubicBezTo>
                <a:cubicBezTo>
                  <a:pt x="905" y="3053"/>
                  <a:pt x="618" y="2773"/>
                  <a:pt x="417" y="2435"/>
                </a:cubicBezTo>
                <a:cubicBezTo>
                  <a:pt x="315" y="2268"/>
                  <a:pt x="233" y="2084"/>
                  <a:pt x="167" y="1896"/>
                </a:cubicBezTo>
                <a:cubicBezTo>
                  <a:pt x="137" y="1800"/>
                  <a:pt x="110" y="1704"/>
                  <a:pt x="85" y="1609"/>
                </a:cubicBezTo>
                <a:lnTo>
                  <a:pt x="52" y="1463"/>
                </a:lnTo>
                <a:cubicBezTo>
                  <a:pt x="38" y="1411"/>
                  <a:pt x="35" y="1363"/>
                  <a:pt x="8" y="1312"/>
                </a:cubicBezTo>
                <a:lnTo>
                  <a:pt x="0" y="1322"/>
                </a:lnTo>
                <a:cubicBezTo>
                  <a:pt x="28" y="1411"/>
                  <a:pt x="38" y="1517"/>
                  <a:pt x="58" y="1612"/>
                </a:cubicBezTo>
                <a:cubicBezTo>
                  <a:pt x="79" y="1712"/>
                  <a:pt x="103" y="1811"/>
                  <a:pt x="131" y="1906"/>
                </a:cubicBezTo>
                <a:cubicBezTo>
                  <a:pt x="188" y="2101"/>
                  <a:pt x="260" y="2288"/>
                  <a:pt x="359" y="2466"/>
                </a:cubicBezTo>
                <a:cubicBezTo>
                  <a:pt x="553" y="2821"/>
                  <a:pt x="847" y="3122"/>
                  <a:pt x="1205" y="3309"/>
                </a:cubicBezTo>
                <a:cubicBezTo>
                  <a:pt x="1564" y="3500"/>
                  <a:pt x="1970" y="3589"/>
                  <a:pt x="2373" y="3606"/>
                </a:cubicBezTo>
                <a:cubicBezTo>
                  <a:pt x="2442" y="3609"/>
                  <a:pt x="2512" y="3611"/>
                  <a:pt x="2581" y="3611"/>
                </a:cubicBezTo>
                <a:cubicBezTo>
                  <a:pt x="2915" y="3611"/>
                  <a:pt x="3247" y="3572"/>
                  <a:pt x="3575" y="3507"/>
                </a:cubicBezTo>
                <a:cubicBezTo>
                  <a:pt x="3970" y="3432"/>
                  <a:pt x="4363" y="3319"/>
                  <a:pt x="4718" y="3125"/>
                </a:cubicBezTo>
                <a:cubicBezTo>
                  <a:pt x="5073" y="2933"/>
                  <a:pt x="5394" y="2667"/>
                  <a:pt x="5620" y="2329"/>
                </a:cubicBezTo>
                <a:cubicBezTo>
                  <a:pt x="5848" y="1998"/>
                  <a:pt x="5988" y="1606"/>
                  <a:pt x="6039" y="1206"/>
                </a:cubicBezTo>
                <a:cubicBezTo>
                  <a:pt x="6094" y="807"/>
                  <a:pt x="6080" y="397"/>
                  <a:pt x="5992"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a:off x="4805192" y="3615438"/>
            <a:ext cx="186608" cy="95235"/>
          </a:xfrm>
          <a:custGeom>
            <a:rect b="b" l="l" r="r" t="t"/>
            <a:pathLst>
              <a:path extrusionOk="0" h="3025" w="5933">
                <a:moveTo>
                  <a:pt x="5304" y="0"/>
                </a:moveTo>
                <a:cubicBezTo>
                  <a:pt x="4757" y="0"/>
                  <a:pt x="3667" y="199"/>
                  <a:pt x="2444" y="392"/>
                </a:cubicBezTo>
                <a:cubicBezTo>
                  <a:pt x="1102" y="603"/>
                  <a:pt x="105" y="945"/>
                  <a:pt x="47" y="1798"/>
                </a:cubicBezTo>
                <a:cubicBezTo>
                  <a:pt x="1" y="2445"/>
                  <a:pt x="25" y="3025"/>
                  <a:pt x="372" y="3025"/>
                </a:cubicBezTo>
                <a:cubicBezTo>
                  <a:pt x="382" y="3025"/>
                  <a:pt x="392" y="3024"/>
                  <a:pt x="403" y="3023"/>
                </a:cubicBezTo>
                <a:cubicBezTo>
                  <a:pt x="638" y="3000"/>
                  <a:pt x="737" y="2924"/>
                  <a:pt x="754" y="2423"/>
                </a:cubicBezTo>
                <a:cubicBezTo>
                  <a:pt x="771" y="1924"/>
                  <a:pt x="771" y="1706"/>
                  <a:pt x="1358" y="1576"/>
                </a:cubicBezTo>
                <a:cubicBezTo>
                  <a:pt x="1849" y="1465"/>
                  <a:pt x="3085" y="1080"/>
                  <a:pt x="3730" y="1080"/>
                </a:cubicBezTo>
                <a:cubicBezTo>
                  <a:pt x="3857" y="1080"/>
                  <a:pt x="3961" y="1094"/>
                  <a:pt x="4031" y="1129"/>
                </a:cubicBezTo>
                <a:cubicBezTo>
                  <a:pt x="4442" y="1330"/>
                  <a:pt x="4388" y="2537"/>
                  <a:pt x="4877" y="2537"/>
                </a:cubicBezTo>
                <a:cubicBezTo>
                  <a:pt x="4896" y="2537"/>
                  <a:pt x="4915" y="2536"/>
                  <a:pt x="4936" y="2532"/>
                </a:cubicBezTo>
                <a:cubicBezTo>
                  <a:pt x="5485" y="2433"/>
                  <a:pt x="5468" y="2293"/>
                  <a:pt x="5441" y="2143"/>
                </a:cubicBezTo>
                <a:cubicBezTo>
                  <a:pt x="5413" y="1996"/>
                  <a:pt x="5263" y="1654"/>
                  <a:pt x="5352" y="1634"/>
                </a:cubicBezTo>
                <a:cubicBezTo>
                  <a:pt x="5441" y="1617"/>
                  <a:pt x="5912" y="1539"/>
                  <a:pt x="5922" y="1432"/>
                </a:cubicBezTo>
                <a:cubicBezTo>
                  <a:pt x="5933" y="1330"/>
                  <a:pt x="5933" y="50"/>
                  <a:pt x="5448" y="6"/>
                </a:cubicBezTo>
                <a:cubicBezTo>
                  <a:pt x="5405" y="2"/>
                  <a:pt x="5357" y="0"/>
                  <a:pt x="5304"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a:off x="4819880" y="3693102"/>
            <a:ext cx="154746" cy="99170"/>
          </a:xfrm>
          <a:custGeom>
            <a:rect b="b" l="l" r="r" t="t"/>
            <a:pathLst>
              <a:path extrusionOk="0" h="3150" w="4920">
                <a:moveTo>
                  <a:pt x="4742" y="0"/>
                </a:moveTo>
                <a:lnTo>
                  <a:pt x="4728" y="3"/>
                </a:lnTo>
                <a:cubicBezTo>
                  <a:pt x="4810" y="355"/>
                  <a:pt x="4869" y="714"/>
                  <a:pt x="4844" y="1069"/>
                </a:cubicBezTo>
                <a:cubicBezTo>
                  <a:pt x="4837" y="1246"/>
                  <a:pt x="4800" y="1417"/>
                  <a:pt x="4749" y="1584"/>
                </a:cubicBezTo>
                <a:cubicBezTo>
                  <a:pt x="4687" y="1748"/>
                  <a:pt x="4615" y="1905"/>
                  <a:pt x="4506" y="2038"/>
                </a:cubicBezTo>
                <a:cubicBezTo>
                  <a:pt x="4295" y="2311"/>
                  <a:pt x="4008" y="2519"/>
                  <a:pt x="3690" y="2663"/>
                </a:cubicBezTo>
                <a:cubicBezTo>
                  <a:pt x="3533" y="2741"/>
                  <a:pt x="3363" y="2792"/>
                  <a:pt x="3196" y="2847"/>
                </a:cubicBezTo>
                <a:cubicBezTo>
                  <a:pt x="3025" y="2891"/>
                  <a:pt x="2854" y="2939"/>
                  <a:pt x="2680" y="2967"/>
                </a:cubicBezTo>
                <a:cubicBezTo>
                  <a:pt x="2480" y="3004"/>
                  <a:pt x="2275" y="3028"/>
                  <a:pt x="2072" y="3028"/>
                </a:cubicBezTo>
                <a:cubicBezTo>
                  <a:pt x="1926" y="3028"/>
                  <a:pt x="1780" y="3016"/>
                  <a:pt x="1639" y="2987"/>
                </a:cubicBezTo>
                <a:cubicBezTo>
                  <a:pt x="1301" y="2926"/>
                  <a:pt x="990" y="2755"/>
                  <a:pt x="744" y="2516"/>
                </a:cubicBezTo>
                <a:cubicBezTo>
                  <a:pt x="499" y="2270"/>
                  <a:pt x="328" y="1953"/>
                  <a:pt x="219" y="1615"/>
                </a:cubicBezTo>
                <a:cubicBezTo>
                  <a:pt x="103" y="1277"/>
                  <a:pt x="38" y="919"/>
                  <a:pt x="24" y="560"/>
                </a:cubicBezTo>
                <a:lnTo>
                  <a:pt x="10" y="556"/>
                </a:lnTo>
                <a:lnTo>
                  <a:pt x="10" y="556"/>
                </a:lnTo>
                <a:cubicBezTo>
                  <a:pt x="0" y="922"/>
                  <a:pt x="51" y="1284"/>
                  <a:pt x="154" y="1635"/>
                </a:cubicBezTo>
                <a:cubicBezTo>
                  <a:pt x="256" y="1980"/>
                  <a:pt x="424" y="2315"/>
                  <a:pt x="673" y="2584"/>
                </a:cubicBezTo>
                <a:cubicBezTo>
                  <a:pt x="922" y="2850"/>
                  <a:pt x="1260" y="3032"/>
                  <a:pt x="1615" y="3100"/>
                </a:cubicBezTo>
                <a:cubicBezTo>
                  <a:pt x="1775" y="3135"/>
                  <a:pt x="1938" y="3149"/>
                  <a:pt x="2101" y="3149"/>
                </a:cubicBezTo>
                <a:cubicBezTo>
                  <a:pt x="2303" y="3149"/>
                  <a:pt x="2504" y="3127"/>
                  <a:pt x="2701" y="3093"/>
                </a:cubicBezTo>
                <a:cubicBezTo>
                  <a:pt x="2882" y="3062"/>
                  <a:pt x="3055" y="3011"/>
                  <a:pt x="3233" y="2964"/>
                </a:cubicBezTo>
                <a:cubicBezTo>
                  <a:pt x="3404" y="2905"/>
                  <a:pt x="3578" y="2850"/>
                  <a:pt x="3738" y="2769"/>
                </a:cubicBezTo>
                <a:cubicBezTo>
                  <a:pt x="4066" y="2611"/>
                  <a:pt x="4373" y="2393"/>
                  <a:pt x="4585" y="2096"/>
                </a:cubicBezTo>
                <a:cubicBezTo>
                  <a:pt x="4697" y="1949"/>
                  <a:pt x="4769" y="1782"/>
                  <a:pt x="4831" y="1608"/>
                </a:cubicBezTo>
                <a:cubicBezTo>
                  <a:pt x="4875" y="1434"/>
                  <a:pt x="4909" y="1253"/>
                  <a:pt x="4909" y="1072"/>
                </a:cubicBezTo>
                <a:cubicBezTo>
                  <a:pt x="4919" y="706"/>
                  <a:pt x="4848" y="345"/>
                  <a:pt x="4742"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a:off x="4754711" y="3682493"/>
            <a:ext cx="53815" cy="25249"/>
          </a:xfrm>
          <a:custGeom>
            <a:rect b="b" l="l" r="r" t="t"/>
            <a:pathLst>
              <a:path extrusionOk="0" h="802" w="1711">
                <a:moveTo>
                  <a:pt x="1173" y="0"/>
                </a:moveTo>
                <a:cubicBezTo>
                  <a:pt x="1094" y="0"/>
                  <a:pt x="1003" y="4"/>
                  <a:pt x="898" y="13"/>
                </a:cubicBezTo>
                <a:cubicBezTo>
                  <a:pt x="243" y="68"/>
                  <a:pt x="1" y="337"/>
                  <a:pt x="1" y="337"/>
                </a:cubicBezTo>
                <a:cubicBezTo>
                  <a:pt x="1" y="337"/>
                  <a:pt x="65" y="566"/>
                  <a:pt x="120" y="802"/>
                </a:cubicBezTo>
                <a:cubicBezTo>
                  <a:pt x="120" y="802"/>
                  <a:pt x="1113" y="553"/>
                  <a:pt x="1617" y="553"/>
                </a:cubicBezTo>
                <a:cubicBezTo>
                  <a:pt x="1650" y="553"/>
                  <a:pt x="1682" y="554"/>
                  <a:pt x="1710" y="556"/>
                </a:cubicBezTo>
                <a:lnTo>
                  <a:pt x="1669" y="101"/>
                </a:lnTo>
                <a:cubicBezTo>
                  <a:pt x="1669" y="101"/>
                  <a:pt x="1585" y="0"/>
                  <a:pt x="1173"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a:off x="4956981" y="3633130"/>
            <a:ext cx="20004" cy="7021"/>
          </a:xfrm>
          <a:custGeom>
            <a:rect b="b" l="l" r="r" t="t"/>
            <a:pathLst>
              <a:path extrusionOk="0" h="223" w="636">
                <a:moveTo>
                  <a:pt x="498" y="1"/>
                </a:moveTo>
                <a:cubicBezTo>
                  <a:pt x="443" y="1"/>
                  <a:pt x="373" y="9"/>
                  <a:pt x="297" y="27"/>
                </a:cubicBezTo>
                <a:cubicBezTo>
                  <a:pt x="127" y="65"/>
                  <a:pt x="1" y="137"/>
                  <a:pt x="11" y="181"/>
                </a:cubicBezTo>
                <a:cubicBezTo>
                  <a:pt x="17" y="209"/>
                  <a:pt x="67" y="222"/>
                  <a:pt x="141" y="222"/>
                </a:cubicBezTo>
                <a:cubicBezTo>
                  <a:pt x="196" y="222"/>
                  <a:pt x="265" y="215"/>
                  <a:pt x="338" y="199"/>
                </a:cubicBezTo>
                <a:cubicBezTo>
                  <a:pt x="505" y="158"/>
                  <a:pt x="636" y="89"/>
                  <a:pt x="625" y="41"/>
                </a:cubicBezTo>
                <a:cubicBezTo>
                  <a:pt x="618" y="15"/>
                  <a:pt x="570" y="1"/>
                  <a:pt x="498" y="1"/>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a:off x="4975129" y="4678343"/>
            <a:ext cx="165157" cy="190595"/>
          </a:xfrm>
          <a:custGeom>
            <a:rect b="b" l="l" r="r" t="t"/>
            <a:pathLst>
              <a:path extrusionOk="0" h="6054" w="5251">
                <a:moveTo>
                  <a:pt x="3304" y="1"/>
                </a:moveTo>
                <a:cubicBezTo>
                  <a:pt x="2361" y="1"/>
                  <a:pt x="0" y="2712"/>
                  <a:pt x="547" y="5458"/>
                </a:cubicBezTo>
                <a:cubicBezTo>
                  <a:pt x="629" y="5875"/>
                  <a:pt x="798" y="6053"/>
                  <a:pt x="1019" y="6053"/>
                </a:cubicBezTo>
                <a:cubicBezTo>
                  <a:pt x="2285" y="6053"/>
                  <a:pt x="5250" y="225"/>
                  <a:pt x="3356" y="4"/>
                </a:cubicBezTo>
                <a:cubicBezTo>
                  <a:pt x="3339" y="2"/>
                  <a:pt x="3322" y="1"/>
                  <a:pt x="3304"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a:off x="5000888" y="4684356"/>
            <a:ext cx="83349" cy="161222"/>
          </a:xfrm>
          <a:custGeom>
            <a:rect b="b" l="l" r="r" t="t"/>
            <a:pathLst>
              <a:path extrusionOk="0" h="5121" w="2650">
                <a:moveTo>
                  <a:pt x="2649" y="1407"/>
                </a:moveTo>
                <a:cubicBezTo>
                  <a:pt x="2648" y="1407"/>
                  <a:pt x="2646" y="1407"/>
                  <a:pt x="2644" y="1408"/>
                </a:cubicBezTo>
                <a:lnTo>
                  <a:pt x="2644" y="1408"/>
                </a:lnTo>
                <a:cubicBezTo>
                  <a:pt x="2646" y="1407"/>
                  <a:pt x="2648" y="1407"/>
                  <a:pt x="2649" y="1407"/>
                </a:cubicBezTo>
                <a:close/>
                <a:moveTo>
                  <a:pt x="2530" y="0"/>
                </a:moveTo>
                <a:cubicBezTo>
                  <a:pt x="2260" y="397"/>
                  <a:pt x="2052" y="827"/>
                  <a:pt x="1827" y="1246"/>
                </a:cubicBezTo>
                <a:cubicBezTo>
                  <a:pt x="1605" y="1667"/>
                  <a:pt x="1394" y="2093"/>
                  <a:pt x="1185" y="2519"/>
                </a:cubicBezTo>
                <a:cubicBezTo>
                  <a:pt x="1182" y="2527"/>
                  <a:pt x="1178" y="2530"/>
                  <a:pt x="1178" y="2533"/>
                </a:cubicBezTo>
                <a:cubicBezTo>
                  <a:pt x="1141" y="2318"/>
                  <a:pt x="1107" y="2100"/>
                  <a:pt x="1063" y="1884"/>
                </a:cubicBezTo>
                <a:cubicBezTo>
                  <a:pt x="1008" y="1598"/>
                  <a:pt x="949" y="1314"/>
                  <a:pt x="881" y="1032"/>
                </a:cubicBezTo>
                <a:lnTo>
                  <a:pt x="881" y="1032"/>
                </a:lnTo>
                <a:cubicBezTo>
                  <a:pt x="899" y="1322"/>
                  <a:pt x="929" y="1612"/>
                  <a:pt x="963" y="1902"/>
                </a:cubicBezTo>
                <a:cubicBezTo>
                  <a:pt x="994" y="2182"/>
                  <a:pt x="1035" y="2465"/>
                  <a:pt x="1076" y="2745"/>
                </a:cubicBezTo>
                <a:cubicBezTo>
                  <a:pt x="970" y="2967"/>
                  <a:pt x="864" y="3192"/>
                  <a:pt x="759" y="3417"/>
                </a:cubicBezTo>
                <a:cubicBezTo>
                  <a:pt x="598" y="2970"/>
                  <a:pt x="428" y="2527"/>
                  <a:pt x="223" y="2093"/>
                </a:cubicBezTo>
                <a:lnTo>
                  <a:pt x="223" y="2093"/>
                </a:lnTo>
                <a:cubicBezTo>
                  <a:pt x="346" y="2601"/>
                  <a:pt x="506" y="3096"/>
                  <a:pt x="677" y="3592"/>
                </a:cubicBezTo>
                <a:cubicBezTo>
                  <a:pt x="642" y="3666"/>
                  <a:pt x="609" y="3738"/>
                  <a:pt x="574" y="3813"/>
                </a:cubicBezTo>
                <a:lnTo>
                  <a:pt x="281" y="4465"/>
                </a:lnTo>
                <a:cubicBezTo>
                  <a:pt x="188" y="4684"/>
                  <a:pt x="89" y="4903"/>
                  <a:pt x="1" y="5121"/>
                </a:cubicBezTo>
                <a:cubicBezTo>
                  <a:pt x="120" y="4916"/>
                  <a:pt x="229" y="4704"/>
                  <a:pt x="342" y="4493"/>
                </a:cubicBezTo>
                <a:lnTo>
                  <a:pt x="670" y="3858"/>
                </a:lnTo>
                <a:cubicBezTo>
                  <a:pt x="707" y="3786"/>
                  <a:pt x="745" y="3711"/>
                  <a:pt x="779" y="3639"/>
                </a:cubicBezTo>
                <a:cubicBezTo>
                  <a:pt x="1028" y="3516"/>
                  <a:pt x="1277" y="3390"/>
                  <a:pt x="1520" y="3260"/>
                </a:cubicBezTo>
                <a:cubicBezTo>
                  <a:pt x="1643" y="3195"/>
                  <a:pt x="1765" y="3127"/>
                  <a:pt x="1885" y="3059"/>
                </a:cubicBezTo>
                <a:cubicBezTo>
                  <a:pt x="2005" y="2987"/>
                  <a:pt x="2124" y="2922"/>
                  <a:pt x="2240" y="2847"/>
                </a:cubicBezTo>
                <a:lnTo>
                  <a:pt x="2240" y="2847"/>
                </a:lnTo>
                <a:cubicBezTo>
                  <a:pt x="2107" y="2895"/>
                  <a:pt x="1981" y="2950"/>
                  <a:pt x="1847" y="3001"/>
                </a:cubicBezTo>
                <a:cubicBezTo>
                  <a:pt x="1721" y="3055"/>
                  <a:pt x="1592" y="3110"/>
                  <a:pt x="1465" y="3168"/>
                </a:cubicBezTo>
                <a:cubicBezTo>
                  <a:pt x="1267" y="3253"/>
                  <a:pt x="1076" y="3346"/>
                  <a:pt x="881" y="3438"/>
                </a:cubicBezTo>
                <a:cubicBezTo>
                  <a:pt x="987" y="3226"/>
                  <a:pt x="1096" y="3011"/>
                  <a:pt x="1203" y="2796"/>
                </a:cubicBezTo>
                <a:lnTo>
                  <a:pt x="1912" y="2089"/>
                </a:lnTo>
                <a:cubicBezTo>
                  <a:pt x="2028" y="1970"/>
                  <a:pt x="2148" y="1851"/>
                  <a:pt x="2271" y="1735"/>
                </a:cubicBezTo>
                <a:cubicBezTo>
                  <a:pt x="2329" y="1676"/>
                  <a:pt x="2391" y="1615"/>
                  <a:pt x="2452" y="1557"/>
                </a:cubicBezTo>
                <a:cubicBezTo>
                  <a:pt x="2482" y="1530"/>
                  <a:pt x="2513" y="1499"/>
                  <a:pt x="2544" y="1475"/>
                </a:cubicBezTo>
                <a:cubicBezTo>
                  <a:pt x="2577" y="1449"/>
                  <a:pt x="2603" y="1416"/>
                  <a:pt x="2644" y="1408"/>
                </a:cubicBezTo>
                <a:lnTo>
                  <a:pt x="2644" y="1408"/>
                </a:lnTo>
                <a:cubicBezTo>
                  <a:pt x="2561" y="1423"/>
                  <a:pt x="2495" y="1483"/>
                  <a:pt x="2424" y="1526"/>
                </a:cubicBezTo>
                <a:cubicBezTo>
                  <a:pt x="2356" y="1577"/>
                  <a:pt x="2288" y="1629"/>
                  <a:pt x="2223" y="1680"/>
                </a:cubicBezTo>
                <a:cubicBezTo>
                  <a:pt x="2093" y="1789"/>
                  <a:pt x="1964" y="1898"/>
                  <a:pt x="1838" y="2011"/>
                </a:cubicBezTo>
                <a:cubicBezTo>
                  <a:pt x="1680" y="2151"/>
                  <a:pt x="1526" y="2291"/>
                  <a:pt x="1376" y="2437"/>
                </a:cubicBezTo>
                <a:cubicBezTo>
                  <a:pt x="1561" y="2056"/>
                  <a:pt x="1742" y="1676"/>
                  <a:pt x="1919" y="1290"/>
                </a:cubicBezTo>
                <a:lnTo>
                  <a:pt x="2223" y="646"/>
                </a:lnTo>
                <a:cubicBezTo>
                  <a:pt x="2322" y="430"/>
                  <a:pt x="2414" y="208"/>
                  <a:pt x="2530" y="0"/>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a:off x="4999819" y="4703025"/>
            <a:ext cx="232780" cy="168054"/>
          </a:xfrm>
          <a:custGeom>
            <a:rect b="b" l="l" r="r" t="t"/>
            <a:pathLst>
              <a:path extrusionOk="0" h="5338" w="7401">
                <a:moveTo>
                  <a:pt x="6147" y="0"/>
                </a:moveTo>
                <a:cubicBezTo>
                  <a:pt x="6107" y="0"/>
                  <a:pt x="6061" y="5"/>
                  <a:pt x="6009" y="15"/>
                </a:cubicBezTo>
                <a:cubicBezTo>
                  <a:pt x="4339" y="336"/>
                  <a:pt x="62" y="5207"/>
                  <a:pt x="0" y="5235"/>
                </a:cubicBezTo>
                <a:lnTo>
                  <a:pt x="131" y="5337"/>
                </a:lnTo>
                <a:cubicBezTo>
                  <a:pt x="3150" y="4662"/>
                  <a:pt x="7400" y="0"/>
                  <a:pt x="6147"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a:off x="5016803" y="4709289"/>
            <a:ext cx="175002" cy="152312"/>
          </a:xfrm>
          <a:custGeom>
            <a:rect b="b" l="l" r="r" t="t"/>
            <a:pathLst>
              <a:path extrusionOk="0" h="4838" w="5564">
                <a:moveTo>
                  <a:pt x="5564" y="0"/>
                </a:moveTo>
                <a:lnTo>
                  <a:pt x="5564" y="0"/>
                </a:lnTo>
                <a:cubicBezTo>
                  <a:pt x="5325" y="191"/>
                  <a:pt x="5086" y="386"/>
                  <a:pt x="4847" y="580"/>
                </a:cubicBezTo>
                <a:lnTo>
                  <a:pt x="4270" y="1062"/>
                </a:lnTo>
                <a:cubicBezTo>
                  <a:pt x="4277" y="993"/>
                  <a:pt x="4277" y="925"/>
                  <a:pt x="4277" y="857"/>
                </a:cubicBezTo>
                <a:cubicBezTo>
                  <a:pt x="4277" y="765"/>
                  <a:pt x="4274" y="670"/>
                  <a:pt x="4256" y="574"/>
                </a:cubicBezTo>
                <a:cubicBezTo>
                  <a:pt x="4223" y="662"/>
                  <a:pt x="4199" y="755"/>
                  <a:pt x="4182" y="850"/>
                </a:cubicBezTo>
                <a:cubicBezTo>
                  <a:pt x="4161" y="943"/>
                  <a:pt x="4151" y="1034"/>
                  <a:pt x="4141" y="1127"/>
                </a:cubicBezTo>
                <a:lnTo>
                  <a:pt x="4133" y="1178"/>
                </a:lnTo>
                <a:cubicBezTo>
                  <a:pt x="3912" y="1366"/>
                  <a:pt x="3690" y="1554"/>
                  <a:pt x="3468" y="1745"/>
                </a:cubicBezTo>
                <a:cubicBezTo>
                  <a:pt x="3462" y="1707"/>
                  <a:pt x="3458" y="1669"/>
                  <a:pt x="3451" y="1632"/>
                </a:cubicBezTo>
                <a:cubicBezTo>
                  <a:pt x="3434" y="1546"/>
                  <a:pt x="3413" y="1458"/>
                  <a:pt x="3380" y="1373"/>
                </a:cubicBezTo>
                <a:cubicBezTo>
                  <a:pt x="3359" y="1464"/>
                  <a:pt x="3349" y="1554"/>
                  <a:pt x="3349" y="1642"/>
                </a:cubicBezTo>
                <a:cubicBezTo>
                  <a:pt x="3345" y="1710"/>
                  <a:pt x="3349" y="1776"/>
                  <a:pt x="3352" y="1844"/>
                </a:cubicBezTo>
                <a:cubicBezTo>
                  <a:pt x="3147" y="2017"/>
                  <a:pt x="2946" y="2195"/>
                  <a:pt x="2741" y="2370"/>
                </a:cubicBezTo>
                <a:cubicBezTo>
                  <a:pt x="2707" y="2400"/>
                  <a:pt x="2673" y="2431"/>
                  <a:pt x="2638" y="2458"/>
                </a:cubicBezTo>
                <a:cubicBezTo>
                  <a:pt x="2618" y="2353"/>
                  <a:pt x="2591" y="2243"/>
                  <a:pt x="2547" y="2137"/>
                </a:cubicBezTo>
                <a:cubicBezTo>
                  <a:pt x="2523" y="2277"/>
                  <a:pt x="2523" y="2417"/>
                  <a:pt x="2529" y="2554"/>
                </a:cubicBezTo>
                <a:cubicBezTo>
                  <a:pt x="2277" y="2779"/>
                  <a:pt x="2021" y="3001"/>
                  <a:pt x="1768" y="3226"/>
                </a:cubicBezTo>
                <a:cubicBezTo>
                  <a:pt x="1762" y="3090"/>
                  <a:pt x="1744" y="2950"/>
                  <a:pt x="1707" y="2813"/>
                </a:cubicBezTo>
                <a:cubicBezTo>
                  <a:pt x="1659" y="2987"/>
                  <a:pt x="1649" y="3161"/>
                  <a:pt x="1645" y="3336"/>
                </a:cubicBezTo>
                <a:cubicBezTo>
                  <a:pt x="1549" y="3421"/>
                  <a:pt x="1454" y="3506"/>
                  <a:pt x="1359" y="3591"/>
                </a:cubicBezTo>
                <a:cubicBezTo>
                  <a:pt x="1229" y="3708"/>
                  <a:pt x="1102" y="3824"/>
                  <a:pt x="973" y="3939"/>
                </a:cubicBezTo>
                <a:cubicBezTo>
                  <a:pt x="966" y="3871"/>
                  <a:pt x="952" y="3803"/>
                  <a:pt x="932" y="3738"/>
                </a:cubicBezTo>
                <a:cubicBezTo>
                  <a:pt x="894" y="3834"/>
                  <a:pt x="877" y="3933"/>
                  <a:pt x="867" y="4032"/>
                </a:cubicBezTo>
                <a:lnTo>
                  <a:pt x="867" y="4035"/>
                </a:lnTo>
                <a:cubicBezTo>
                  <a:pt x="577" y="4298"/>
                  <a:pt x="283" y="4565"/>
                  <a:pt x="0" y="4837"/>
                </a:cubicBezTo>
                <a:lnTo>
                  <a:pt x="713" y="4257"/>
                </a:lnTo>
                <a:lnTo>
                  <a:pt x="915" y="4090"/>
                </a:lnTo>
                <a:lnTo>
                  <a:pt x="922" y="4090"/>
                </a:lnTo>
                <a:cubicBezTo>
                  <a:pt x="985" y="4097"/>
                  <a:pt x="1048" y="4100"/>
                  <a:pt x="1110" y="4100"/>
                </a:cubicBezTo>
                <a:cubicBezTo>
                  <a:pt x="1144" y="4100"/>
                  <a:pt x="1178" y="4099"/>
                  <a:pt x="1212" y="4097"/>
                </a:cubicBezTo>
                <a:cubicBezTo>
                  <a:pt x="1307" y="4090"/>
                  <a:pt x="1406" y="4080"/>
                  <a:pt x="1502" y="4049"/>
                </a:cubicBezTo>
                <a:cubicBezTo>
                  <a:pt x="1406" y="4012"/>
                  <a:pt x="1311" y="3994"/>
                  <a:pt x="1215" y="3984"/>
                </a:cubicBezTo>
                <a:cubicBezTo>
                  <a:pt x="1160" y="3977"/>
                  <a:pt x="1106" y="3974"/>
                  <a:pt x="1055" y="3974"/>
                </a:cubicBezTo>
                <a:lnTo>
                  <a:pt x="1423" y="3663"/>
                </a:lnTo>
                <a:cubicBezTo>
                  <a:pt x="1519" y="3581"/>
                  <a:pt x="1618" y="3499"/>
                  <a:pt x="1713" y="3414"/>
                </a:cubicBezTo>
                <a:cubicBezTo>
                  <a:pt x="1806" y="3424"/>
                  <a:pt x="1898" y="3427"/>
                  <a:pt x="1990" y="3427"/>
                </a:cubicBezTo>
                <a:cubicBezTo>
                  <a:pt x="2085" y="3427"/>
                  <a:pt x="2184" y="3424"/>
                  <a:pt x="2280" y="3404"/>
                </a:cubicBezTo>
                <a:cubicBezTo>
                  <a:pt x="2188" y="3369"/>
                  <a:pt x="2096" y="3345"/>
                  <a:pt x="2000" y="3328"/>
                </a:cubicBezTo>
                <a:cubicBezTo>
                  <a:pt x="1949" y="3318"/>
                  <a:pt x="1898" y="3308"/>
                  <a:pt x="1847" y="3301"/>
                </a:cubicBezTo>
                <a:cubicBezTo>
                  <a:pt x="2102" y="3082"/>
                  <a:pt x="2359" y="2865"/>
                  <a:pt x="2611" y="2646"/>
                </a:cubicBezTo>
                <a:cubicBezTo>
                  <a:pt x="2704" y="2663"/>
                  <a:pt x="2796" y="2677"/>
                  <a:pt x="2888" y="2687"/>
                </a:cubicBezTo>
                <a:cubicBezTo>
                  <a:pt x="2940" y="2690"/>
                  <a:pt x="2993" y="2693"/>
                  <a:pt x="3045" y="2693"/>
                </a:cubicBezTo>
                <a:cubicBezTo>
                  <a:pt x="3096" y="2693"/>
                  <a:pt x="3147" y="2690"/>
                  <a:pt x="3199" y="2683"/>
                </a:cubicBezTo>
                <a:cubicBezTo>
                  <a:pt x="3103" y="2636"/>
                  <a:pt x="3004" y="2608"/>
                  <a:pt x="2905" y="2578"/>
                </a:cubicBezTo>
                <a:cubicBezTo>
                  <a:pt x="2850" y="2564"/>
                  <a:pt x="2792" y="2554"/>
                  <a:pt x="2734" y="2540"/>
                </a:cubicBezTo>
                <a:cubicBezTo>
                  <a:pt x="2765" y="2516"/>
                  <a:pt x="2792" y="2493"/>
                  <a:pt x="2823" y="2465"/>
                </a:cubicBezTo>
                <a:cubicBezTo>
                  <a:pt x="3014" y="2298"/>
                  <a:pt x="3205" y="2130"/>
                  <a:pt x="3396" y="1960"/>
                </a:cubicBezTo>
                <a:lnTo>
                  <a:pt x="3403" y="1963"/>
                </a:lnTo>
                <a:cubicBezTo>
                  <a:pt x="3522" y="1987"/>
                  <a:pt x="3640" y="2005"/>
                  <a:pt x="3764" y="2005"/>
                </a:cubicBezTo>
                <a:cubicBezTo>
                  <a:pt x="3797" y="2005"/>
                  <a:pt x="3830" y="2004"/>
                  <a:pt x="3864" y="2001"/>
                </a:cubicBezTo>
                <a:cubicBezTo>
                  <a:pt x="3752" y="1935"/>
                  <a:pt x="3632" y="1895"/>
                  <a:pt x="3512" y="1861"/>
                </a:cubicBezTo>
                <a:cubicBezTo>
                  <a:pt x="3744" y="1656"/>
                  <a:pt x="3977" y="1451"/>
                  <a:pt x="4206" y="1246"/>
                </a:cubicBezTo>
                <a:lnTo>
                  <a:pt x="4250" y="1206"/>
                </a:lnTo>
                <a:cubicBezTo>
                  <a:pt x="4332" y="1223"/>
                  <a:pt x="4414" y="1233"/>
                  <a:pt x="4496" y="1243"/>
                </a:cubicBezTo>
                <a:cubicBezTo>
                  <a:pt x="4562" y="1250"/>
                  <a:pt x="4629" y="1253"/>
                  <a:pt x="4697" y="1253"/>
                </a:cubicBezTo>
                <a:cubicBezTo>
                  <a:pt x="4734" y="1253"/>
                  <a:pt x="4772" y="1252"/>
                  <a:pt x="4809" y="1250"/>
                </a:cubicBezTo>
                <a:cubicBezTo>
                  <a:pt x="4714" y="1202"/>
                  <a:pt x="4615" y="1168"/>
                  <a:pt x="4516" y="1141"/>
                </a:cubicBezTo>
                <a:cubicBezTo>
                  <a:pt x="4465" y="1127"/>
                  <a:pt x="4414" y="1113"/>
                  <a:pt x="4366" y="1103"/>
                </a:cubicBezTo>
                <a:lnTo>
                  <a:pt x="4888" y="629"/>
                </a:lnTo>
                <a:cubicBezTo>
                  <a:pt x="5113" y="417"/>
                  <a:pt x="5342" y="212"/>
                  <a:pt x="5564"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 name="Google Shape;1067;p29"/>
          <p:cNvGrpSpPr/>
          <p:nvPr/>
        </p:nvGrpSpPr>
        <p:grpSpPr>
          <a:xfrm>
            <a:off x="4058468" y="3027608"/>
            <a:ext cx="1218339" cy="1861766"/>
            <a:chOff x="1136537" y="962055"/>
            <a:chExt cx="2471777" cy="3773341"/>
          </a:xfrm>
        </p:grpSpPr>
        <p:sp>
          <p:nvSpPr>
            <p:cNvPr id="1068" name="Google Shape;1068;p29"/>
            <p:cNvSpPr/>
            <p:nvPr/>
          </p:nvSpPr>
          <p:spPr>
            <a:xfrm>
              <a:off x="1136537" y="962055"/>
              <a:ext cx="2471777" cy="3690341"/>
            </a:xfrm>
            <a:custGeom>
              <a:rect b="b" l="l" r="r" t="t"/>
              <a:pathLst>
                <a:path extrusionOk="0" h="57831" w="38735">
                  <a:moveTo>
                    <a:pt x="24090" y="1"/>
                  </a:moveTo>
                  <a:cubicBezTo>
                    <a:pt x="21731" y="18"/>
                    <a:pt x="19403" y="891"/>
                    <a:pt x="17232" y="1837"/>
                  </a:cubicBezTo>
                  <a:cubicBezTo>
                    <a:pt x="15631" y="2533"/>
                    <a:pt x="14030" y="3298"/>
                    <a:pt x="12480" y="4107"/>
                  </a:cubicBezTo>
                  <a:cubicBezTo>
                    <a:pt x="10279" y="5254"/>
                    <a:pt x="8548" y="6330"/>
                    <a:pt x="7237" y="7852"/>
                  </a:cubicBezTo>
                  <a:cubicBezTo>
                    <a:pt x="5909" y="9388"/>
                    <a:pt x="5086" y="11395"/>
                    <a:pt x="4854" y="13655"/>
                  </a:cubicBezTo>
                  <a:cubicBezTo>
                    <a:pt x="4636" y="15775"/>
                    <a:pt x="4963" y="18062"/>
                    <a:pt x="5773" y="20093"/>
                  </a:cubicBezTo>
                  <a:cubicBezTo>
                    <a:pt x="5817" y="20206"/>
                    <a:pt x="5864" y="20319"/>
                    <a:pt x="5909" y="20434"/>
                  </a:cubicBezTo>
                  <a:cubicBezTo>
                    <a:pt x="6271" y="21319"/>
                    <a:pt x="6680" y="22323"/>
                    <a:pt x="6523" y="23394"/>
                  </a:cubicBezTo>
                  <a:cubicBezTo>
                    <a:pt x="6274" y="25070"/>
                    <a:pt x="4909" y="25981"/>
                    <a:pt x="3588" y="26865"/>
                  </a:cubicBezTo>
                  <a:cubicBezTo>
                    <a:pt x="2997" y="27262"/>
                    <a:pt x="2437" y="27634"/>
                    <a:pt x="1980" y="28067"/>
                  </a:cubicBezTo>
                  <a:cubicBezTo>
                    <a:pt x="502" y="29481"/>
                    <a:pt x="0" y="31986"/>
                    <a:pt x="737" y="34308"/>
                  </a:cubicBezTo>
                  <a:cubicBezTo>
                    <a:pt x="1338" y="36205"/>
                    <a:pt x="2680" y="38048"/>
                    <a:pt x="4837" y="39947"/>
                  </a:cubicBezTo>
                  <a:lnTo>
                    <a:pt x="4939" y="40035"/>
                  </a:lnTo>
                  <a:cubicBezTo>
                    <a:pt x="5376" y="40418"/>
                    <a:pt x="5827" y="40813"/>
                    <a:pt x="6159" y="41357"/>
                  </a:cubicBezTo>
                  <a:cubicBezTo>
                    <a:pt x="6739" y="42309"/>
                    <a:pt x="6756" y="43378"/>
                    <a:pt x="6773" y="44412"/>
                  </a:cubicBezTo>
                  <a:cubicBezTo>
                    <a:pt x="6776" y="44685"/>
                    <a:pt x="6783" y="44944"/>
                    <a:pt x="6797" y="45201"/>
                  </a:cubicBezTo>
                  <a:cubicBezTo>
                    <a:pt x="6947" y="47853"/>
                    <a:pt x="8343" y="50133"/>
                    <a:pt x="9486" y="51580"/>
                  </a:cubicBezTo>
                  <a:cubicBezTo>
                    <a:pt x="10985" y="53475"/>
                    <a:pt x="13501" y="56261"/>
                    <a:pt x="15327" y="57831"/>
                  </a:cubicBezTo>
                  <a:lnTo>
                    <a:pt x="29204" y="57588"/>
                  </a:lnTo>
                  <a:cubicBezTo>
                    <a:pt x="30197" y="57046"/>
                    <a:pt x="30620" y="56042"/>
                    <a:pt x="31108" y="54884"/>
                  </a:cubicBezTo>
                  <a:cubicBezTo>
                    <a:pt x="31515" y="53922"/>
                    <a:pt x="31934" y="52932"/>
                    <a:pt x="32727" y="52089"/>
                  </a:cubicBezTo>
                  <a:cubicBezTo>
                    <a:pt x="33379" y="51396"/>
                    <a:pt x="34140" y="50833"/>
                    <a:pt x="34880" y="50290"/>
                  </a:cubicBezTo>
                  <a:cubicBezTo>
                    <a:pt x="35922" y="49522"/>
                    <a:pt x="36905" y="48795"/>
                    <a:pt x="37516" y="47777"/>
                  </a:cubicBezTo>
                  <a:cubicBezTo>
                    <a:pt x="38270" y="46515"/>
                    <a:pt x="38724" y="44668"/>
                    <a:pt x="38728" y="42831"/>
                  </a:cubicBezTo>
                  <a:cubicBezTo>
                    <a:pt x="38734" y="39776"/>
                    <a:pt x="38154" y="37369"/>
                    <a:pt x="36952" y="35475"/>
                  </a:cubicBezTo>
                  <a:cubicBezTo>
                    <a:pt x="36771" y="35188"/>
                    <a:pt x="36566" y="34911"/>
                    <a:pt x="36352" y="34618"/>
                  </a:cubicBezTo>
                  <a:cubicBezTo>
                    <a:pt x="35881" y="33987"/>
                    <a:pt x="35396" y="33328"/>
                    <a:pt x="35126" y="32526"/>
                  </a:cubicBezTo>
                  <a:cubicBezTo>
                    <a:pt x="34631" y="31027"/>
                    <a:pt x="35038" y="29454"/>
                    <a:pt x="35399" y="28064"/>
                  </a:cubicBezTo>
                  <a:lnTo>
                    <a:pt x="35419" y="27985"/>
                  </a:lnTo>
                  <a:cubicBezTo>
                    <a:pt x="36864" y="22411"/>
                    <a:pt x="37570" y="16929"/>
                    <a:pt x="37512" y="11688"/>
                  </a:cubicBezTo>
                  <a:cubicBezTo>
                    <a:pt x="37485" y="9142"/>
                    <a:pt x="37229" y="6268"/>
                    <a:pt x="35533" y="4268"/>
                  </a:cubicBezTo>
                  <a:cubicBezTo>
                    <a:pt x="34091" y="2571"/>
                    <a:pt x="31838" y="1762"/>
                    <a:pt x="29651" y="1083"/>
                  </a:cubicBezTo>
                  <a:cubicBezTo>
                    <a:pt x="27896" y="537"/>
                    <a:pt x="26029" y="1"/>
                    <a:pt x="24155" y="1"/>
                  </a:cubicBezTo>
                  <a:close/>
                </a:path>
              </a:pathLst>
            </a:cu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a:off x="1638421" y="4703298"/>
              <a:ext cx="202605" cy="32098"/>
            </a:xfrm>
            <a:custGeom>
              <a:rect b="b" l="l" r="r" t="t"/>
              <a:pathLst>
                <a:path extrusionOk="0" h="503" w="3175">
                  <a:moveTo>
                    <a:pt x="1587" y="0"/>
                  </a:moveTo>
                  <a:cubicBezTo>
                    <a:pt x="710" y="0"/>
                    <a:pt x="0" y="113"/>
                    <a:pt x="0" y="249"/>
                  </a:cubicBezTo>
                  <a:cubicBezTo>
                    <a:pt x="0" y="389"/>
                    <a:pt x="710" y="503"/>
                    <a:pt x="1587" y="503"/>
                  </a:cubicBezTo>
                  <a:cubicBezTo>
                    <a:pt x="2461" y="503"/>
                    <a:pt x="3175" y="389"/>
                    <a:pt x="3175" y="249"/>
                  </a:cubicBezTo>
                  <a:cubicBezTo>
                    <a:pt x="3175" y="113"/>
                    <a:pt x="2461" y="0"/>
                    <a:pt x="1587" y="0"/>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 name="Google Shape;1070;p29"/>
          <p:cNvSpPr/>
          <p:nvPr/>
        </p:nvSpPr>
        <p:spPr>
          <a:xfrm>
            <a:off x="4485103" y="4594508"/>
            <a:ext cx="94703" cy="258503"/>
          </a:xfrm>
          <a:custGeom>
            <a:rect b="b" l="l" r="r" t="t"/>
            <a:pathLst>
              <a:path extrusionOk="0" h="8211" w="3011">
                <a:moveTo>
                  <a:pt x="861" y="1"/>
                </a:moveTo>
                <a:cubicBezTo>
                  <a:pt x="772" y="1"/>
                  <a:pt x="692" y="78"/>
                  <a:pt x="626" y="246"/>
                </a:cubicBezTo>
                <a:cubicBezTo>
                  <a:pt x="1" y="1830"/>
                  <a:pt x="1899" y="8142"/>
                  <a:pt x="1888" y="8211"/>
                </a:cubicBezTo>
                <a:lnTo>
                  <a:pt x="2049" y="8159"/>
                </a:lnTo>
                <a:cubicBezTo>
                  <a:pt x="3010" y="5462"/>
                  <a:pt x="1612" y="1"/>
                  <a:pt x="861" y="1"/>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a:off x="4504760" y="4602882"/>
            <a:ext cx="47588" cy="232372"/>
          </a:xfrm>
          <a:custGeom>
            <a:rect b="b" l="l" r="r" t="t"/>
            <a:pathLst>
              <a:path extrusionOk="0" h="7381" w="1513">
                <a:moveTo>
                  <a:pt x="209" y="1"/>
                </a:moveTo>
                <a:lnTo>
                  <a:pt x="209" y="1"/>
                </a:lnTo>
                <a:cubicBezTo>
                  <a:pt x="243" y="308"/>
                  <a:pt x="287" y="619"/>
                  <a:pt x="325" y="926"/>
                </a:cubicBezTo>
                <a:lnTo>
                  <a:pt x="431" y="1680"/>
                </a:lnTo>
                <a:cubicBezTo>
                  <a:pt x="373" y="1639"/>
                  <a:pt x="318" y="1598"/>
                  <a:pt x="256" y="1561"/>
                </a:cubicBezTo>
                <a:cubicBezTo>
                  <a:pt x="174" y="1510"/>
                  <a:pt x="92" y="1462"/>
                  <a:pt x="1" y="1421"/>
                </a:cubicBezTo>
                <a:lnTo>
                  <a:pt x="1" y="1421"/>
                </a:lnTo>
                <a:cubicBezTo>
                  <a:pt x="59" y="1503"/>
                  <a:pt x="127" y="1571"/>
                  <a:pt x="198" y="1639"/>
                </a:cubicBezTo>
                <a:cubicBezTo>
                  <a:pt x="267" y="1704"/>
                  <a:pt x="341" y="1769"/>
                  <a:pt x="417" y="1827"/>
                </a:cubicBezTo>
                <a:lnTo>
                  <a:pt x="455" y="1858"/>
                </a:lnTo>
                <a:cubicBezTo>
                  <a:pt x="495" y="2151"/>
                  <a:pt x="540" y="2445"/>
                  <a:pt x="584" y="2739"/>
                </a:cubicBezTo>
                <a:cubicBezTo>
                  <a:pt x="550" y="2722"/>
                  <a:pt x="516" y="2704"/>
                  <a:pt x="482" y="2691"/>
                </a:cubicBezTo>
                <a:cubicBezTo>
                  <a:pt x="396" y="2657"/>
                  <a:pt x="311" y="2626"/>
                  <a:pt x="219" y="2605"/>
                </a:cubicBezTo>
                <a:lnTo>
                  <a:pt x="219" y="2605"/>
                </a:lnTo>
                <a:cubicBezTo>
                  <a:pt x="284" y="2673"/>
                  <a:pt x="355" y="2732"/>
                  <a:pt x="431" y="2783"/>
                </a:cubicBezTo>
                <a:cubicBezTo>
                  <a:pt x="489" y="2821"/>
                  <a:pt x="546" y="2858"/>
                  <a:pt x="608" y="2889"/>
                </a:cubicBezTo>
                <a:cubicBezTo>
                  <a:pt x="649" y="3158"/>
                  <a:pt x="690" y="3428"/>
                  <a:pt x="731" y="3697"/>
                </a:cubicBezTo>
                <a:cubicBezTo>
                  <a:pt x="741" y="3746"/>
                  <a:pt x="748" y="3790"/>
                  <a:pt x="755" y="3834"/>
                </a:cubicBezTo>
                <a:cubicBezTo>
                  <a:pt x="649" y="3793"/>
                  <a:pt x="543" y="3756"/>
                  <a:pt x="427" y="3732"/>
                </a:cubicBezTo>
                <a:lnTo>
                  <a:pt x="427" y="3732"/>
                </a:lnTo>
                <a:cubicBezTo>
                  <a:pt x="536" y="3831"/>
                  <a:pt x="656" y="3910"/>
                  <a:pt x="779" y="3978"/>
                </a:cubicBezTo>
                <a:cubicBezTo>
                  <a:pt x="833" y="4316"/>
                  <a:pt x="891" y="4657"/>
                  <a:pt x="949" y="4995"/>
                </a:cubicBezTo>
                <a:cubicBezTo>
                  <a:pt x="826" y="4926"/>
                  <a:pt x="697" y="4862"/>
                  <a:pt x="557" y="4817"/>
                </a:cubicBezTo>
                <a:lnTo>
                  <a:pt x="557" y="4817"/>
                </a:lnTo>
                <a:cubicBezTo>
                  <a:pt x="683" y="4954"/>
                  <a:pt x="826" y="5060"/>
                  <a:pt x="976" y="5159"/>
                </a:cubicBezTo>
                <a:cubicBezTo>
                  <a:pt x="997" y="5288"/>
                  <a:pt x="1017" y="5415"/>
                  <a:pt x="1042" y="5541"/>
                </a:cubicBezTo>
                <a:cubicBezTo>
                  <a:pt x="1072" y="5715"/>
                  <a:pt x="1103" y="5889"/>
                  <a:pt x="1134" y="6060"/>
                </a:cubicBezTo>
                <a:cubicBezTo>
                  <a:pt x="1072" y="6029"/>
                  <a:pt x="1008" y="6002"/>
                  <a:pt x="940" y="5985"/>
                </a:cubicBezTo>
                <a:lnTo>
                  <a:pt x="940" y="5985"/>
                </a:lnTo>
                <a:cubicBezTo>
                  <a:pt x="1001" y="6070"/>
                  <a:pt x="1079" y="6139"/>
                  <a:pt x="1157" y="6200"/>
                </a:cubicBezTo>
                <a:lnTo>
                  <a:pt x="1161" y="6204"/>
                </a:lnTo>
                <a:cubicBezTo>
                  <a:pt x="1233" y="6596"/>
                  <a:pt x="1304" y="6988"/>
                  <a:pt x="1386" y="7381"/>
                </a:cubicBezTo>
                <a:lnTo>
                  <a:pt x="1267" y="6456"/>
                </a:lnTo>
                <a:lnTo>
                  <a:pt x="1233" y="6193"/>
                </a:lnTo>
                <a:lnTo>
                  <a:pt x="1236" y="6186"/>
                </a:lnTo>
                <a:cubicBezTo>
                  <a:pt x="1298" y="6111"/>
                  <a:pt x="1352" y="6032"/>
                  <a:pt x="1400" y="5947"/>
                </a:cubicBezTo>
                <a:cubicBezTo>
                  <a:pt x="1447" y="5862"/>
                  <a:pt x="1488" y="5773"/>
                  <a:pt x="1513" y="5674"/>
                </a:cubicBezTo>
                <a:lnTo>
                  <a:pt x="1513" y="5674"/>
                </a:lnTo>
                <a:cubicBezTo>
                  <a:pt x="1431" y="5736"/>
                  <a:pt x="1366" y="5807"/>
                  <a:pt x="1301" y="5882"/>
                </a:cubicBezTo>
                <a:cubicBezTo>
                  <a:pt x="1267" y="5923"/>
                  <a:pt x="1236" y="5968"/>
                  <a:pt x="1206" y="6012"/>
                </a:cubicBezTo>
                <a:lnTo>
                  <a:pt x="1140" y="5531"/>
                </a:lnTo>
                <a:cubicBezTo>
                  <a:pt x="1120" y="5402"/>
                  <a:pt x="1099" y="5271"/>
                  <a:pt x="1083" y="5145"/>
                </a:cubicBezTo>
                <a:cubicBezTo>
                  <a:pt x="1137" y="5074"/>
                  <a:pt x="1192" y="4998"/>
                  <a:pt x="1243" y="4920"/>
                </a:cubicBezTo>
                <a:cubicBezTo>
                  <a:pt x="1294" y="4838"/>
                  <a:pt x="1342" y="4753"/>
                  <a:pt x="1379" y="4660"/>
                </a:cubicBezTo>
                <a:lnTo>
                  <a:pt x="1379" y="4660"/>
                </a:lnTo>
                <a:cubicBezTo>
                  <a:pt x="1298" y="4718"/>
                  <a:pt x="1226" y="4787"/>
                  <a:pt x="1161" y="4855"/>
                </a:cubicBezTo>
                <a:cubicBezTo>
                  <a:pt x="1124" y="4893"/>
                  <a:pt x="1089" y="4930"/>
                  <a:pt x="1055" y="4971"/>
                </a:cubicBezTo>
                <a:cubicBezTo>
                  <a:pt x="1004" y="4633"/>
                  <a:pt x="953" y="4296"/>
                  <a:pt x="902" y="3960"/>
                </a:cubicBezTo>
                <a:cubicBezTo>
                  <a:pt x="967" y="3892"/>
                  <a:pt x="1028" y="3824"/>
                  <a:pt x="1086" y="3749"/>
                </a:cubicBezTo>
                <a:cubicBezTo>
                  <a:pt x="1148" y="3667"/>
                  <a:pt x="1206" y="3585"/>
                  <a:pt x="1253" y="3486"/>
                </a:cubicBezTo>
                <a:lnTo>
                  <a:pt x="1253" y="3486"/>
                </a:lnTo>
                <a:cubicBezTo>
                  <a:pt x="1157" y="3541"/>
                  <a:pt x="1079" y="3606"/>
                  <a:pt x="1004" y="3674"/>
                </a:cubicBezTo>
                <a:cubicBezTo>
                  <a:pt x="960" y="3715"/>
                  <a:pt x="919" y="3756"/>
                  <a:pt x="878" y="3797"/>
                </a:cubicBezTo>
                <a:cubicBezTo>
                  <a:pt x="871" y="3759"/>
                  <a:pt x="867" y="3722"/>
                  <a:pt x="861" y="3681"/>
                </a:cubicBezTo>
                <a:cubicBezTo>
                  <a:pt x="817" y="3428"/>
                  <a:pt x="776" y="3172"/>
                  <a:pt x="735" y="2916"/>
                </a:cubicBezTo>
                <a:lnTo>
                  <a:pt x="741" y="2913"/>
                </a:lnTo>
                <a:cubicBezTo>
                  <a:pt x="847" y="2804"/>
                  <a:pt x="946" y="2687"/>
                  <a:pt x="1017" y="2547"/>
                </a:cubicBezTo>
                <a:lnTo>
                  <a:pt x="1017" y="2547"/>
                </a:lnTo>
                <a:cubicBezTo>
                  <a:pt x="902" y="2605"/>
                  <a:pt x="803" y="2684"/>
                  <a:pt x="710" y="2766"/>
                </a:cubicBezTo>
                <a:cubicBezTo>
                  <a:pt x="659" y="2455"/>
                  <a:pt x="608" y="2148"/>
                  <a:pt x="554" y="1838"/>
                </a:cubicBezTo>
                <a:lnTo>
                  <a:pt x="543" y="1780"/>
                </a:lnTo>
                <a:cubicBezTo>
                  <a:pt x="598" y="1718"/>
                  <a:pt x="653" y="1657"/>
                  <a:pt x="704" y="1592"/>
                </a:cubicBezTo>
                <a:cubicBezTo>
                  <a:pt x="768" y="1510"/>
                  <a:pt x="830" y="1424"/>
                  <a:pt x="878" y="1332"/>
                </a:cubicBezTo>
                <a:lnTo>
                  <a:pt x="878" y="1332"/>
                </a:lnTo>
                <a:cubicBezTo>
                  <a:pt x="789" y="1387"/>
                  <a:pt x="707" y="1452"/>
                  <a:pt x="628" y="1520"/>
                </a:cubicBezTo>
                <a:cubicBezTo>
                  <a:pt x="591" y="1554"/>
                  <a:pt x="550" y="1588"/>
                  <a:pt x="513" y="1626"/>
                </a:cubicBezTo>
                <a:lnTo>
                  <a:pt x="387" y="919"/>
                </a:lnTo>
                <a:cubicBezTo>
                  <a:pt x="328" y="612"/>
                  <a:pt x="273" y="305"/>
                  <a:pt x="209" y="1"/>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a:off x="4490890" y="4739826"/>
            <a:ext cx="73221" cy="112770"/>
          </a:xfrm>
          <a:custGeom>
            <a:rect b="b" l="l" r="r" t="t"/>
            <a:pathLst>
              <a:path extrusionOk="0" h="3582" w="2328">
                <a:moveTo>
                  <a:pt x="648" y="0"/>
                </a:moveTo>
                <a:cubicBezTo>
                  <a:pt x="579" y="0"/>
                  <a:pt x="508" y="23"/>
                  <a:pt x="438" y="72"/>
                </a:cubicBezTo>
                <a:cubicBezTo>
                  <a:pt x="12" y="368"/>
                  <a:pt x="1" y="2471"/>
                  <a:pt x="1291" y="3454"/>
                </a:cubicBezTo>
                <a:cubicBezTo>
                  <a:pt x="1406" y="3542"/>
                  <a:pt x="1502" y="3582"/>
                  <a:pt x="1580" y="3582"/>
                </a:cubicBezTo>
                <a:cubicBezTo>
                  <a:pt x="2328" y="3582"/>
                  <a:pt x="1527" y="0"/>
                  <a:pt x="648"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a:off x="4496803" y="4744738"/>
            <a:ext cx="39756" cy="98603"/>
          </a:xfrm>
          <a:custGeom>
            <a:rect b="b" l="l" r="r" t="t"/>
            <a:pathLst>
              <a:path extrusionOk="0" h="3132" w="1264">
                <a:moveTo>
                  <a:pt x="895" y="554"/>
                </a:moveTo>
                <a:cubicBezTo>
                  <a:pt x="895" y="554"/>
                  <a:pt x="895" y="554"/>
                  <a:pt x="895" y="554"/>
                </a:cubicBezTo>
                <a:lnTo>
                  <a:pt x="895" y="554"/>
                </a:lnTo>
                <a:cubicBezTo>
                  <a:pt x="895" y="554"/>
                  <a:pt x="895" y="554"/>
                  <a:pt x="895" y="554"/>
                </a:cubicBezTo>
                <a:close/>
                <a:moveTo>
                  <a:pt x="318" y="1"/>
                </a:moveTo>
                <a:lnTo>
                  <a:pt x="318" y="1"/>
                </a:lnTo>
                <a:cubicBezTo>
                  <a:pt x="353" y="267"/>
                  <a:pt x="424" y="530"/>
                  <a:pt x="485" y="793"/>
                </a:cubicBezTo>
                <a:cubicBezTo>
                  <a:pt x="550" y="1059"/>
                  <a:pt x="619" y="1318"/>
                  <a:pt x="690" y="1581"/>
                </a:cubicBezTo>
                <a:cubicBezTo>
                  <a:pt x="694" y="1581"/>
                  <a:pt x="694" y="1585"/>
                  <a:pt x="694" y="1588"/>
                </a:cubicBezTo>
                <a:cubicBezTo>
                  <a:pt x="599" y="1510"/>
                  <a:pt x="499" y="1431"/>
                  <a:pt x="400" y="1356"/>
                </a:cubicBezTo>
                <a:cubicBezTo>
                  <a:pt x="271" y="1254"/>
                  <a:pt x="137" y="1154"/>
                  <a:pt x="0" y="1059"/>
                </a:cubicBezTo>
                <a:lnTo>
                  <a:pt x="0" y="1059"/>
                </a:lnTo>
                <a:cubicBezTo>
                  <a:pt x="120" y="1175"/>
                  <a:pt x="240" y="1288"/>
                  <a:pt x="363" y="1397"/>
                </a:cubicBezTo>
                <a:cubicBezTo>
                  <a:pt x="482" y="1506"/>
                  <a:pt x="608" y="1612"/>
                  <a:pt x="731" y="1715"/>
                </a:cubicBezTo>
                <a:cubicBezTo>
                  <a:pt x="769" y="1851"/>
                  <a:pt x="807" y="1988"/>
                  <a:pt x="848" y="2120"/>
                </a:cubicBezTo>
                <a:cubicBezTo>
                  <a:pt x="612" y="1991"/>
                  <a:pt x="369" y="1868"/>
                  <a:pt x="120" y="1759"/>
                </a:cubicBezTo>
                <a:lnTo>
                  <a:pt x="120" y="1759"/>
                </a:lnTo>
                <a:cubicBezTo>
                  <a:pt x="366" y="1929"/>
                  <a:pt x="622" y="2079"/>
                  <a:pt x="878" y="2227"/>
                </a:cubicBezTo>
                <a:cubicBezTo>
                  <a:pt x="892" y="2271"/>
                  <a:pt x="906" y="2315"/>
                  <a:pt x="919" y="2360"/>
                </a:cubicBezTo>
                <a:lnTo>
                  <a:pt x="1038" y="2749"/>
                </a:lnTo>
                <a:cubicBezTo>
                  <a:pt x="1083" y="2875"/>
                  <a:pt x="1120" y="3005"/>
                  <a:pt x="1168" y="3131"/>
                </a:cubicBezTo>
                <a:cubicBezTo>
                  <a:pt x="1138" y="3001"/>
                  <a:pt x="1106" y="2868"/>
                  <a:pt x="1076" y="2739"/>
                </a:cubicBezTo>
                <a:lnTo>
                  <a:pt x="977" y="2342"/>
                </a:lnTo>
                <a:cubicBezTo>
                  <a:pt x="963" y="2298"/>
                  <a:pt x="953" y="2254"/>
                  <a:pt x="939" y="2210"/>
                </a:cubicBezTo>
                <a:cubicBezTo>
                  <a:pt x="1001" y="2063"/>
                  <a:pt x="1059" y="1916"/>
                  <a:pt x="1114" y="1769"/>
                </a:cubicBezTo>
                <a:cubicBezTo>
                  <a:pt x="1141" y="1694"/>
                  <a:pt x="1168" y="1619"/>
                  <a:pt x="1193" y="1544"/>
                </a:cubicBezTo>
                <a:cubicBezTo>
                  <a:pt x="1216" y="1469"/>
                  <a:pt x="1243" y="1397"/>
                  <a:pt x="1264" y="1322"/>
                </a:cubicBezTo>
                <a:lnTo>
                  <a:pt x="1264" y="1322"/>
                </a:lnTo>
                <a:cubicBezTo>
                  <a:pt x="1226" y="1390"/>
                  <a:pt x="1193" y="1465"/>
                  <a:pt x="1155" y="1534"/>
                </a:cubicBezTo>
                <a:cubicBezTo>
                  <a:pt x="1120" y="1605"/>
                  <a:pt x="1086" y="1677"/>
                  <a:pt x="1056" y="1748"/>
                </a:cubicBezTo>
                <a:cubicBezTo>
                  <a:pt x="1004" y="1861"/>
                  <a:pt x="957" y="1974"/>
                  <a:pt x="909" y="2087"/>
                </a:cubicBezTo>
                <a:cubicBezTo>
                  <a:pt x="875" y="1953"/>
                  <a:pt x="837" y="1820"/>
                  <a:pt x="803" y="1690"/>
                </a:cubicBezTo>
                <a:lnTo>
                  <a:pt x="840" y="1124"/>
                </a:lnTo>
                <a:cubicBezTo>
                  <a:pt x="844" y="1028"/>
                  <a:pt x="851" y="932"/>
                  <a:pt x="857" y="837"/>
                </a:cubicBezTo>
                <a:cubicBezTo>
                  <a:pt x="861" y="789"/>
                  <a:pt x="865" y="741"/>
                  <a:pt x="868" y="694"/>
                </a:cubicBezTo>
                <a:cubicBezTo>
                  <a:pt x="871" y="670"/>
                  <a:pt x="875" y="646"/>
                  <a:pt x="878" y="622"/>
                </a:cubicBezTo>
                <a:cubicBezTo>
                  <a:pt x="881" y="598"/>
                  <a:pt x="881" y="571"/>
                  <a:pt x="895" y="554"/>
                </a:cubicBezTo>
                <a:lnTo>
                  <a:pt x="895" y="554"/>
                </a:lnTo>
                <a:cubicBezTo>
                  <a:pt x="865" y="592"/>
                  <a:pt x="861" y="643"/>
                  <a:pt x="848" y="691"/>
                </a:cubicBezTo>
                <a:cubicBezTo>
                  <a:pt x="837" y="735"/>
                  <a:pt x="827" y="782"/>
                  <a:pt x="820" y="830"/>
                </a:cubicBezTo>
                <a:cubicBezTo>
                  <a:pt x="803" y="926"/>
                  <a:pt x="789" y="1022"/>
                  <a:pt x="779" y="1117"/>
                </a:cubicBezTo>
                <a:cubicBezTo>
                  <a:pt x="762" y="1236"/>
                  <a:pt x="752" y="1353"/>
                  <a:pt x="742" y="1472"/>
                </a:cubicBezTo>
                <a:cubicBezTo>
                  <a:pt x="676" y="1240"/>
                  <a:pt x="612" y="1008"/>
                  <a:pt x="544" y="779"/>
                </a:cubicBezTo>
                <a:lnTo>
                  <a:pt x="427" y="390"/>
                </a:lnTo>
                <a:cubicBezTo>
                  <a:pt x="390" y="261"/>
                  <a:pt x="345" y="130"/>
                  <a:pt x="318" y="1"/>
                </a:cubicBezTo>
                <a:close/>
              </a:path>
            </a:pathLst>
          </a:custGeom>
          <a:solidFill>
            <a:srgbClr val="8C52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a:off x="4297427" y="3962142"/>
            <a:ext cx="28056" cy="58463"/>
          </a:xfrm>
          <a:custGeom>
            <a:rect b="b" l="l" r="r" t="t"/>
            <a:pathLst>
              <a:path extrusionOk="0" h="1857" w="892">
                <a:moveTo>
                  <a:pt x="350" y="1"/>
                </a:moveTo>
                <a:cubicBezTo>
                  <a:pt x="333" y="1"/>
                  <a:pt x="315" y="2"/>
                  <a:pt x="297" y="5"/>
                </a:cubicBezTo>
                <a:cubicBezTo>
                  <a:pt x="117" y="36"/>
                  <a:pt x="1" y="214"/>
                  <a:pt x="31" y="408"/>
                </a:cubicBezTo>
                <a:lnTo>
                  <a:pt x="206" y="1558"/>
                </a:lnTo>
                <a:cubicBezTo>
                  <a:pt x="237" y="1734"/>
                  <a:pt x="381" y="1857"/>
                  <a:pt x="540" y="1857"/>
                </a:cubicBezTo>
                <a:cubicBezTo>
                  <a:pt x="557" y="1857"/>
                  <a:pt x="574" y="1855"/>
                  <a:pt x="592" y="1852"/>
                </a:cubicBezTo>
                <a:cubicBezTo>
                  <a:pt x="773" y="1821"/>
                  <a:pt x="891" y="1640"/>
                  <a:pt x="858" y="1449"/>
                </a:cubicBezTo>
                <a:lnTo>
                  <a:pt x="683" y="296"/>
                </a:lnTo>
                <a:cubicBezTo>
                  <a:pt x="653" y="123"/>
                  <a:pt x="511" y="1"/>
                  <a:pt x="350"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a:off x="4267705" y="3970579"/>
            <a:ext cx="44568" cy="52167"/>
          </a:xfrm>
          <a:custGeom>
            <a:rect b="b" l="l" r="r" t="t"/>
            <a:pathLst>
              <a:path extrusionOk="0" h="1657" w="1417">
                <a:moveTo>
                  <a:pt x="361" y="0"/>
                </a:moveTo>
                <a:cubicBezTo>
                  <a:pt x="297" y="0"/>
                  <a:pt x="233" y="19"/>
                  <a:pt x="177" y="58"/>
                </a:cubicBezTo>
                <a:cubicBezTo>
                  <a:pt x="31" y="164"/>
                  <a:pt x="0" y="376"/>
                  <a:pt x="113" y="536"/>
                </a:cubicBezTo>
                <a:lnTo>
                  <a:pt x="765" y="1502"/>
                </a:lnTo>
                <a:cubicBezTo>
                  <a:pt x="836" y="1603"/>
                  <a:pt x="947" y="1657"/>
                  <a:pt x="1056" y="1657"/>
                </a:cubicBezTo>
                <a:cubicBezTo>
                  <a:pt x="1120" y="1657"/>
                  <a:pt x="1184" y="1639"/>
                  <a:pt x="1239" y="1601"/>
                </a:cubicBezTo>
                <a:cubicBezTo>
                  <a:pt x="1386" y="1495"/>
                  <a:pt x="1417" y="1280"/>
                  <a:pt x="1304" y="1120"/>
                </a:cubicBezTo>
                <a:lnTo>
                  <a:pt x="653" y="154"/>
                </a:lnTo>
                <a:cubicBezTo>
                  <a:pt x="581" y="55"/>
                  <a:pt x="471" y="0"/>
                  <a:pt x="361"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a:off x="4250846" y="3988996"/>
            <a:ext cx="52085" cy="45429"/>
          </a:xfrm>
          <a:custGeom>
            <a:rect b="b" l="l" r="r" t="t"/>
            <a:pathLst>
              <a:path extrusionOk="0" h="1443" w="1656">
                <a:moveTo>
                  <a:pt x="366" y="0"/>
                </a:moveTo>
                <a:cubicBezTo>
                  <a:pt x="271" y="0"/>
                  <a:pt x="179" y="39"/>
                  <a:pt x="116" y="115"/>
                </a:cubicBezTo>
                <a:cubicBezTo>
                  <a:pt x="1" y="255"/>
                  <a:pt x="24" y="470"/>
                  <a:pt x="174" y="593"/>
                </a:cubicBezTo>
                <a:lnTo>
                  <a:pt x="1058" y="1357"/>
                </a:lnTo>
                <a:cubicBezTo>
                  <a:pt x="1126" y="1414"/>
                  <a:pt x="1209" y="1443"/>
                  <a:pt x="1291" y="1443"/>
                </a:cubicBezTo>
                <a:cubicBezTo>
                  <a:pt x="1385" y="1443"/>
                  <a:pt x="1477" y="1404"/>
                  <a:pt x="1540" y="1327"/>
                </a:cubicBezTo>
                <a:cubicBezTo>
                  <a:pt x="1655" y="1187"/>
                  <a:pt x="1628" y="975"/>
                  <a:pt x="1479" y="849"/>
                </a:cubicBezTo>
                <a:lnTo>
                  <a:pt x="598" y="84"/>
                </a:lnTo>
                <a:cubicBezTo>
                  <a:pt x="529" y="28"/>
                  <a:pt x="446" y="0"/>
                  <a:pt x="366"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a:off x="4248928" y="4019721"/>
            <a:ext cx="59791" cy="29153"/>
          </a:xfrm>
          <a:custGeom>
            <a:rect b="b" l="l" r="r" t="t"/>
            <a:pathLst>
              <a:path extrusionOk="0" h="926" w="1901">
                <a:moveTo>
                  <a:pt x="371" y="1"/>
                </a:moveTo>
                <a:cubicBezTo>
                  <a:pt x="211" y="1"/>
                  <a:pt x="69" y="105"/>
                  <a:pt x="37" y="258"/>
                </a:cubicBezTo>
                <a:cubicBezTo>
                  <a:pt x="0" y="436"/>
                  <a:pt x="123" y="613"/>
                  <a:pt x="314" y="654"/>
                </a:cubicBezTo>
                <a:lnTo>
                  <a:pt x="1450" y="917"/>
                </a:lnTo>
                <a:cubicBezTo>
                  <a:pt x="1477" y="923"/>
                  <a:pt x="1503" y="926"/>
                  <a:pt x="1530" y="926"/>
                </a:cubicBezTo>
                <a:cubicBezTo>
                  <a:pt x="1690" y="926"/>
                  <a:pt x="1832" y="821"/>
                  <a:pt x="1864" y="668"/>
                </a:cubicBezTo>
                <a:cubicBezTo>
                  <a:pt x="1901" y="490"/>
                  <a:pt x="1778" y="313"/>
                  <a:pt x="1587" y="272"/>
                </a:cubicBezTo>
                <a:lnTo>
                  <a:pt x="451" y="9"/>
                </a:lnTo>
                <a:cubicBezTo>
                  <a:pt x="424" y="4"/>
                  <a:pt x="397" y="1"/>
                  <a:pt x="371"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a:off x="4312681" y="3982920"/>
            <a:ext cx="46833" cy="53142"/>
          </a:xfrm>
          <a:custGeom>
            <a:rect b="b" l="l" r="r" t="t"/>
            <a:pathLst>
              <a:path extrusionOk="0" h="1688" w="1489">
                <a:moveTo>
                  <a:pt x="1045" y="0"/>
                </a:moveTo>
                <a:cubicBezTo>
                  <a:pt x="920" y="0"/>
                  <a:pt x="797" y="61"/>
                  <a:pt x="724" y="175"/>
                </a:cubicBezTo>
                <a:lnTo>
                  <a:pt x="120" y="1086"/>
                </a:lnTo>
                <a:cubicBezTo>
                  <a:pt x="1" y="1264"/>
                  <a:pt x="52" y="1506"/>
                  <a:pt x="229" y="1622"/>
                </a:cubicBezTo>
                <a:cubicBezTo>
                  <a:pt x="295" y="1667"/>
                  <a:pt x="370" y="1688"/>
                  <a:pt x="444" y="1688"/>
                </a:cubicBezTo>
                <a:cubicBezTo>
                  <a:pt x="569" y="1688"/>
                  <a:pt x="693" y="1627"/>
                  <a:pt x="768" y="1513"/>
                </a:cubicBezTo>
                <a:lnTo>
                  <a:pt x="1369" y="602"/>
                </a:lnTo>
                <a:cubicBezTo>
                  <a:pt x="1489" y="424"/>
                  <a:pt x="1441" y="181"/>
                  <a:pt x="1260" y="66"/>
                </a:cubicBezTo>
                <a:cubicBezTo>
                  <a:pt x="1194" y="21"/>
                  <a:pt x="1119" y="0"/>
                  <a:pt x="1045"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a:off x="4270818" y="3995607"/>
            <a:ext cx="77751" cy="62524"/>
          </a:xfrm>
          <a:custGeom>
            <a:rect b="b" l="l" r="r" t="t"/>
            <a:pathLst>
              <a:path extrusionOk="0" h="1986" w="2472">
                <a:moveTo>
                  <a:pt x="1328" y="0"/>
                </a:moveTo>
                <a:cubicBezTo>
                  <a:pt x="1239" y="0"/>
                  <a:pt x="1149" y="21"/>
                  <a:pt x="1066" y="62"/>
                </a:cubicBezTo>
                <a:lnTo>
                  <a:pt x="410" y="390"/>
                </a:lnTo>
                <a:cubicBezTo>
                  <a:pt x="119" y="533"/>
                  <a:pt x="1" y="888"/>
                  <a:pt x="144" y="1182"/>
                </a:cubicBezTo>
                <a:lnTo>
                  <a:pt x="382" y="1656"/>
                </a:lnTo>
                <a:cubicBezTo>
                  <a:pt x="486" y="1864"/>
                  <a:pt x="694" y="1985"/>
                  <a:pt x="911" y="1985"/>
                </a:cubicBezTo>
                <a:cubicBezTo>
                  <a:pt x="999" y="1985"/>
                  <a:pt x="1089" y="1965"/>
                  <a:pt x="1175" y="1922"/>
                </a:cubicBezTo>
                <a:lnTo>
                  <a:pt x="2062" y="1478"/>
                </a:lnTo>
                <a:cubicBezTo>
                  <a:pt x="2356" y="1335"/>
                  <a:pt x="2471" y="980"/>
                  <a:pt x="2328" y="687"/>
                </a:cubicBezTo>
                <a:cubicBezTo>
                  <a:pt x="2287" y="608"/>
                  <a:pt x="2229" y="536"/>
                  <a:pt x="2158" y="482"/>
                </a:cubicBezTo>
                <a:lnTo>
                  <a:pt x="1687" y="123"/>
                </a:lnTo>
                <a:cubicBezTo>
                  <a:pt x="1581" y="41"/>
                  <a:pt x="1455" y="0"/>
                  <a:pt x="1328"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9"/>
          <p:cNvSpPr/>
          <p:nvPr/>
        </p:nvSpPr>
        <p:spPr>
          <a:xfrm>
            <a:off x="4303875" y="4034297"/>
            <a:ext cx="44914" cy="33497"/>
          </a:xfrm>
          <a:custGeom>
            <a:rect b="b" l="l" r="r" t="t"/>
            <a:pathLst>
              <a:path extrusionOk="0" h="1064" w="1428">
                <a:moveTo>
                  <a:pt x="922" y="0"/>
                </a:moveTo>
                <a:lnTo>
                  <a:pt x="1" y="697"/>
                </a:lnTo>
                <a:lnTo>
                  <a:pt x="393" y="1062"/>
                </a:lnTo>
                <a:cubicBezTo>
                  <a:pt x="393" y="1062"/>
                  <a:pt x="403" y="1063"/>
                  <a:pt x="421" y="1063"/>
                </a:cubicBezTo>
                <a:cubicBezTo>
                  <a:pt x="494" y="1063"/>
                  <a:pt x="706" y="1046"/>
                  <a:pt x="1025" y="878"/>
                </a:cubicBezTo>
                <a:cubicBezTo>
                  <a:pt x="1428" y="666"/>
                  <a:pt x="1338" y="465"/>
                  <a:pt x="1338" y="465"/>
                </a:cubicBezTo>
                <a:lnTo>
                  <a:pt x="922" y="0"/>
                </a:ln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9"/>
          <p:cNvSpPr/>
          <p:nvPr/>
        </p:nvSpPr>
        <p:spPr>
          <a:xfrm>
            <a:off x="4301610" y="3599508"/>
            <a:ext cx="779739" cy="773525"/>
          </a:xfrm>
          <a:custGeom>
            <a:rect b="b" l="l" r="r" t="t"/>
            <a:pathLst>
              <a:path extrusionOk="0" h="24570" w="24791">
                <a:moveTo>
                  <a:pt x="20783" y="0"/>
                </a:moveTo>
                <a:cubicBezTo>
                  <a:pt x="20264" y="5786"/>
                  <a:pt x="12734" y="10090"/>
                  <a:pt x="11368" y="10391"/>
                </a:cubicBezTo>
                <a:cubicBezTo>
                  <a:pt x="11368" y="10391"/>
                  <a:pt x="10340" y="10766"/>
                  <a:pt x="9231" y="11654"/>
                </a:cubicBezTo>
                <a:cubicBezTo>
                  <a:pt x="8199" y="12479"/>
                  <a:pt x="5482" y="14409"/>
                  <a:pt x="3701" y="14409"/>
                </a:cubicBezTo>
                <a:cubicBezTo>
                  <a:pt x="3574" y="14409"/>
                  <a:pt x="3452" y="14399"/>
                  <a:pt x="3336" y="14378"/>
                </a:cubicBezTo>
                <a:cubicBezTo>
                  <a:pt x="2305" y="14197"/>
                  <a:pt x="1741" y="14033"/>
                  <a:pt x="1455" y="13931"/>
                </a:cubicBezTo>
                <a:cubicBezTo>
                  <a:pt x="1432" y="13923"/>
                  <a:pt x="1409" y="13919"/>
                  <a:pt x="1387" y="13919"/>
                </a:cubicBezTo>
                <a:cubicBezTo>
                  <a:pt x="1296" y="13919"/>
                  <a:pt x="1217" y="13982"/>
                  <a:pt x="1193" y="14078"/>
                </a:cubicBezTo>
                <a:cubicBezTo>
                  <a:pt x="1161" y="14194"/>
                  <a:pt x="1080" y="14323"/>
                  <a:pt x="878" y="14409"/>
                </a:cubicBezTo>
                <a:cubicBezTo>
                  <a:pt x="656" y="14504"/>
                  <a:pt x="438" y="14535"/>
                  <a:pt x="277" y="14542"/>
                </a:cubicBezTo>
                <a:cubicBezTo>
                  <a:pt x="123" y="14549"/>
                  <a:pt x="1" y="14678"/>
                  <a:pt x="8" y="14832"/>
                </a:cubicBezTo>
                <a:cubicBezTo>
                  <a:pt x="38" y="15392"/>
                  <a:pt x="284" y="16600"/>
                  <a:pt x="1762" y="17348"/>
                </a:cubicBezTo>
                <a:cubicBezTo>
                  <a:pt x="3736" y="18344"/>
                  <a:pt x="4114" y="18434"/>
                  <a:pt x="4114" y="18434"/>
                </a:cubicBezTo>
                <a:cubicBezTo>
                  <a:pt x="4114" y="18434"/>
                  <a:pt x="4888" y="17901"/>
                  <a:pt x="5576" y="17901"/>
                </a:cubicBezTo>
                <a:cubicBezTo>
                  <a:pt x="5946" y="17901"/>
                  <a:pt x="6291" y="18055"/>
                  <a:pt x="6477" y="18529"/>
                </a:cubicBezTo>
                <a:cubicBezTo>
                  <a:pt x="7009" y="19888"/>
                  <a:pt x="10635" y="23994"/>
                  <a:pt x="15710" y="24513"/>
                </a:cubicBezTo>
                <a:cubicBezTo>
                  <a:pt x="16083" y="24551"/>
                  <a:pt x="16451" y="24569"/>
                  <a:pt x="16812" y="24569"/>
                </a:cubicBezTo>
                <a:cubicBezTo>
                  <a:pt x="21356" y="24569"/>
                  <a:pt x="24790" y="21718"/>
                  <a:pt x="24312" y="19921"/>
                </a:cubicBezTo>
                <a:cubicBezTo>
                  <a:pt x="23794" y="17980"/>
                  <a:pt x="18459" y="12999"/>
                  <a:pt x="18459" y="12999"/>
                </a:cubicBezTo>
                <a:cubicBezTo>
                  <a:pt x="18459" y="12999"/>
                  <a:pt x="20916" y="10868"/>
                  <a:pt x="22240" y="6769"/>
                </a:cubicBezTo>
                <a:cubicBezTo>
                  <a:pt x="23568" y="2673"/>
                  <a:pt x="22108" y="375"/>
                  <a:pt x="22108" y="375"/>
                </a:cubicBezTo>
                <a:cubicBezTo>
                  <a:pt x="22108" y="375"/>
                  <a:pt x="22015" y="478"/>
                  <a:pt x="21786" y="478"/>
                </a:cubicBezTo>
                <a:cubicBezTo>
                  <a:pt x="21688" y="478"/>
                  <a:pt x="21565" y="459"/>
                  <a:pt x="21415" y="406"/>
                </a:cubicBezTo>
                <a:cubicBezTo>
                  <a:pt x="20909" y="229"/>
                  <a:pt x="20783" y="0"/>
                  <a:pt x="20783" y="0"/>
                </a:cubicBezTo>
                <a:close/>
              </a:path>
            </a:pathLst>
          </a:custGeom>
          <a:solidFill>
            <a:srgbClr val="FF9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a:off x="4369264" y="4175145"/>
            <a:ext cx="776877" cy="244241"/>
          </a:xfrm>
          <a:custGeom>
            <a:rect b="b" l="l" r="r" t="t"/>
            <a:pathLst>
              <a:path extrusionOk="0" h="7758" w="24700">
                <a:moveTo>
                  <a:pt x="6955" y="1"/>
                </a:moveTo>
                <a:cubicBezTo>
                  <a:pt x="4650" y="1"/>
                  <a:pt x="1959" y="776"/>
                  <a:pt x="1871" y="913"/>
                </a:cubicBezTo>
                <a:cubicBezTo>
                  <a:pt x="0" y="3818"/>
                  <a:pt x="6521" y="7078"/>
                  <a:pt x="10781" y="7692"/>
                </a:cubicBezTo>
                <a:cubicBezTo>
                  <a:pt x="11087" y="7736"/>
                  <a:pt x="11421" y="7757"/>
                  <a:pt x="11777" y="7757"/>
                </a:cubicBezTo>
                <a:cubicBezTo>
                  <a:pt x="16392" y="7757"/>
                  <a:pt x="24700" y="4262"/>
                  <a:pt x="22199" y="1876"/>
                </a:cubicBezTo>
                <a:cubicBezTo>
                  <a:pt x="21485" y="1194"/>
                  <a:pt x="20254" y="840"/>
                  <a:pt x="18919" y="840"/>
                </a:cubicBezTo>
                <a:cubicBezTo>
                  <a:pt x="17533" y="840"/>
                  <a:pt x="16035" y="1221"/>
                  <a:pt x="14887" y="2012"/>
                </a:cubicBezTo>
                <a:cubicBezTo>
                  <a:pt x="13286" y="3115"/>
                  <a:pt x="12996" y="4234"/>
                  <a:pt x="12996" y="4234"/>
                </a:cubicBezTo>
                <a:lnTo>
                  <a:pt x="12228" y="2896"/>
                </a:lnTo>
                <a:lnTo>
                  <a:pt x="11296" y="3381"/>
                </a:lnTo>
                <a:lnTo>
                  <a:pt x="10030" y="1118"/>
                </a:lnTo>
                <a:cubicBezTo>
                  <a:pt x="9559" y="274"/>
                  <a:pt x="8325" y="1"/>
                  <a:pt x="6955" y="1"/>
                </a:cubicBez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a:off x="4833625" y="3591669"/>
            <a:ext cx="245801" cy="417080"/>
          </a:xfrm>
          <a:custGeom>
            <a:rect b="b" l="l" r="r" t="t"/>
            <a:pathLst>
              <a:path extrusionOk="0" h="13248" w="7815">
                <a:moveTo>
                  <a:pt x="5503" y="0"/>
                </a:moveTo>
                <a:lnTo>
                  <a:pt x="5264" y="959"/>
                </a:lnTo>
                <a:cubicBezTo>
                  <a:pt x="5264" y="959"/>
                  <a:pt x="5264" y="959"/>
                  <a:pt x="5265" y="959"/>
                </a:cubicBezTo>
                <a:cubicBezTo>
                  <a:pt x="5390" y="959"/>
                  <a:pt x="6050" y="4052"/>
                  <a:pt x="4476" y="7410"/>
                </a:cubicBezTo>
                <a:cubicBezTo>
                  <a:pt x="3175" y="10182"/>
                  <a:pt x="1483" y="12173"/>
                  <a:pt x="1305" y="12173"/>
                </a:cubicBezTo>
                <a:cubicBezTo>
                  <a:pt x="1304" y="12173"/>
                  <a:pt x="1302" y="12173"/>
                  <a:pt x="1301" y="12173"/>
                </a:cubicBezTo>
                <a:cubicBezTo>
                  <a:pt x="1141" y="12142"/>
                  <a:pt x="0" y="11736"/>
                  <a:pt x="0" y="11736"/>
                </a:cubicBezTo>
                <a:lnTo>
                  <a:pt x="0" y="11736"/>
                </a:lnTo>
                <a:lnTo>
                  <a:pt x="1544" y="13248"/>
                </a:lnTo>
                <a:cubicBezTo>
                  <a:pt x="1544" y="13248"/>
                  <a:pt x="7814" y="9581"/>
                  <a:pt x="7206" y="5660"/>
                </a:cubicBezTo>
                <a:cubicBezTo>
                  <a:pt x="6603" y="1737"/>
                  <a:pt x="5503" y="0"/>
                  <a:pt x="5503" y="0"/>
                </a:cubicBez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a:off x="4283053" y="4046764"/>
            <a:ext cx="316664" cy="160561"/>
          </a:xfrm>
          <a:custGeom>
            <a:rect b="b" l="l" r="r" t="t"/>
            <a:pathLst>
              <a:path extrusionOk="0" h="5100" w="10068">
                <a:moveTo>
                  <a:pt x="587" y="0"/>
                </a:moveTo>
                <a:lnTo>
                  <a:pt x="587" y="0"/>
                </a:lnTo>
                <a:cubicBezTo>
                  <a:pt x="1" y="1151"/>
                  <a:pt x="403" y="3923"/>
                  <a:pt x="3192" y="4786"/>
                </a:cubicBezTo>
                <a:cubicBezTo>
                  <a:pt x="3909" y="5009"/>
                  <a:pt x="4714" y="5099"/>
                  <a:pt x="5513" y="5099"/>
                </a:cubicBezTo>
                <a:cubicBezTo>
                  <a:pt x="7820" y="5099"/>
                  <a:pt x="10067" y="4344"/>
                  <a:pt x="9941" y="3844"/>
                </a:cubicBezTo>
                <a:cubicBezTo>
                  <a:pt x="9769" y="3181"/>
                  <a:pt x="8256" y="2519"/>
                  <a:pt x="6521" y="2519"/>
                </a:cubicBezTo>
                <a:cubicBezTo>
                  <a:pt x="6494" y="2519"/>
                  <a:pt x="6468" y="2519"/>
                  <a:pt x="6442" y="2519"/>
                </a:cubicBezTo>
                <a:cubicBezTo>
                  <a:pt x="4674" y="2536"/>
                  <a:pt x="5305" y="3461"/>
                  <a:pt x="4923" y="3540"/>
                </a:cubicBezTo>
                <a:cubicBezTo>
                  <a:pt x="4873" y="3551"/>
                  <a:pt x="4818" y="3556"/>
                  <a:pt x="4756" y="3556"/>
                </a:cubicBezTo>
                <a:cubicBezTo>
                  <a:pt x="4342" y="3556"/>
                  <a:pt x="3638" y="3306"/>
                  <a:pt x="2377" y="2653"/>
                </a:cubicBezTo>
                <a:cubicBezTo>
                  <a:pt x="929" y="1902"/>
                  <a:pt x="587" y="0"/>
                  <a:pt x="587" y="0"/>
                </a:cubicBez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a:off x="4562003" y="3958175"/>
            <a:ext cx="94924" cy="133234"/>
          </a:xfrm>
          <a:custGeom>
            <a:rect b="b" l="l" r="r" t="t"/>
            <a:pathLst>
              <a:path extrusionOk="0" h="4232" w="3018">
                <a:moveTo>
                  <a:pt x="3006" y="1"/>
                </a:moveTo>
                <a:cubicBezTo>
                  <a:pt x="3001" y="1"/>
                  <a:pt x="2992" y="2"/>
                  <a:pt x="2980" y="5"/>
                </a:cubicBezTo>
                <a:cubicBezTo>
                  <a:pt x="2982" y="10"/>
                  <a:pt x="2982" y="17"/>
                  <a:pt x="2981" y="25"/>
                </a:cubicBezTo>
                <a:lnTo>
                  <a:pt x="2981" y="25"/>
                </a:lnTo>
                <a:cubicBezTo>
                  <a:pt x="3008" y="8"/>
                  <a:pt x="3017" y="1"/>
                  <a:pt x="3006" y="1"/>
                </a:cubicBezTo>
                <a:close/>
                <a:moveTo>
                  <a:pt x="2981" y="25"/>
                </a:moveTo>
                <a:cubicBezTo>
                  <a:pt x="2789" y="142"/>
                  <a:pt x="1700" y="701"/>
                  <a:pt x="860" y="2053"/>
                </a:cubicBezTo>
                <a:cubicBezTo>
                  <a:pt x="0" y="3436"/>
                  <a:pt x="54" y="4231"/>
                  <a:pt x="54" y="4231"/>
                </a:cubicBezTo>
                <a:cubicBezTo>
                  <a:pt x="1311" y="1794"/>
                  <a:pt x="2939" y="273"/>
                  <a:pt x="2981" y="25"/>
                </a:cubicBezTo>
                <a:close/>
              </a:path>
            </a:pathLst>
          </a:custGeom>
          <a:solidFill>
            <a:srgbClr val="DB83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a:off x="4761253" y="3599508"/>
            <a:ext cx="262534" cy="409241"/>
          </a:xfrm>
          <a:custGeom>
            <a:rect b="b" l="l" r="r" t="t"/>
            <a:pathLst>
              <a:path extrusionOk="0" h="12999" w="8347">
                <a:moveTo>
                  <a:pt x="6169" y="0"/>
                </a:moveTo>
                <a:cubicBezTo>
                  <a:pt x="6162" y="92"/>
                  <a:pt x="6152" y="188"/>
                  <a:pt x="6139" y="279"/>
                </a:cubicBezTo>
                <a:cubicBezTo>
                  <a:pt x="6265" y="266"/>
                  <a:pt x="6377" y="259"/>
                  <a:pt x="6473" y="259"/>
                </a:cubicBezTo>
                <a:cubicBezTo>
                  <a:pt x="6237" y="123"/>
                  <a:pt x="6169" y="0"/>
                  <a:pt x="6169" y="0"/>
                </a:cubicBezTo>
                <a:close/>
                <a:moveTo>
                  <a:pt x="6449" y="2997"/>
                </a:moveTo>
                <a:cubicBezTo>
                  <a:pt x="6473" y="3127"/>
                  <a:pt x="6487" y="3254"/>
                  <a:pt x="6497" y="3380"/>
                </a:cubicBezTo>
                <a:cubicBezTo>
                  <a:pt x="6490" y="3254"/>
                  <a:pt x="6473" y="3127"/>
                  <a:pt x="6449" y="2997"/>
                </a:cubicBezTo>
                <a:close/>
                <a:moveTo>
                  <a:pt x="6869" y="430"/>
                </a:moveTo>
                <a:lnTo>
                  <a:pt x="6869" y="430"/>
                </a:lnTo>
                <a:cubicBezTo>
                  <a:pt x="7104" y="782"/>
                  <a:pt x="7101" y="1580"/>
                  <a:pt x="7094" y="1662"/>
                </a:cubicBezTo>
                <a:cubicBezTo>
                  <a:pt x="7087" y="1765"/>
                  <a:pt x="6623" y="1843"/>
                  <a:pt x="6538" y="1861"/>
                </a:cubicBezTo>
                <a:cubicBezTo>
                  <a:pt x="6452" y="1877"/>
                  <a:pt x="6596" y="2212"/>
                  <a:pt x="6623" y="2355"/>
                </a:cubicBezTo>
                <a:cubicBezTo>
                  <a:pt x="6643" y="2471"/>
                  <a:pt x="6660" y="2584"/>
                  <a:pt x="6397" y="2673"/>
                </a:cubicBezTo>
                <a:cubicBezTo>
                  <a:pt x="6500" y="3011"/>
                  <a:pt x="6569" y="3366"/>
                  <a:pt x="6561" y="3720"/>
                </a:cubicBezTo>
                <a:cubicBezTo>
                  <a:pt x="6561" y="3898"/>
                  <a:pt x="6528" y="4076"/>
                  <a:pt x="6483" y="4250"/>
                </a:cubicBezTo>
                <a:cubicBezTo>
                  <a:pt x="6421" y="4417"/>
                  <a:pt x="6353" y="4581"/>
                  <a:pt x="6244" y="4724"/>
                </a:cubicBezTo>
                <a:cubicBezTo>
                  <a:pt x="6134" y="4875"/>
                  <a:pt x="6005" y="5004"/>
                  <a:pt x="5858" y="5117"/>
                </a:cubicBezTo>
                <a:cubicBezTo>
                  <a:pt x="5885" y="5229"/>
                  <a:pt x="5906" y="5356"/>
                  <a:pt x="5926" y="5499"/>
                </a:cubicBezTo>
                <a:cubicBezTo>
                  <a:pt x="6203" y="7564"/>
                  <a:pt x="1124" y="9882"/>
                  <a:pt x="89" y="10166"/>
                </a:cubicBezTo>
                <a:cubicBezTo>
                  <a:pt x="59" y="10176"/>
                  <a:pt x="28" y="10183"/>
                  <a:pt x="1" y="10193"/>
                </a:cubicBezTo>
                <a:cubicBezTo>
                  <a:pt x="407" y="10384"/>
                  <a:pt x="1270" y="10794"/>
                  <a:pt x="1612" y="11005"/>
                </a:cubicBezTo>
                <a:cubicBezTo>
                  <a:pt x="1915" y="11196"/>
                  <a:pt x="2263" y="11480"/>
                  <a:pt x="2595" y="11774"/>
                </a:cubicBezTo>
                <a:lnTo>
                  <a:pt x="2301" y="11487"/>
                </a:lnTo>
                <a:lnTo>
                  <a:pt x="2301" y="11487"/>
                </a:lnTo>
                <a:cubicBezTo>
                  <a:pt x="2301" y="11487"/>
                  <a:pt x="3442" y="11893"/>
                  <a:pt x="3602" y="11924"/>
                </a:cubicBezTo>
                <a:lnTo>
                  <a:pt x="3605" y="11924"/>
                </a:lnTo>
                <a:cubicBezTo>
                  <a:pt x="3786" y="11924"/>
                  <a:pt x="5476" y="9934"/>
                  <a:pt x="6777" y="7161"/>
                </a:cubicBezTo>
                <a:cubicBezTo>
                  <a:pt x="8346" y="3806"/>
                  <a:pt x="7691" y="710"/>
                  <a:pt x="7565" y="710"/>
                </a:cubicBezTo>
                <a:lnTo>
                  <a:pt x="7568" y="689"/>
                </a:lnTo>
                <a:lnTo>
                  <a:pt x="7207" y="478"/>
                </a:lnTo>
                <a:lnTo>
                  <a:pt x="7172" y="478"/>
                </a:lnTo>
                <a:cubicBezTo>
                  <a:pt x="7091" y="478"/>
                  <a:pt x="6991" y="464"/>
                  <a:pt x="6869" y="430"/>
                </a:cubicBezTo>
                <a:close/>
                <a:moveTo>
                  <a:pt x="3834" y="12989"/>
                </a:moveTo>
                <a:lnTo>
                  <a:pt x="3845" y="12999"/>
                </a:lnTo>
                <a:cubicBezTo>
                  <a:pt x="3845" y="12995"/>
                  <a:pt x="3841" y="12992"/>
                  <a:pt x="3834" y="12989"/>
                </a:cubicBezTo>
                <a:close/>
              </a:path>
            </a:pathLst>
          </a:custGeom>
          <a:solidFill>
            <a:srgbClr val="FA9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a:off x="4833625" y="3621199"/>
            <a:ext cx="190162" cy="387550"/>
          </a:xfrm>
          <a:custGeom>
            <a:rect b="b" l="l" r="r" t="t"/>
            <a:pathLst>
              <a:path extrusionOk="0" h="12310" w="6046">
                <a:moveTo>
                  <a:pt x="5267" y="0"/>
                </a:moveTo>
                <a:lnTo>
                  <a:pt x="5264" y="21"/>
                </a:lnTo>
                <a:cubicBezTo>
                  <a:pt x="5390" y="21"/>
                  <a:pt x="6045" y="3117"/>
                  <a:pt x="4476" y="6472"/>
                </a:cubicBezTo>
                <a:cubicBezTo>
                  <a:pt x="3175" y="9245"/>
                  <a:pt x="1485" y="11235"/>
                  <a:pt x="1304" y="11235"/>
                </a:cubicBezTo>
                <a:lnTo>
                  <a:pt x="1301" y="11235"/>
                </a:lnTo>
                <a:cubicBezTo>
                  <a:pt x="1141" y="11204"/>
                  <a:pt x="0" y="10798"/>
                  <a:pt x="0" y="10798"/>
                </a:cubicBezTo>
                <a:lnTo>
                  <a:pt x="0" y="10798"/>
                </a:lnTo>
                <a:lnTo>
                  <a:pt x="294" y="11085"/>
                </a:lnTo>
                <a:cubicBezTo>
                  <a:pt x="909" y="11634"/>
                  <a:pt x="1454" y="12218"/>
                  <a:pt x="1533" y="12300"/>
                </a:cubicBezTo>
                <a:lnTo>
                  <a:pt x="1544" y="12310"/>
                </a:lnTo>
                <a:cubicBezTo>
                  <a:pt x="1544" y="12310"/>
                  <a:pt x="1802" y="12081"/>
                  <a:pt x="2202" y="11638"/>
                </a:cubicBezTo>
                <a:cubicBezTo>
                  <a:pt x="2878" y="10863"/>
                  <a:pt x="3967" y="9391"/>
                  <a:pt x="4971" y="7036"/>
                </a:cubicBezTo>
                <a:cubicBezTo>
                  <a:pt x="6018" y="4578"/>
                  <a:pt x="5896" y="2311"/>
                  <a:pt x="5705" y="1086"/>
                </a:cubicBezTo>
                <a:cubicBezTo>
                  <a:pt x="5650" y="844"/>
                  <a:pt x="5588" y="632"/>
                  <a:pt x="5527" y="451"/>
                </a:cubicBezTo>
                <a:cubicBezTo>
                  <a:pt x="5476" y="301"/>
                  <a:pt x="5424" y="171"/>
                  <a:pt x="5380" y="66"/>
                </a:cubicBezTo>
                <a:lnTo>
                  <a:pt x="5267" y="0"/>
                </a:lnTo>
                <a:close/>
              </a:path>
            </a:pathLst>
          </a:custGeom>
          <a:solidFill>
            <a:srgbClr val="D679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9"/>
          <p:cNvSpPr/>
          <p:nvPr/>
        </p:nvSpPr>
        <p:spPr>
          <a:xfrm>
            <a:off x="4662368" y="4202502"/>
            <a:ext cx="329968" cy="471702"/>
          </a:xfrm>
          <a:custGeom>
            <a:rect b="b" l="l" r="r" t="t"/>
            <a:pathLst>
              <a:path extrusionOk="0" h="14983" w="10491">
                <a:moveTo>
                  <a:pt x="8952" y="0"/>
                </a:moveTo>
                <a:cubicBezTo>
                  <a:pt x="8564" y="0"/>
                  <a:pt x="7365" y="58"/>
                  <a:pt x="6200" y="710"/>
                </a:cubicBezTo>
                <a:cubicBezTo>
                  <a:pt x="4783" y="1501"/>
                  <a:pt x="4312" y="2236"/>
                  <a:pt x="4326" y="2355"/>
                </a:cubicBezTo>
                <a:cubicBezTo>
                  <a:pt x="4886" y="7199"/>
                  <a:pt x="929" y="11824"/>
                  <a:pt x="86" y="12746"/>
                </a:cubicBezTo>
                <a:cubicBezTo>
                  <a:pt x="0" y="12839"/>
                  <a:pt x="8" y="12982"/>
                  <a:pt x="99" y="13070"/>
                </a:cubicBezTo>
                <a:lnTo>
                  <a:pt x="2080" y="14920"/>
                </a:lnTo>
                <a:cubicBezTo>
                  <a:pt x="2126" y="14963"/>
                  <a:pt x="2181" y="14982"/>
                  <a:pt x="2235" y="14982"/>
                </a:cubicBezTo>
                <a:cubicBezTo>
                  <a:pt x="2357" y="14982"/>
                  <a:pt x="2473" y="14884"/>
                  <a:pt x="2469" y="14740"/>
                </a:cubicBezTo>
                <a:lnTo>
                  <a:pt x="2417" y="13614"/>
                </a:lnTo>
                <a:cubicBezTo>
                  <a:pt x="2414" y="13528"/>
                  <a:pt x="2455" y="13450"/>
                  <a:pt x="2527" y="13405"/>
                </a:cubicBezTo>
                <a:cubicBezTo>
                  <a:pt x="2981" y="13129"/>
                  <a:pt x="4736" y="11975"/>
                  <a:pt x="7388" y="9165"/>
                </a:cubicBezTo>
                <a:cubicBezTo>
                  <a:pt x="10491" y="5875"/>
                  <a:pt x="9081" y="3"/>
                  <a:pt x="9081" y="3"/>
                </a:cubicBezTo>
                <a:cubicBezTo>
                  <a:pt x="9081" y="3"/>
                  <a:pt x="9035" y="0"/>
                  <a:pt x="8952" y="0"/>
                </a:cubicBezTo>
                <a:close/>
              </a:path>
            </a:pathLst>
          </a:custGeom>
          <a:solidFill>
            <a:srgbClr val="0F93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9"/>
          <p:cNvSpPr/>
          <p:nvPr/>
        </p:nvSpPr>
        <p:spPr>
          <a:xfrm>
            <a:off x="4539201" y="4443933"/>
            <a:ext cx="331163" cy="278085"/>
          </a:xfrm>
          <a:custGeom>
            <a:rect b="b" l="l" r="r" t="t"/>
            <a:pathLst>
              <a:path extrusionOk="0" h="8833" w="10529">
                <a:moveTo>
                  <a:pt x="6965" y="1"/>
                </a:moveTo>
                <a:cubicBezTo>
                  <a:pt x="6965" y="1"/>
                  <a:pt x="1" y="6258"/>
                  <a:pt x="3944" y="8515"/>
                </a:cubicBezTo>
                <a:cubicBezTo>
                  <a:pt x="4330" y="8735"/>
                  <a:pt x="4716" y="8833"/>
                  <a:pt x="5097" y="8833"/>
                </a:cubicBezTo>
                <a:cubicBezTo>
                  <a:pt x="7964" y="8833"/>
                  <a:pt x="10529" y="3302"/>
                  <a:pt x="10529" y="3302"/>
                </a:cubicBezTo>
                <a:cubicBezTo>
                  <a:pt x="10529" y="3302"/>
                  <a:pt x="7111" y="29"/>
                  <a:pt x="6965" y="1"/>
                </a:cubicBezTo>
                <a:close/>
              </a:path>
            </a:pathLst>
          </a:custGeom>
          <a:solidFill>
            <a:srgbClr val="FF9C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a:off x="4965253" y="3533460"/>
            <a:ext cx="24187" cy="58904"/>
          </a:xfrm>
          <a:custGeom>
            <a:rect b="b" l="l" r="r" t="t"/>
            <a:pathLst>
              <a:path extrusionOk="0" h="1871" w="769">
                <a:moveTo>
                  <a:pt x="424" y="0"/>
                </a:moveTo>
                <a:cubicBezTo>
                  <a:pt x="254" y="0"/>
                  <a:pt x="109" y="142"/>
                  <a:pt x="92" y="326"/>
                </a:cubicBezTo>
                <a:lnTo>
                  <a:pt x="17" y="1490"/>
                </a:lnTo>
                <a:cubicBezTo>
                  <a:pt x="1" y="1681"/>
                  <a:pt x="137" y="1852"/>
                  <a:pt x="318" y="1870"/>
                </a:cubicBezTo>
                <a:cubicBezTo>
                  <a:pt x="325" y="1870"/>
                  <a:pt x="333" y="1870"/>
                  <a:pt x="341" y="1870"/>
                </a:cubicBezTo>
                <a:cubicBezTo>
                  <a:pt x="512" y="1870"/>
                  <a:pt x="660" y="1731"/>
                  <a:pt x="677" y="1545"/>
                </a:cubicBezTo>
                <a:lnTo>
                  <a:pt x="751" y="381"/>
                </a:lnTo>
                <a:cubicBezTo>
                  <a:pt x="768" y="186"/>
                  <a:pt x="632" y="16"/>
                  <a:pt x="451" y="2"/>
                </a:cubicBezTo>
                <a:cubicBezTo>
                  <a:pt x="442" y="1"/>
                  <a:pt x="433" y="0"/>
                  <a:pt x="424"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9"/>
          <p:cNvSpPr/>
          <p:nvPr/>
        </p:nvSpPr>
        <p:spPr>
          <a:xfrm>
            <a:off x="4978148" y="3539347"/>
            <a:ext cx="41989" cy="53992"/>
          </a:xfrm>
          <a:custGeom>
            <a:rect b="b" l="l" r="r" t="t"/>
            <a:pathLst>
              <a:path extrusionOk="0" h="1715" w="1335">
                <a:moveTo>
                  <a:pt x="971" y="1"/>
                </a:moveTo>
                <a:cubicBezTo>
                  <a:pt x="852" y="1"/>
                  <a:pt x="733" y="66"/>
                  <a:pt x="666" y="180"/>
                </a:cubicBezTo>
                <a:lnTo>
                  <a:pt x="99" y="1201"/>
                </a:lnTo>
                <a:cubicBezTo>
                  <a:pt x="0" y="1368"/>
                  <a:pt x="48" y="1580"/>
                  <a:pt x="208" y="1672"/>
                </a:cubicBezTo>
                <a:cubicBezTo>
                  <a:pt x="258" y="1701"/>
                  <a:pt x="312" y="1715"/>
                  <a:pt x="366" y="1715"/>
                </a:cubicBezTo>
                <a:cubicBezTo>
                  <a:pt x="483" y="1715"/>
                  <a:pt x="601" y="1649"/>
                  <a:pt x="669" y="1532"/>
                </a:cubicBezTo>
                <a:lnTo>
                  <a:pt x="1236" y="515"/>
                </a:lnTo>
                <a:cubicBezTo>
                  <a:pt x="1335" y="347"/>
                  <a:pt x="1287" y="136"/>
                  <a:pt x="1130" y="44"/>
                </a:cubicBezTo>
                <a:cubicBezTo>
                  <a:pt x="1080" y="15"/>
                  <a:pt x="1026" y="1"/>
                  <a:pt x="971"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9"/>
          <p:cNvSpPr/>
          <p:nvPr/>
        </p:nvSpPr>
        <p:spPr>
          <a:xfrm>
            <a:off x="4988747" y="3556253"/>
            <a:ext cx="49443" cy="47853"/>
          </a:xfrm>
          <a:custGeom>
            <a:rect b="b" l="l" r="r" t="t"/>
            <a:pathLst>
              <a:path extrusionOk="0" h="1520" w="1572">
                <a:moveTo>
                  <a:pt x="1217" y="1"/>
                </a:moveTo>
                <a:cubicBezTo>
                  <a:pt x="1126" y="1"/>
                  <a:pt x="1033" y="36"/>
                  <a:pt x="960" y="107"/>
                </a:cubicBezTo>
                <a:lnTo>
                  <a:pt x="148" y="944"/>
                </a:lnTo>
                <a:cubicBezTo>
                  <a:pt x="12" y="1080"/>
                  <a:pt x="1" y="1295"/>
                  <a:pt x="130" y="1425"/>
                </a:cubicBezTo>
                <a:cubicBezTo>
                  <a:pt x="194" y="1488"/>
                  <a:pt x="277" y="1520"/>
                  <a:pt x="362" y="1520"/>
                </a:cubicBezTo>
                <a:cubicBezTo>
                  <a:pt x="451" y="1520"/>
                  <a:pt x="542" y="1485"/>
                  <a:pt x="612" y="1415"/>
                </a:cubicBezTo>
                <a:lnTo>
                  <a:pt x="1428" y="579"/>
                </a:lnTo>
                <a:cubicBezTo>
                  <a:pt x="1564" y="438"/>
                  <a:pt x="1571" y="224"/>
                  <a:pt x="1445" y="94"/>
                </a:cubicBezTo>
                <a:cubicBezTo>
                  <a:pt x="1383" y="31"/>
                  <a:pt x="1301" y="1"/>
                  <a:pt x="1217"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9"/>
          <p:cNvSpPr/>
          <p:nvPr/>
        </p:nvSpPr>
        <p:spPr>
          <a:xfrm>
            <a:off x="4983809" y="3586758"/>
            <a:ext cx="59445" cy="32270"/>
          </a:xfrm>
          <a:custGeom>
            <a:rect b="b" l="l" r="r" t="t"/>
            <a:pathLst>
              <a:path extrusionOk="0" h="1025" w="1890">
                <a:moveTo>
                  <a:pt x="1510" y="0"/>
                </a:moveTo>
                <a:cubicBezTo>
                  <a:pt x="1475" y="0"/>
                  <a:pt x="1439" y="5"/>
                  <a:pt x="1404" y="16"/>
                </a:cubicBezTo>
                <a:lnTo>
                  <a:pt x="295" y="377"/>
                </a:lnTo>
                <a:cubicBezTo>
                  <a:pt x="107" y="432"/>
                  <a:pt x="1" y="620"/>
                  <a:pt x="52" y="794"/>
                </a:cubicBezTo>
                <a:cubicBezTo>
                  <a:pt x="97" y="935"/>
                  <a:pt x="232" y="1024"/>
                  <a:pt x="380" y="1024"/>
                </a:cubicBezTo>
                <a:cubicBezTo>
                  <a:pt x="415" y="1024"/>
                  <a:pt x="450" y="1019"/>
                  <a:pt x="486" y="1009"/>
                </a:cubicBezTo>
                <a:lnTo>
                  <a:pt x="1595" y="648"/>
                </a:lnTo>
                <a:cubicBezTo>
                  <a:pt x="1783" y="593"/>
                  <a:pt x="1889" y="405"/>
                  <a:pt x="1837" y="231"/>
                </a:cubicBezTo>
                <a:cubicBezTo>
                  <a:pt x="1793" y="90"/>
                  <a:pt x="1657" y="0"/>
                  <a:pt x="1510"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9"/>
          <p:cNvSpPr/>
          <p:nvPr/>
        </p:nvSpPr>
        <p:spPr>
          <a:xfrm>
            <a:off x="4929837" y="3557386"/>
            <a:ext cx="48972" cy="51442"/>
          </a:xfrm>
          <a:custGeom>
            <a:rect b="b" l="l" r="r" t="t"/>
            <a:pathLst>
              <a:path extrusionOk="0" h="1634" w="1557">
                <a:moveTo>
                  <a:pt x="439" y="1"/>
                </a:moveTo>
                <a:cubicBezTo>
                  <a:pt x="354" y="1"/>
                  <a:pt x="269" y="28"/>
                  <a:pt x="198" y="85"/>
                </a:cubicBezTo>
                <a:cubicBezTo>
                  <a:pt x="27" y="218"/>
                  <a:pt x="0" y="461"/>
                  <a:pt x="133" y="628"/>
                </a:cubicBezTo>
                <a:lnTo>
                  <a:pt x="812" y="1485"/>
                </a:lnTo>
                <a:cubicBezTo>
                  <a:pt x="889" y="1583"/>
                  <a:pt x="1003" y="1634"/>
                  <a:pt x="1118" y="1634"/>
                </a:cubicBezTo>
                <a:cubicBezTo>
                  <a:pt x="1203" y="1634"/>
                  <a:pt x="1288" y="1606"/>
                  <a:pt x="1359" y="1549"/>
                </a:cubicBezTo>
                <a:cubicBezTo>
                  <a:pt x="1526" y="1417"/>
                  <a:pt x="1557" y="1171"/>
                  <a:pt x="1423" y="1003"/>
                </a:cubicBezTo>
                <a:lnTo>
                  <a:pt x="741" y="147"/>
                </a:lnTo>
                <a:cubicBezTo>
                  <a:pt x="664" y="51"/>
                  <a:pt x="552" y="1"/>
                  <a:pt x="439"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9"/>
          <p:cNvSpPr/>
          <p:nvPr/>
        </p:nvSpPr>
        <p:spPr>
          <a:xfrm>
            <a:off x="4943362" y="3567177"/>
            <a:ext cx="77216" cy="61265"/>
          </a:xfrm>
          <a:custGeom>
            <a:rect b="b" l="l" r="r" t="t"/>
            <a:pathLst>
              <a:path extrusionOk="0" h="1946" w="2455">
                <a:moveTo>
                  <a:pt x="1108" y="0"/>
                </a:moveTo>
                <a:cubicBezTo>
                  <a:pt x="963" y="0"/>
                  <a:pt x="821" y="53"/>
                  <a:pt x="710" y="153"/>
                </a:cubicBezTo>
                <a:lnTo>
                  <a:pt x="270" y="553"/>
                </a:lnTo>
                <a:cubicBezTo>
                  <a:pt x="205" y="614"/>
                  <a:pt x="150" y="689"/>
                  <a:pt x="119" y="771"/>
                </a:cubicBezTo>
                <a:cubicBezTo>
                  <a:pt x="0" y="1075"/>
                  <a:pt x="147" y="1420"/>
                  <a:pt x="451" y="1539"/>
                </a:cubicBezTo>
                <a:lnTo>
                  <a:pt x="1373" y="1905"/>
                </a:lnTo>
                <a:cubicBezTo>
                  <a:pt x="1443" y="1932"/>
                  <a:pt x="1516" y="1945"/>
                  <a:pt x="1588" y="1945"/>
                </a:cubicBezTo>
                <a:cubicBezTo>
                  <a:pt x="1824" y="1945"/>
                  <a:pt x="2048" y="1803"/>
                  <a:pt x="2140" y="1569"/>
                </a:cubicBezTo>
                <a:lnTo>
                  <a:pt x="2335" y="1075"/>
                </a:lnTo>
                <a:cubicBezTo>
                  <a:pt x="2454" y="771"/>
                  <a:pt x="2307" y="430"/>
                  <a:pt x="2003" y="310"/>
                </a:cubicBezTo>
                <a:lnTo>
                  <a:pt x="1324" y="41"/>
                </a:lnTo>
                <a:cubicBezTo>
                  <a:pt x="1254" y="13"/>
                  <a:pt x="1180" y="0"/>
                  <a:pt x="1108" y="0"/>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9"/>
          <p:cNvSpPr/>
          <p:nvPr/>
        </p:nvSpPr>
        <p:spPr>
          <a:xfrm>
            <a:off x="4413171" y="3505442"/>
            <a:ext cx="543216" cy="477306"/>
          </a:xfrm>
          <a:custGeom>
            <a:rect b="b" l="l" r="r" t="t"/>
            <a:pathLst>
              <a:path extrusionOk="0" h="15161" w="17271">
                <a:moveTo>
                  <a:pt x="9315" y="1"/>
                </a:moveTo>
                <a:cubicBezTo>
                  <a:pt x="3965" y="1"/>
                  <a:pt x="632" y="6435"/>
                  <a:pt x="3226" y="8716"/>
                </a:cubicBezTo>
                <a:lnTo>
                  <a:pt x="3179" y="8692"/>
                </a:lnTo>
                <a:cubicBezTo>
                  <a:pt x="3179" y="8692"/>
                  <a:pt x="2550" y="8315"/>
                  <a:pt x="1877" y="8315"/>
                </a:cubicBezTo>
                <a:cubicBezTo>
                  <a:pt x="1312" y="8315"/>
                  <a:pt x="716" y="8580"/>
                  <a:pt x="434" y="9555"/>
                </a:cubicBezTo>
                <a:cubicBezTo>
                  <a:pt x="1" y="11051"/>
                  <a:pt x="1062" y="11600"/>
                  <a:pt x="2568" y="11621"/>
                </a:cubicBezTo>
                <a:cubicBezTo>
                  <a:pt x="3100" y="11628"/>
                  <a:pt x="4008" y="11843"/>
                  <a:pt x="4462" y="11956"/>
                </a:cubicBezTo>
                <a:cubicBezTo>
                  <a:pt x="5869" y="12293"/>
                  <a:pt x="7165" y="12352"/>
                  <a:pt x="7931" y="13471"/>
                </a:cubicBezTo>
                <a:lnTo>
                  <a:pt x="8139" y="14304"/>
                </a:lnTo>
                <a:lnTo>
                  <a:pt x="9777" y="15161"/>
                </a:lnTo>
                <a:lnTo>
                  <a:pt x="10784" y="13983"/>
                </a:lnTo>
                <a:cubicBezTo>
                  <a:pt x="10784" y="13983"/>
                  <a:pt x="10289" y="13393"/>
                  <a:pt x="11156" y="13154"/>
                </a:cubicBezTo>
                <a:cubicBezTo>
                  <a:pt x="12191" y="12870"/>
                  <a:pt x="17270" y="10552"/>
                  <a:pt x="16993" y="8487"/>
                </a:cubicBezTo>
                <a:cubicBezTo>
                  <a:pt x="16721" y="6446"/>
                  <a:pt x="15642" y="7357"/>
                  <a:pt x="15922" y="5575"/>
                </a:cubicBezTo>
                <a:cubicBezTo>
                  <a:pt x="16202" y="3793"/>
                  <a:pt x="15884" y="715"/>
                  <a:pt x="10091" y="45"/>
                </a:cubicBezTo>
                <a:cubicBezTo>
                  <a:pt x="9828" y="15"/>
                  <a:pt x="9570" y="1"/>
                  <a:pt x="9315" y="1"/>
                </a:cubicBezTo>
                <a:close/>
              </a:path>
            </a:pathLst>
          </a:custGeom>
          <a:solidFill>
            <a:srgbClr val="FCB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9"/>
          <p:cNvSpPr/>
          <p:nvPr/>
        </p:nvSpPr>
        <p:spPr>
          <a:xfrm>
            <a:off x="4655417" y="3924868"/>
            <a:ext cx="96968" cy="66460"/>
          </a:xfrm>
          <a:custGeom>
            <a:rect b="b" l="l" r="r" t="t"/>
            <a:pathLst>
              <a:path extrusionOk="0" h="2111" w="3083">
                <a:moveTo>
                  <a:pt x="2" y="1"/>
                </a:moveTo>
                <a:cubicBezTo>
                  <a:pt x="1" y="1"/>
                  <a:pt x="1" y="1"/>
                  <a:pt x="0" y="1"/>
                </a:cubicBezTo>
                <a:lnTo>
                  <a:pt x="106" y="1254"/>
                </a:lnTo>
                <a:lnTo>
                  <a:pt x="2031" y="2111"/>
                </a:lnTo>
                <a:lnTo>
                  <a:pt x="3082" y="660"/>
                </a:lnTo>
                <a:lnTo>
                  <a:pt x="3082" y="660"/>
                </a:lnTo>
                <a:cubicBezTo>
                  <a:pt x="3082" y="661"/>
                  <a:pt x="2140" y="1623"/>
                  <a:pt x="2031" y="1674"/>
                </a:cubicBezTo>
                <a:cubicBezTo>
                  <a:pt x="2028" y="1675"/>
                  <a:pt x="2024" y="1676"/>
                  <a:pt x="2019" y="1676"/>
                </a:cubicBezTo>
                <a:cubicBezTo>
                  <a:pt x="1853" y="1676"/>
                  <a:pt x="741" y="869"/>
                  <a:pt x="741" y="869"/>
                </a:cubicBezTo>
                <a:cubicBezTo>
                  <a:pt x="741" y="869"/>
                  <a:pt x="119" y="1"/>
                  <a:pt x="2" y="1"/>
                </a:cubicBezTo>
                <a:close/>
              </a:path>
            </a:pathLst>
          </a:custGeom>
          <a:solidFill>
            <a:srgbClr val="EA9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9"/>
          <p:cNvSpPr/>
          <p:nvPr/>
        </p:nvSpPr>
        <p:spPr>
          <a:xfrm>
            <a:off x="4707344" y="3528329"/>
            <a:ext cx="168711" cy="92055"/>
          </a:xfrm>
          <a:custGeom>
            <a:rect b="b" l="l" r="r" t="t"/>
            <a:pathLst>
              <a:path extrusionOk="0" h="2924" w="5364">
                <a:moveTo>
                  <a:pt x="38" y="1"/>
                </a:moveTo>
                <a:cubicBezTo>
                  <a:pt x="24" y="1"/>
                  <a:pt x="11" y="1"/>
                  <a:pt x="1" y="5"/>
                </a:cubicBezTo>
                <a:cubicBezTo>
                  <a:pt x="76" y="237"/>
                  <a:pt x="342" y="790"/>
                  <a:pt x="1247" y="1001"/>
                </a:cubicBezTo>
                <a:cubicBezTo>
                  <a:pt x="2268" y="1237"/>
                  <a:pt x="4360" y="2028"/>
                  <a:pt x="5272" y="2923"/>
                </a:cubicBezTo>
                <a:cubicBezTo>
                  <a:pt x="5302" y="2920"/>
                  <a:pt x="5333" y="2913"/>
                  <a:pt x="5364" y="2909"/>
                </a:cubicBezTo>
                <a:cubicBezTo>
                  <a:pt x="5015" y="2384"/>
                  <a:pt x="4589" y="1930"/>
                  <a:pt x="4084" y="1694"/>
                </a:cubicBezTo>
                <a:cubicBezTo>
                  <a:pt x="2564" y="991"/>
                  <a:pt x="762" y="349"/>
                  <a:pt x="97" y="15"/>
                </a:cubicBezTo>
                <a:cubicBezTo>
                  <a:pt x="76" y="5"/>
                  <a:pt x="56" y="1"/>
                  <a:pt x="38" y="1"/>
                </a:cubicBezTo>
                <a:close/>
              </a:path>
            </a:pathLst>
          </a:custGeom>
          <a:solidFill>
            <a:srgbClr val="F2A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9"/>
          <p:cNvSpPr/>
          <p:nvPr/>
        </p:nvSpPr>
        <p:spPr>
          <a:xfrm>
            <a:off x="4461513" y="3796455"/>
            <a:ext cx="60137" cy="34757"/>
          </a:xfrm>
          <a:custGeom>
            <a:rect b="b" l="l" r="r" t="t"/>
            <a:pathLst>
              <a:path extrusionOk="0" h="1104" w="1912">
                <a:moveTo>
                  <a:pt x="849" y="0"/>
                </a:moveTo>
                <a:cubicBezTo>
                  <a:pt x="792" y="0"/>
                  <a:pt x="735" y="5"/>
                  <a:pt x="679" y="15"/>
                </a:cubicBezTo>
                <a:cubicBezTo>
                  <a:pt x="560" y="45"/>
                  <a:pt x="451" y="100"/>
                  <a:pt x="355" y="172"/>
                </a:cubicBezTo>
                <a:cubicBezTo>
                  <a:pt x="262" y="247"/>
                  <a:pt x="188" y="336"/>
                  <a:pt x="130" y="434"/>
                </a:cubicBezTo>
                <a:cubicBezTo>
                  <a:pt x="71" y="530"/>
                  <a:pt x="24" y="632"/>
                  <a:pt x="0" y="741"/>
                </a:cubicBezTo>
                <a:lnTo>
                  <a:pt x="13" y="746"/>
                </a:lnTo>
                <a:cubicBezTo>
                  <a:pt x="95" y="547"/>
                  <a:pt x="225" y="363"/>
                  <a:pt x="402" y="240"/>
                </a:cubicBezTo>
                <a:cubicBezTo>
                  <a:pt x="492" y="179"/>
                  <a:pt x="590" y="138"/>
                  <a:pt x="696" y="117"/>
                </a:cubicBezTo>
                <a:cubicBezTo>
                  <a:pt x="742" y="113"/>
                  <a:pt x="787" y="109"/>
                  <a:pt x="833" y="109"/>
                </a:cubicBezTo>
                <a:cubicBezTo>
                  <a:pt x="895" y="109"/>
                  <a:pt x="956" y="115"/>
                  <a:pt x="1017" y="131"/>
                </a:cubicBezTo>
                <a:cubicBezTo>
                  <a:pt x="1225" y="179"/>
                  <a:pt x="1430" y="274"/>
                  <a:pt x="1584" y="424"/>
                </a:cubicBezTo>
                <a:cubicBezTo>
                  <a:pt x="1659" y="500"/>
                  <a:pt x="1721" y="592"/>
                  <a:pt x="1757" y="691"/>
                </a:cubicBezTo>
                <a:cubicBezTo>
                  <a:pt x="1778" y="738"/>
                  <a:pt x="1792" y="793"/>
                  <a:pt x="1798" y="844"/>
                </a:cubicBezTo>
                <a:cubicBezTo>
                  <a:pt x="1802" y="872"/>
                  <a:pt x="1806" y="899"/>
                  <a:pt x="1806" y="926"/>
                </a:cubicBezTo>
                <a:cubicBezTo>
                  <a:pt x="1806" y="943"/>
                  <a:pt x="1800" y="973"/>
                  <a:pt x="1797" y="988"/>
                </a:cubicBezTo>
                <a:lnTo>
                  <a:pt x="1797" y="988"/>
                </a:lnTo>
                <a:cubicBezTo>
                  <a:pt x="1693" y="873"/>
                  <a:pt x="1562" y="781"/>
                  <a:pt x="1417" y="728"/>
                </a:cubicBezTo>
                <a:cubicBezTo>
                  <a:pt x="1341" y="700"/>
                  <a:pt x="1263" y="691"/>
                  <a:pt x="1181" y="691"/>
                </a:cubicBezTo>
                <a:cubicBezTo>
                  <a:pt x="1102" y="691"/>
                  <a:pt x="1024" y="714"/>
                  <a:pt x="949" y="738"/>
                </a:cubicBezTo>
                <a:lnTo>
                  <a:pt x="955" y="749"/>
                </a:lnTo>
                <a:cubicBezTo>
                  <a:pt x="1012" y="741"/>
                  <a:pt x="1070" y="731"/>
                  <a:pt x="1128" y="731"/>
                </a:cubicBezTo>
                <a:cubicBezTo>
                  <a:pt x="1147" y="731"/>
                  <a:pt x="1165" y="732"/>
                  <a:pt x="1184" y="735"/>
                </a:cubicBezTo>
                <a:cubicBezTo>
                  <a:pt x="1256" y="741"/>
                  <a:pt x="1327" y="762"/>
                  <a:pt x="1396" y="793"/>
                </a:cubicBezTo>
                <a:cubicBezTo>
                  <a:pt x="1461" y="820"/>
                  <a:pt x="1522" y="861"/>
                  <a:pt x="1580" y="905"/>
                </a:cubicBezTo>
                <a:cubicBezTo>
                  <a:pt x="1635" y="950"/>
                  <a:pt x="1689" y="1008"/>
                  <a:pt x="1727" y="1059"/>
                </a:cubicBezTo>
                <a:lnTo>
                  <a:pt x="1757" y="1104"/>
                </a:lnTo>
                <a:lnTo>
                  <a:pt x="1819" y="1090"/>
                </a:lnTo>
                <a:cubicBezTo>
                  <a:pt x="1839" y="1086"/>
                  <a:pt x="1867" y="1066"/>
                  <a:pt x="1874" y="1056"/>
                </a:cubicBezTo>
                <a:cubicBezTo>
                  <a:pt x="1877" y="1049"/>
                  <a:pt x="1884" y="1042"/>
                  <a:pt x="1888" y="1036"/>
                </a:cubicBezTo>
                <a:cubicBezTo>
                  <a:pt x="1894" y="1025"/>
                  <a:pt x="1894" y="1022"/>
                  <a:pt x="1897" y="1012"/>
                </a:cubicBezTo>
                <a:cubicBezTo>
                  <a:pt x="1901" y="1001"/>
                  <a:pt x="1905" y="987"/>
                  <a:pt x="1905" y="981"/>
                </a:cubicBezTo>
                <a:cubicBezTo>
                  <a:pt x="1908" y="960"/>
                  <a:pt x="1911" y="943"/>
                  <a:pt x="1911" y="926"/>
                </a:cubicBezTo>
                <a:cubicBezTo>
                  <a:pt x="1911" y="892"/>
                  <a:pt x="1911" y="861"/>
                  <a:pt x="1908" y="831"/>
                </a:cubicBezTo>
                <a:cubicBezTo>
                  <a:pt x="1897" y="769"/>
                  <a:pt x="1884" y="708"/>
                  <a:pt x="1864" y="650"/>
                </a:cubicBezTo>
                <a:cubicBezTo>
                  <a:pt x="1819" y="533"/>
                  <a:pt x="1754" y="428"/>
                  <a:pt x="1669" y="339"/>
                </a:cubicBezTo>
                <a:cubicBezTo>
                  <a:pt x="1584" y="250"/>
                  <a:pt x="1485" y="179"/>
                  <a:pt x="1376" y="131"/>
                </a:cubicBezTo>
                <a:cubicBezTo>
                  <a:pt x="1266" y="79"/>
                  <a:pt x="1160" y="42"/>
                  <a:pt x="1041" y="21"/>
                </a:cubicBezTo>
                <a:cubicBezTo>
                  <a:pt x="979" y="7"/>
                  <a:pt x="914" y="0"/>
                  <a:pt x="849"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9"/>
          <p:cNvSpPr/>
          <p:nvPr/>
        </p:nvSpPr>
        <p:spPr>
          <a:xfrm>
            <a:off x="4604936" y="3718476"/>
            <a:ext cx="60169" cy="49900"/>
          </a:xfrm>
          <a:custGeom>
            <a:rect b="b" l="l" r="r" t="t"/>
            <a:pathLst>
              <a:path extrusionOk="0" h="1585" w="1913">
                <a:moveTo>
                  <a:pt x="1060" y="0"/>
                </a:moveTo>
                <a:cubicBezTo>
                  <a:pt x="892" y="0"/>
                  <a:pt x="723" y="47"/>
                  <a:pt x="581" y="122"/>
                </a:cubicBezTo>
                <a:cubicBezTo>
                  <a:pt x="515" y="154"/>
                  <a:pt x="461" y="201"/>
                  <a:pt x="403" y="245"/>
                </a:cubicBezTo>
                <a:cubicBezTo>
                  <a:pt x="376" y="266"/>
                  <a:pt x="348" y="294"/>
                  <a:pt x="325" y="317"/>
                </a:cubicBezTo>
                <a:cubicBezTo>
                  <a:pt x="298" y="341"/>
                  <a:pt x="270" y="368"/>
                  <a:pt x="249" y="399"/>
                </a:cubicBezTo>
                <a:cubicBezTo>
                  <a:pt x="157" y="508"/>
                  <a:pt x="82" y="638"/>
                  <a:pt x="48" y="775"/>
                </a:cubicBezTo>
                <a:cubicBezTo>
                  <a:pt x="14" y="915"/>
                  <a:pt x="0" y="1055"/>
                  <a:pt x="3" y="1191"/>
                </a:cubicBezTo>
                <a:cubicBezTo>
                  <a:pt x="17" y="1324"/>
                  <a:pt x="41" y="1461"/>
                  <a:pt x="89" y="1584"/>
                </a:cubicBezTo>
                <a:lnTo>
                  <a:pt x="99" y="1584"/>
                </a:lnTo>
                <a:cubicBezTo>
                  <a:pt x="55" y="1324"/>
                  <a:pt x="55" y="1055"/>
                  <a:pt x="140" y="809"/>
                </a:cubicBezTo>
                <a:cubicBezTo>
                  <a:pt x="225" y="560"/>
                  <a:pt x="410" y="351"/>
                  <a:pt x="642" y="232"/>
                </a:cubicBezTo>
                <a:cubicBezTo>
                  <a:pt x="773" y="155"/>
                  <a:pt x="927" y="112"/>
                  <a:pt x="1080" y="112"/>
                </a:cubicBezTo>
                <a:cubicBezTo>
                  <a:pt x="1186" y="112"/>
                  <a:pt x="1292" y="133"/>
                  <a:pt x="1390" y="177"/>
                </a:cubicBezTo>
                <a:cubicBezTo>
                  <a:pt x="1626" y="283"/>
                  <a:pt x="1816" y="494"/>
                  <a:pt x="1898" y="740"/>
                </a:cubicBezTo>
                <a:lnTo>
                  <a:pt x="1912" y="737"/>
                </a:lnTo>
                <a:cubicBezTo>
                  <a:pt x="1895" y="601"/>
                  <a:pt x="1826" y="478"/>
                  <a:pt x="1748" y="362"/>
                </a:cubicBezTo>
                <a:cubicBezTo>
                  <a:pt x="1667" y="253"/>
                  <a:pt x="1557" y="157"/>
                  <a:pt x="1427" y="89"/>
                </a:cubicBezTo>
                <a:cubicBezTo>
                  <a:pt x="1314" y="27"/>
                  <a:pt x="1187" y="0"/>
                  <a:pt x="1060" y="0"/>
                </a:cubicBezTo>
                <a:close/>
              </a:path>
            </a:pathLst>
          </a:custGeom>
          <a:solidFill>
            <a:srgbClr val="5645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9"/>
          <p:cNvSpPr/>
          <p:nvPr/>
        </p:nvSpPr>
        <p:spPr>
          <a:xfrm>
            <a:off x="4849508" y="3685452"/>
            <a:ext cx="50167" cy="32175"/>
          </a:xfrm>
          <a:custGeom>
            <a:rect b="b" l="l" r="r" t="t"/>
            <a:pathLst>
              <a:path extrusionOk="0" h="1022" w="1595">
                <a:moveTo>
                  <a:pt x="844" y="4"/>
                </a:moveTo>
                <a:cubicBezTo>
                  <a:pt x="789" y="7"/>
                  <a:pt x="735" y="15"/>
                  <a:pt x="676" y="21"/>
                </a:cubicBezTo>
                <a:cubicBezTo>
                  <a:pt x="568" y="45"/>
                  <a:pt x="458" y="76"/>
                  <a:pt x="355" y="134"/>
                </a:cubicBezTo>
                <a:cubicBezTo>
                  <a:pt x="253" y="188"/>
                  <a:pt x="161" y="270"/>
                  <a:pt x="100" y="373"/>
                </a:cubicBezTo>
                <a:cubicBezTo>
                  <a:pt x="38" y="472"/>
                  <a:pt x="7" y="588"/>
                  <a:pt x="4" y="697"/>
                </a:cubicBezTo>
                <a:cubicBezTo>
                  <a:pt x="1" y="806"/>
                  <a:pt x="18" y="919"/>
                  <a:pt x="45" y="1011"/>
                </a:cubicBezTo>
                <a:lnTo>
                  <a:pt x="48" y="1018"/>
                </a:lnTo>
                <a:cubicBezTo>
                  <a:pt x="48" y="1022"/>
                  <a:pt x="48" y="1022"/>
                  <a:pt x="51" y="1022"/>
                </a:cubicBezTo>
                <a:cubicBezTo>
                  <a:pt x="55" y="1022"/>
                  <a:pt x="55" y="1022"/>
                  <a:pt x="55" y="1018"/>
                </a:cubicBezTo>
                <a:cubicBezTo>
                  <a:pt x="59" y="908"/>
                  <a:pt x="48" y="810"/>
                  <a:pt x="69" y="708"/>
                </a:cubicBezTo>
                <a:cubicBezTo>
                  <a:pt x="86" y="609"/>
                  <a:pt x="120" y="513"/>
                  <a:pt x="182" y="431"/>
                </a:cubicBezTo>
                <a:cubicBezTo>
                  <a:pt x="301" y="264"/>
                  <a:pt x="502" y="178"/>
                  <a:pt x="700" y="144"/>
                </a:cubicBezTo>
                <a:cubicBezTo>
                  <a:pt x="763" y="131"/>
                  <a:pt x="828" y="124"/>
                  <a:pt x="892" y="124"/>
                </a:cubicBezTo>
                <a:cubicBezTo>
                  <a:pt x="1032" y="124"/>
                  <a:pt x="1170" y="157"/>
                  <a:pt x="1284" y="237"/>
                </a:cubicBezTo>
                <a:cubicBezTo>
                  <a:pt x="1452" y="352"/>
                  <a:pt x="1543" y="554"/>
                  <a:pt x="1574" y="755"/>
                </a:cubicBezTo>
                <a:cubicBezTo>
                  <a:pt x="1574" y="755"/>
                  <a:pt x="1574" y="759"/>
                  <a:pt x="1578" y="759"/>
                </a:cubicBezTo>
                <a:cubicBezTo>
                  <a:pt x="1581" y="759"/>
                  <a:pt x="1584" y="755"/>
                  <a:pt x="1584" y="752"/>
                </a:cubicBezTo>
                <a:cubicBezTo>
                  <a:pt x="1595" y="646"/>
                  <a:pt x="1574" y="540"/>
                  <a:pt x="1537" y="434"/>
                </a:cubicBezTo>
                <a:cubicBezTo>
                  <a:pt x="1496" y="332"/>
                  <a:pt x="1431" y="233"/>
                  <a:pt x="1338" y="158"/>
                </a:cubicBezTo>
                <a:cubicBezTo>
                  <a:pt x="1250" y="83"/>
                  <a:pt x="1134" y="32"/>
                  <a:pt x="1018" y="15"/>
                </a:cubicBezTo>
                <a:cubicBezTo>
                  <a:pt x="960" y="1"/>
                  <a:pt x="902" y="7"/>
                  <a:pt x="844" y="4"/>
                </a:cubicBezTo>
                <a:close/>
              </a:path>
            </a:pathLst>
          </a:custGeom>
          <a:solidFill>
            <a:srgbClr val="5645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9"/>
          <p:cNvSpPr/>
          <p:nvPr/>
        </p:nvSpPr>
        <p:spPr>
          <a:xfrm>
            <a:off x="4780030" y="3708245"/>
            <a:ext cx="34944" cy="35922"/>
          </a:xfrm>
          <a:custGeom>
            <a:rect b="b" l="l" r="r" t="t"/>
            <a:pathLst>
              <a:path extrusionOk="0" h="1141" w="1111">
                <a:moveTo>
                  <a:pt x="15" y="0"/>
                </a:moveTo>
                <a:lnTo>
                  <a:pt x="1" y="4"/>
                </a:lnTo>
                <a:cubicBezTo>
                  <a:pt x="4" y="93"/>
                  <a:pt x="11" y="181"/>
                  <a:pt x="48" y="270"/>
                </a:cubicBezTo>
                <a:cubicBezTo>
                  <a:pt x="66" y="311"/>
                  <a:pt x="97" y="359"/>
                  <a:pt x="155" y="373"/>
                </a:cubicBezTo>
                <a:cubicBezTo>
                  <a:pt x="163" y="374"/>
                  <a:pt x="171" y="374"/>
                  <a:pt x="179" y="374"/>
                </a:cubicBezTo>
                <a:cubicBezTo>
                  <a:pt x="223" y="374"/>
                  <a:pt x="260" y="361"/>
                  <a:pt x="298" y="352"/>
                </a:cubicBezTo>
                <a:cubicBezTo>
                  <a:pt x="438" y="306"/>
                  <a:pt x="581" y="246"/>
                  <a:pt x="714" y="246"/>
                </a:cubicBezTo>
                <a:cubicBezTo>
                  <a:pt x="740" y="246"/>
                  <a:pt x="765" y="248"/>
                  <a:pt x="790" y="253"/>
                </a:cubicBezTo>
                <a:cubicBezTo>
                  <a:pt x="861" y="274"/>
                  <a:pt x="923" y="321"/>
                  <a:pt x="950" y="386"/>
                </a:cubicBezTo>
                <a:cubicBezTo>
                  <a:pt x="977" y="451"/>
                  <a:pt x="981" y="533"/>
                  <a:pt x="977" y="615"/>
                </a:cubicBezTo>
                <a:cubicBezTo>
                  <a:pt x="977" y="696"/>
                  <a:pt x="963" y="783"/>
                  <a:pt x="954" y="868"/>
                </a:cubicBezTo>
                <a:lnTo>
                  <a:pt x="929" y="1000"/>
                </a:lnTo>
                <a:lnTo>
                  <a:pt x="923" y="1065"/>
                </a:lnTo>
                <a:lnTo>
                  <a:pt x="916" y="1100"/>
                </a:lnTo>
                <a:lnTo>
                  <a:pt x="916" y="1117"/>
                </a:lnTo>
                <a:cubicBezTo>
                  <a:pt x="916" y="1120"/>
                  <a:pt x="919" y="1123"/>
                  <a:pt x="919" y="1127"/>
                </a:cubicBezTo>
                <a:cubicBezTo>
                  <a:pt x="919" y="1131"/>
                  <a:pt x="923" y="1141"/>
                  <a:pt x="933" y="1141"/>
                </a:cubicBezTo>
                <a:lnTo>
                  <a:pt x="929" y="1127"/>
                </a:lnTo>
                <a:lnTo>
                  <a:pt x="929" y="1127"/>
                </a:lnTo>
                <a:cubicBezTo>
                  <a:pt x="930" y="1127"/>
                  <a:pt x="931" y="1127"/>
                  <a:pt x="931" y="1127"/>
                </a:cubicBezTo>
                <a:cubicBezTo>
                  <a:pt x="937" y="1127"/>
                  <a:pt x="937" y="1113"/>
                  <a:pt x="943" y="1106"/>
                </a:cubicBezTo>
                <a:lnTo>
                  <a:pt x="957" y="1076"/>
                </a:lnTo>
                <a:lnTo>
                  <a:pt x="984" y="1014"/>
                </a:lnTo>
                <a:cubicBezTo>
                  <a:pt x="1004" y="973"/>
                  <a:pt x="1022" y="932"/>
                  <a:pt x="1036" y="891"/>
                </a:cubicBezTo>
                <a:cubicBezTo>
                  <a:pt x="1069" y="806"/>
                  <a:pt x="1093" y="717"/>
                  <a:pt x="1104" y="622"/>
                </a:cubicBezTo>
                <a:cubicBezTo>
                  <a:pt x="1110" y="529"/>
                  <a:pt x="1110" y="427"/>
                  <a:pt x="1059" y="332"/>
                </a:cubicBezTo>
                <a:cubicBezTo>
                  <a:pt x="1008" y="233"/>
                  <a:pt x="909" y="171"/>
                  <a:pt x="806" y="154"/>
                </a:cubicBezTo>
                <a:cubicBezTo>
                  <a:pt x="787" y="152"/>
                  <a:pt x="768" y="151"/>
                  <a:pt x="750" y="151"/>
                </a:cubicBezTo>
                <a:cubicBezTo>
                  <a:pt x="571" y="151"/>
                  <a:pt x="423" y="236"/>
                  <a:pt x="278" y="294"/>
                </a:cubicBezTo>
                <a:cubicBezTo>
                  <a:pt x="237" y="307"/>
                  <a:pt x="196" y="325"/>
                  <a:pt x="161" y="325"/>
                </a:cubicBezTo>
                <a:cubicBezTo>
                  <a:pt x="130" y="321"/>
                  <a:pt x="100" y="287"/>
                  <a:pt x="83" y="253"/>
                </a:cubicBezTo>
                <a:cubicBezTo>
                  <a:pt x="42" y="178"/>
                  <a:pt x="25" y="89"/>
                  <a:pt x="15"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9"/>
          <p:cNvSpPr/>
          <p:nvPr/>
        </p:nvSpPr>
        <p:spPr>
          <a:xfrm>
            <a:off x="4742571" y="3792930"/>
            <a:ext cx="78097" cy="12247"/>
          </a:xfrm>
          <a:custGeom>
            <a:rect b="b" l="l" r="r" t="t"/>
            <a:pathLst>
              <a:path extrusionOk="0" h="389" w="2483">
                <a:moveTo>
                  <a:pt x="2476" y="1"/>
                </a:moveTo>
                <a:cubicBezTo>
                  <a:pt x="2377" y="42"/>
                  <a:pt x="2277" y="79"/>
                  <a:pt x="2175" y="103"/>
                </a:cubicBezTo>
                <a:cubicBezTo>
                  <a:pt x="2076" y="133"/>
                  <a:pt x="1973" y="157"/>
                  <a:pt x="1871" y="178"/>
                </a:cubicBezTo>
                <a:cubicBezTo>
                  <a:pt x="1666" y="212"/>
                  <a:pt x="1461" y="246"/>
                  <a:pt x="1257" y="259"/>
                </a:cubicBezTo>
                <a:cubicBezTo>
                  <a:pt x="1161" y="266"/>
                  <a:pt x="1065" y="269"/>
                  <a:pt x="968" y="269"/>
                </a:cubicBezTo>
                <a:cubicBezTo>
                  <a:pt x="857" y="269"/>
                  <a:pt x="746" y="265"/>
                  <a:pt x="636" y="259"/>
                </a:cubicBezTo>
                <a:cubicBezTo>
                  <a:pt x="427" y="243"/>
                  <a:pt x="219" y="226"/>
                  <a:pt x="4" y="195"/>
                </a:cubicBezTo>
                <a:lnTo>
                  <a:pt x="1" y="209"/>
                </a:lnTo>
                <a:cubicBezTo>
                  <a:pt x="202" y="280"/>
                  <a:pt x="410" y="325"/>
                  <a:pt x="622" y="359"/>
                </a:cubicBezTo>
                <a:cubicBezTo>
                  <a:pt x="772" y="378"/>
                  <a:pt x="921" y="389"/>
                  <a:pt x="1071" y="389"/>
                </a:cubicBezTo>
                <a:cubicBezTo>
                  <a:pt x="1136" y="389"/>
                  <a:pt x="1202" y="387"/>
                  <a:pt x="1267" y="382"/>
                </a:cubicBezTo>
                <a:cubicBezTo>
                  <a:pt x="1479" y="366"/>
                  <a:pt x="1690" y="328"/>
                  <a:pt x="1899" y="270"/>
                </a:cubicBezTo>
                <a:cubicBezTo>
                  <a:pt x="2104" y="209"/>
                  <a:pt x="2309" y="133"/>
                  <a:pt x="2482" y="7"/>
                </a:cubicBezTo>
                <a:lnTo>
                  <a:pt x="2476" y="1"/>
                </a:ln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9"/>
          <p:cNvSpPr/>
          <p:nvPr/>
        </p:nvSpPr>
        <p:spPr>
          <a:xfrm>
            <a:off x="4775313" y="3816887"/>
            <a:ext cx="14531" cy="5289"/>
          </a:xfrm>
          <a:custGeom>
            <a:rect b="b" l="l" r="r" t="t"/>
            <a:pathLst>
              <a:path extrusionOk="0" h="168" w="462">
                <a:moveTo>
                  <a:pt x="455" y="1"/>
                </a:moveTo>
                <a:cubicBezTo>
                  <a:pt x="387" y="38"/>
                  <a:pt x="308" y="42"/>
                  <a:pt x="233" y="42"/>
                </a:cubicBezTo>
                <a:cubicBezTo>
                  <a:pt x="218" y="42"/>
                  <a:pt x="203" y="43"/>
                  <a:pt x="188" y="43"/>
                </a:cubicBezTo>
                <a:cubicBezTo>
                  <a:pt x="125" y="43"/>
                  <a:pt x="65" y="38"/>
                  <a:pt x="1" y="35"/>
                </a:cubicBezTo>
                <a:lnTo>
                  <a:pt x="1" y="48"/>
                </a:lnTo>
                <a:cubicBezTo>
                  <a:pt x="69" y="138"/>
                  <a:pt x="151" y="165"/>
                  <a:pt x="236" y="168"/>
                </a:cubicBezTo>
                <a:cubicBezTo>
                  <a:pt x="277" y="165"/>
                  <a:pt x="321" y="154"/>
                  <a:pt x="366" y="130"/>
                </a:cubicBezTo>
                <a:cubicBezTo>
                  <a:pt x="407" y="106"/>
                  <a:pt x="448" y="69"/>
                  <a:pt x="461" y="11"/>
                </a:cubicBezTo>
                <a:lnTo>
                  <a:pt x="455" y="1"/>
                </a:ln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9"/>
          <p:cNvSpPr/>
          <p:nvPr/>
        </p:nvSpPr>
        <p:spPr>
          <a:xfrm>
            <a:off x="4347436" y="2910349"/>
            <a:ext cx="698025" cy="918754"/>
          </a:xfrm>
          <a:custGeom>
            <a:rect b="b" l="l" r="r" t="t"/>
            <a:pathLst>
              <a:path extrusionOk="0" h="29183" w="22193">
                <a:moveTo>
                  <a:pt x="18565" y="13650"/>
                </a:moveTo>
                <a:cubicBezTo>
                  <a:pt x="18565" y="13650"/>
                  <a:pt x="18562" y="13653"/>
                  <a:pt x="18556" y="13659"/>
                </a:cubicBezTo>
                <a:lnTo>
                  <a:pt x="18556" y="13659"/>
                </a:lnTo>
                <a:cubicBezTo>
                  <a:pt x="18562" y="13653"/>
                  <a:pt x="18565" y="13650"/>
                  <a:pt x="18565" y="13650"/>
                </a:cubicBezTo>
                <a:close/>
                <a:moveTo>
                  <a:pt x="2454" y="28743"/>
                </a:moveTo>
                <a:lnTo>
                  <a:pt x="2454" y="28743"/>
                </a:lnTo>
                <a:cubicBezTo>
                  <a:pt x="2452" y="28757"/>
                  <a:pt x="2453" y="28765"/>
                  <a:pt x="2453" y="28765"/>
                </a:cubicBezTo>
                <a:cubicBezTo>
                  <a:pt x="2454" y="28765"/>
                  <a:pt x="2455" y="28758"/>
                  <a:pt x="2456" y="28745"/>
                </a:cubicBezTo>
                <a:cubicBezTo>
                  <a:pt x="2456" y="28745"/>
                  <a:pt x="2455" y="28744"/>
                  <a:pt x="2454" y="28743"/>
                </a:cubicBezTo>
                <a:close/>
                <a:moveTo>
                  <a:pt x="14648" y="1"/>
                </a:moveTo>
                <a:cubicBezTo>
                  <a:pt x="14465" y="1"/>
                  <a:pt x="14278" y="6"/>
                  <a:pt x="14086" y="17"/>
                </a:cubicBezTo>
                <a:cubicBezTo>
                  <a:pt x="6470" y="443"/>
                  <a:pt x="1797" y="6527"/>
                  <a:pt x="1114" y="10513"/>
                </a:cubicBezTo>
                <a:cubicBezTo>
                  <a:pt x="432" y="14504"/>
                  <a:pt x="4272" y="17511"/>
                  <a:pt x="4634" y="17767"/>
                </a:cubicBezTo>
                <a:cubicBezTo>
                  <a:pt x="4999" y="18023"/>
                  <a:pt x="4890" y="18088"/>
                  <a:pt x="2425" y="22150"/>
                </a:cubicBezTo>
                <a:cubicBezTo>
                  <a:pt x="1" y="26147"/>
                  <a:pt x="2376" y="28663"/>
                  <a:pt x="2454" y="28743"/>
                </a:cubicBezTo>
                <a:lnTo>
                  <a:pt x="2454" y="28743"/>
                </a:lnTo>
                <a:cubicBezTo>
                  <a:pt x="2461" y="28650"/>
                  <a:pt x="2527" y="28267"/>
                  <a:pt x="2890" y="27725"/>
                </a:cubicBezTo>
                <a:cubicBezTo>
                  <a:pt x="3130" y="27363"/>
                  <a:pt x="3550" y="27261"/>
                  <a:pt x="3946" y="27261"/>
                </a:cubicBezTo>
                <a:cubicBezTo>
                  <a:pt x="4310" y="27261"/>
                  <a:pt x="4654" y="27346"/>
                  <a:pt x="4825" y="27397"/>
                </a:cubicBezTo>
                <a:cubicBezTo>
                  <a:pt x="4910" y="27424"/>
                  <a:pt x="4989" y="27462"/>
                  <a:pt x="5057" y="27513"/>
                </a:cubicBezTo>
                <a:cubicBezTo>
                  <a:pt x="5589" y="27907"/>
                  <a:pt x="6666" y="29182"/>
                  <a:pt x="6711" y="29182"/>
                </a:cubicBezTo>
                <a:cubicBezTo>
                  <a:pt x="6715" y="29182"/>
                  <a:pt x="6710" y="29172"/>
                  <a:pt x="6695" y="29148"/>
                </a:cubicBezTo>
                <a:cubicBezTo>
                  <a:pt x="6511" y="28852"/>
                  <a:pt x="6030" y="27946"/>
                  <a:pt x="6303" y="27428"/>
                </a:cubicBezTo>
                <a:cubicBezTo>
                  <a:pt x="6515" y="27018"/>
                  <a:pt x="6941" y="24526"/>
                  <a:pt x="7119" y="23458"/>
                </a:cubicBezTo>
                <a:cubicBezTo>
                  <a:pt x="7166" y="23154"/>
                  <a:pt x="7358" y="22887"/>
                  <a:pt x="7631" y="22744"/>
                </a:cubicBezTo>
                <a:cubicBezTo>
                  <a:pt x="8330" y="22365"/>
                  <a:pt x="9720" y="21590"/>
                  <a:pt x="10509" y="20973"/>
                </a:cubicBezTo>
                <a:cubicBezTo>
                  <a:pt x="11177" y="20443"/>
                  <a:pt x="11331" y="20010"/>
                  <a:pt x="11349" y="19758"/>
                </a:cubicBezTo>
                <a:cubicBezTo>
                  <a:pt x="11354" y="19684"/>
                  <a:pt x="11414" y="19630"/>
                  <a:pt x="11481" y="19630"/>
                </a:cubicBezTo>
                <a:cubicBezTo>
                  <a:pt x="11500" y="19630"/>
                  <a:pt x="11520" y="19635"/>
                  <a:pt x="11540" y="19645"/>
                </a:cubicBezTo>
                <a:cubicBezTo>
                  <a:pt x="12205" y="19979"/>
                  <a:pt x="14007" y="20621"/>
                  <a:pt x="15527" y="21324"/>
                </a:cubicBezTo>
                <a:cubicBezTo>
                  <a:pt x="17274" y="22137"/>
                  <a:pt x="18070" y="25557"/>
                  <a:pt x="18070" y="25557"/>
                </a:cubicBezTo>
                <a:cubicBezTo>
                  <a:pt x="21799" y="20561"/>
                  <a:pt x="16062" y="17406"/>
                  <a:pt x="11774" y="17406"/>
                </a:cubicBezTo>
                <a:cubicBezTo>
                  <a:pt x="11576" y="17406"/>
                  <a:pt x="11382" y="17413"/>
                  <a:pt x="11191" y="17426"/>
                </a:cubicBezTo>
                <a:cubicBezTo>
                  <a:pt x="9524" y="17544"/>
                  <a:pt x="8413" y="17728"/>
                  <a:pt x="7532" y="17728"/>
                </a:cubicBezTo>
                <a:cubicBezTo>
                  <a:pt x="6376" y="17728"/>
                  <a:pt x="5619" y="17411"/>
                  <a:pt x="4528" y="16210"/>
                </a:cubicBezTo>
                <a:cubicBezTo>
                  <a:pt x="2610" y="14097"/>
                  <a:pt x="5340" y="6076"/>
                  <a:pt x="12529" y="6035"/>
                </a:cubicBezTo>
                <a:cubicBezTo>
                  <a:pt x="12554" y="6035"/>
                  <a:pt x="12578" y="6035"/>
                  <a:pt x="12602" y="6035"/>
                </a:cubicBezTo>
                <a:cubicBezTo>
                  <a:pt x="19682" y="6035"/>
                  <a:pt x="14388" y="12610"/>
                  <a:pt x="15663" y="13971"/>
                </a:cubicBezTo>
                <a:cubicBezTo>
                  <a:pt x="16032" y="14365"/>
                  <a:pt x="16429" y="14505"/>
                  <a:pt x="16808" y="14505"/>
                </a:cubicBezTo>
                <a:cubicBezTo>
                  <a:pt x="17686" y="14505"/>
                  <a:pt x="18464" y="13751"/>
                  <a:pt x="18556" y="13659"/>
                </a:cubicBezTo>
                <a:lnTo>
                  <a:pt x="18556" y="13659"/>
                </a:lnTo>
                <a:cubicBezTo>
                  <a:pt x="18514" y="13701"/>
                  <a:pt x="18324" y="13869"/>
                  <a:pt x="18035" y="13869"/>
                </a:cubicBezTo>
                <a:cubicBezTo>
                  <a:pt x="17850" y="13869"/>
                  <a:pt x="17624" y="13800"/>
                  <a:pt x="17370" y="13585"/>
                </a:cubicBezTo>
                <a:cubicBezTo>
                  <a:pt x="16667" y="12988"/>
                  <a:pt x="18906" y="11496"/>
                  <a:pt x="20572" y="9660"/>
                </a:cubicBezTo>
                <a:cubicBezTo>
                  <a:pt x="22192" y="7873"/>
                  <a:pt x="21727" y="1"/>
                  <a:pt x="14648" y="1"/>
                </a:cubicBezTo>
                <a:close/>
              </a:path>
            </a:pathLst>
          </a:custGeom>
          <a:solidFill>
            <a:srgbClr val="6052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9"/>
          <p:cNvSpPr/>
          <p:nvPr/>
        </p:nvSpPr>
        <p:spPr>
          <a:xfrm>
            <a:off x="4360583" y="3003345"/>
            <a:ext cx="538876" cy="435088"/>
          </a:xfrm>
          <a:custGeom>
            <a:rect b="b" l="l" r="r" t="t"/>
            <a:pathLst>
              <a:path extrusionOk="0" h="13820" w="17133">
                <a:moveTo>
                  <a:pt x="13204" y="1"/>
                </a:moveTo>
                <a:cubicBezTo>
                  <a:pt x="10772" y="1"/>
                  <a:pt x="7410" y="1738"/>
                  <a:pt x="4738" y="4453"/>
                </a:cubicBezTo>
                <a:cubicBezTo>
                  <a:pt x="0" y="9262"/>
                  <a:pt x="3748" y="13820"/>
                  <a:pt x="3748" y="13820"/>
                </a:cubicBezTo>
                <a:lnTo>
                  <a:pt x="4909" y="13472"/>
                </a:lnTo>
                <a:cubicBezTo>
                  <a:pt x="4909" y="13472"/>
                  <a:pt x="5660" y="9443"/>
                  <a:pt x="7736" y="6484"/>
                </a:cubicBezTo>
                <a:cubicBezTo>
                  <a:pt x="8860" y="4882"/>
                  <a:pt x="11366" y="3680"/>
                  <a:pt x="13185" y="3680"/>
                </a:cubicBezTo>
                <a:cubicBezTo>
                  <a:pt x="14724" y="3680"/>
                  <a:pt x="15770" y="4540"/>
                  <a:pt x="15075" y="6743"/>
                </a:cubicBezTo>
                <a:cubicBezTo>
                  <a:pt x="13767" y="10893"/>
                  <a:pt x="16400" y="12017"/>
                  <a:pt x="16602" y="12017"/>
                </a:cubicBezTo>
                <a:cubicBezTo>
                  <a:pt x="16634" y="12017"/>
                  <a:pt x="16604" y="11988"/>
                  <a:pt x="16488" y="11939"/>
                </a:cubicBezTo>
                <a:cubicBezTo>
                  <a:pt x="15637" y="11577"/>
                  <a:pt x="15539" y="11065"/>
                  <a:pt x="15546" y="10086"/>
                </a:cubicBezTo>
                <a:cubicBezTo>
                  <a:pt x="15555" y="9109"/>
                  <a:pt x="17133" y="6921"/>
                  <a:pt x="16341" y="2524"/>
                </a:cubicBezTo>
                <a:cubicBezTo>
                  <a:pt x="16024" y="768"/>
                  <a:pt x="14819" y="1"/>
                  <a:pt x="13204" y="1"/>
                </a:cubicBezTo>
                <a:close/>
              </a:path>
            </a:pathLst>
          </a:custGeom>
          <a:solidFill>
            <a:srgbClr val="4F42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9"/>
          <p:cNvSpPr/>
          <p:nvPr/>
        </p:nvSpPr>
        <p:spPr>
          <a:xfrm>
            <a:off x="4485071" y="3427210"/>
            <a:ext cx="41077" cy="51316"/>
          </a:xfrm>
          <a:custGeom>
            <a:rect b="b" l="l" r="r" t="t"/>
            <a:pathLst>
              <a:path extrusionOk="0" h="1630" w="1306">
                <a:moveTo>
                  <a:pt x="913" y="1"/>
                </a:moveTo>
                <a:cubicBezTo>
                  <a:pt x="677" y="1"/>
                  <a:pt x="306" y="761"/>
                  <a:pt x="74" y="1301"/>
                </a:cubicBezTo>
                <a:cubicBezTo>
                  <a:pt x="0" y="1465"/>
                  <a:pt x="131" y="1630"/>
                  <a:pt x="289" y="1630"/>
                </a:cubicBezTo>
                <a:cubicBezTo>
                  <a:pt x="324" y="1630"/>
                  <a:pt x="359" y="1622"/>
                  <a:pt x="394" y="1605"/>
                </a:cubicBezTo>
                <a:cubicBezTo>
                  <a:pt x="718" y="1448"/>
                  <a:pt x="1084" y="1216"/>
                  <a:pt x="1152" y="960"/>
                </a:cubicBezTo>
                <a:cubicBezTo>
                  <a:pt x="1275" y="485"/>
                  <a:pt x="1306" y="145"/>
                  <a:pt x="951" y="8"/>
                </a:cubicBezTo>
                <a:cubicBezTo>
                  <a:pt x="939" y="3"/>
                  <a:pt x="926" y="1"/>
                  <a:pt x="913" y="1"/>
                </a:cubicBezTo>
                <a:close/>
              </a:path>
            </a:pathLst>
          </a:custGeom>
          <a:solidFill>
            <a:srgbClr val="FA9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9"/>
          <p:cNvSpPr/>
          <p:nvPr/>
        </p:nvSpPr>
        <p:spPr>
          <a:xfrm>
            <a:off x="4459155" y="3429257"/>
            <a:ext cx="50450" cy="39762"/>
          </a:xfrm>
          <a:custGeom>
            <a:rect b="b" l="l" r="r" t="t"/>
            <a:pathLst>
              <a:path extrusionOk="0" h="1263" w="1604">
                <a:moveTo>
                  <a:pt x="1604" y="1"/>
                </a:moveTo>
                <a:lnTo>
                  <a:pt x="1604" y="1"/>
                </a:lnTo>
                <a:cubicBezTo>
                  <a:pt x="1604" y="1"/>
                  <a:pt x="112" y="390"/>
                  <a:pt x="51" y="557"/>
                </a:cubicBezTo>
                <a:cubicBezTo>
                  <a:pt x="0" y="696"/>
                  <a:pt x="419" y="1263"/>
                  <a:pt x="736" y="1263"/>
                </a:cubicBezTo>
                <a:cubicBezTo>
                  <a:pt x="807" y="1263"/>
                  <a:pt x="873" y="1234"/>
                  <a:pt x="928" y="1165"/>
                </a:cubicBezTo>
                <a:cubicBezTo>
                  <a:pt x="1222" y="789"/>
                  <a:pt x="1604" y="1"/>
                  <a:pt x="16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9"/>
          <p:cNvSpPr/>
          <p:nvPr/>
        </p:nvSpPr>
        <p:spPr>
          <a:xfrm>
            <a:off x="4409177" y="4077175"/>
            <a:ext cx="276499" cy="382323"/>
          </a:xfrm>
          <a:custGeom>
            <a:rect b="b" l="l" r="r" t="t"/>
            <a:pathLst>
              <a:path extrusionOk="0" h="12144" w="8791">
                <a:moveTo>
                  <a:pt x="4568" y="1"/>
                </a:moveTo>
                <a:cubicBezTo>
                  <a:pt x="4566" y="1"/>
                  <a:pt x="4564" y="1"/>
                  <a:pt x="4562" y="1"/>
                </a:cubicBezTo>
                <a:cubicBezTo>
                  <a:pt x="2295" y="7"/>
                  <a:pt x="1" y="1649"/>
                  <a:pt x="746" y="5367"/>
                </a:cubicBezTo>
                <a:cubicBezTo>
                  <a:pt x="1431" y="8787"/>
                  <a:pt x="6109" y="10675"/>
                  <a:pt x="6856" y="10954"/>
                </a:cubicBezTo>
                <a:cubicBezTo>
                  <a:pt x="6914" y="10979"/>
                  <a:pt x="6952" y="11036"/>
                  <a:pt x="6948" y="11102"/>
                </a:cubicBezTo>
                <a:lnTo>
                  <a:pt x="6883" y="11986"/>
                </a:lnTo>
                <a:cubicBezTo>
                  <a:pt x="6876" y="12079"/>
                  <a:pt x="6951" y="12144"/>
                  <a:pt x="7029" y="12144"/>
                </a:cubicBezTo>
                <a:cubicBezTo>
                  <a:pt x="7063" y="12144"/>
                  <a:pt x="7097" y="12132"/>
                  <a:pt x="7125" y="12105"/>
                </a:cubicBezTo>
                <a:lnTo>
                  <a:pt x="8689" y="10675"/>
                </a:lnTo>
                <a:cubicBezTo>
                  <a:pt x="8747" y="10620"/>
                  <a:pt x="8751" y="10524"/>
                  <a:pt x="8696" y="10467"/>
                </a:cubicBezTo>
                <a:cubicBezTo>
                  <a:pt x="8371" y="10125"/>
                  <a:pt x="7358" y="9005"/>
                  <a:pt x="6821" y="7794"/>
                </a:cubicBezTo>
                <a:cubicBezTo>
                  <a:pt x="6200" y="6380"/>
                  <a:pt x="6227" y="4841"/>
                  <a:pt x="8761" y="4268"/>
                </a:cubicBezTo>
                <a:cubicBezTo>
                  <a:pt x="8779" y="4306"/>
                  <a:pt x="8787" y="4324"/>
                  <a:pt x="8788" y="4324"/>
                </a:cubicBezTo>
                <a:cubicBezTo>
                  <a:pt x="8790" y="4324"/>
                  <a:pt x="8277" y="3244"/>
                  <a:pt x="7491" y="2161"/>
                </a:cubicBezTo>
                <a:cubicBezTo>
                  <a:pt x="6707" y="1081"/>
                  <a:pt x="5648" y="1"/>
                  <a:pt x="4568" y="1"/>
                </a:cubicBezTo>
                <a:close/>
              </a:path>
            </a:pathLst>
          </a:custGeom>
          <a:solidFill>
            <a:srgbClr val="307A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9"/>
          <p:cNvSpPr/>
          <p:nvPr/>
        </p:nvSpPr>
        <p:spPr>
          <a:xfrm>
            <a:off x="4505421" y="4326728"/>
            <a:ext cx="250614" cy="161883"/>
          </a:xfrm>
          <a:custGeom>
            <a:rect b="b" l="l" r="r" t="t"/>
            <a:pathLst>
              <a:path extrusionOk="0" h="5142" w="7968">
                <a:moveTo>
                  <a:pt x="4032" y="0"/>
                </a:moveTo>
                <a:lnTo>
                  <a:pt x="0" y="1505"/>
                </a:lnTo>
                <a:cubicBezTo>
                  <a:pt x="705" y="4313"/>
                  <a:pt x="2017" y="5141"/>
                  <a:pt x="3323" y="5141"/>
                </a:cubicBezTo>
                <a:cubicBezTo>
                  <a:pt x="4640" y="5141"/>
                  <a:pt x="5950" y="4298"/>
                  <a:pt x="6626" y="3793"/>
                </a:cubicBezTo>
                <a:cubicBezTo>
                  <a:pt x="7967" y="2782"/>
                  <a:pt x="4032" y="0"/>
                  <a:pt x="4032" y="0"/>
                </a:cubicBezTo>
                <a:close/>
              </a:path>
            </a:pathLst>
          </a:custGeom>
          <a:solidFill>
            <a:srgbClr val="EA8B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9"/>
          <p:cNvSpPr/>
          <p:nvPr/>
        </p:nvSpPr>
        <p:spPr>
          <a:xfrm>
            <a:off x="4592921" y="3759969"/>
            <a:ext cx="111153" cy="80438"/>
          </a:xfrm>
          <a:custGeom>
            <a:rect b="b" l="l" r="r" t="t"/>
            <a:pathLst>
              <a:path extrusionOk="0" h="2555" w="3534">
                <a:moveTo>
                  <a:pt x="1816" y="1"/>
                </a:moveTo>
                <a:cubicBezTo>
                  <a:pt x="1782" y="1"/>
                  <a:pt x="1748" y="2"/>
                  <a:pt x="1713" y="3"/>
                </a:cubicBezTo>
                <a:cubicBezTo>
                  <a:pt x="754" y="44"/>
                  <a:pt x="0" y="648"/>
                  <a:pt x="31" y="1352"/>
                </a:cubicBezTo>
                <a:cubicBezTo>
                  <a:pt x="57" y="2029"/>
                  <a:pt x="804" y="2555"/>
                  <a:pt x="1717" y="2555"/>
                </a:cubicBezTo>
                <a:cubicBezTo>
                  <a:pt x="1751" y="2555"/>
                  <a:pt x="1785" y="2554"/>
                  <a:pt x="1819" y="2553"/>
                </a:cubicBezTo>
                <a:cubicBezTo>
                  <a:pt x="2778" y="2512"/>
                  <a:pt x="3533" y="1908"/>
                  <a:pt x="3503" y="1201"/>
                </a:cubicBezTo>
                <a:cubicBezTo>
                  <a:pt x="3473" y="523"/>
                  <a:pt x="2729" y="1"/>
                  <a:pt x="1816" y="1"/>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9"/>
          <p:cNvSpPr/>
          <p:nvPr/>
        </p:nvSpPr>
        <p:spPr>
          <a:xfrm>
            <a:off x="4830385" y="3726095"/>
            <a:ext cx="116972" cy="82390"/>
          </a:xfrm>
          <a:custGeom>
            <a:rect b="b" l="l" r="r" t="t"/>
            <a:pathLst>
              <a:path extrusionOk="0" h="2617" w="3719">
                <a:moveTo>
                  <a:pt x="2115" y="0"/>
                </a:moveTo>
                <a:cubicBezTo>
                  <a:pt x="1932" y="0"/>
                  <a:pt x="1742" y="23"/>
                  <a:pt x="1551" y="72"/>
                </a:cubicBezTo>
                <a:cubicBezTo>
                  <a:pt x="618" y="304"/>
                  <a:pt x="1" y="1048"/>
                  <a:pt x="175" y="1731"/>
                </a:cubicBezTo>
                <a:cubicBezTo>
                  <a:pt x="311" y="2274"/>
                  <a:pt x="905" y="2616"/>
                  <a:pt x="1610" y="2616"/>
                </a:cubicBezTo>
                <a:cubicBezTo>
                  <a:pt x="1791" y="2616"/>
                  <a:pt x="1979" y="2594"/>
                  <a:pt x="2168" y="2546"/>
                </a:cubicBezTo>
                <a:cubicBezTo>
                  <a:pt x="3101" y="2311"/>
                  <a:pt x="3719" y="1571"/>
                  <a:pt x="3544" y="884"/>
                </a:cubicBezTo>
                <a:cubicBezTo>
                  <a:pt x="3409" y="342"/>
                  <a:pt x="2817" y="0"/>
                  <a:pt x="2115" y="0"/>
                </a:cubicBezTo>
                <a:close/>
              </a:path>
            </a:pathLst>
          </a:custGeom>
          <a:solidFill>
            <a:srgbClr val="C677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9"/>
          <p:cNvSpPr/>
          <p:nvPr/>
        </p:nvSpPr>
        <p:spPr>
          <a:xfrm>
            <a:off x="4916187" y="3673552"/>
            <a:ext cx="49632" cy="83397"/>
          </a:xfrm>
          <a:custGeom>
            <a:rect b="b" l="l" r="r" t="t"/>
            <a:pathLst>
              <a:path extrusionOk="0" h="2649" w="1578">
                <a:moveTo>
                  <a:pt x="0" y="0"/>
                </a:moveTo>
                <a:lnTo>
                  <a:pt x="0" y="2649"/>
                </a:lnTo>
                <a:lnTo>
                  <a:pt x="1577" y="2649"/>
                </a:lnTo>
                <a:lnTo>
                  <a:pt x="1577" y="0"/>
                </a:lnTo>
                <a:close/>
              </a:path>
            </a:pathLst>
          </a:custGeom>
          <a:solidFill>
            <a:srgbClr val="FA9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9"/>
          <p:cNvSpPr/>
          <p:nvPr/>
        </p:nvSpPr>
        <p:spPr>
          <a:xfrm>
            <a:off x="4913073" y="3704593"/>
            <a:ext cx="1982" cy="7115"/>
          </a:xfrm>
          <a:custGeom>
            <a:rect b="b" l="l" r="r" t="t"/>
            <a:pathLst>
              <a:path extrusionOk="0" h="226" w="63">
                <a:moveTo>
                  <a:pt x="1" y="1"/>
                </a:moveTo>
                <a:lnTo>
                  <a:pt x="1" y="1"/>
                </a:lnTo>
                <a:cubicBezTo>
                  <a:pt x="4" y="28"/>
                  <a:pt x="7" y="55"/>
                  <a:pt x="14" y="79"/>
                </a:cubicBezTo>
                <a:cubicBezTo>
                  <a:pt x="24" y="120"/>
                  <a:pt x="34" y="157"/>
                  <a:pt x="48" y="191"/>
                </a:cubicBezTo>
                <a:cubicBezTo>
                  <a:pt x="52" y="205"/>
                  <a:pt x="55" y="215"/>
                  <a:pt x="62" y="226"/>
                </a:cubicBezTo>
                <a:cubicBezTo>
                  <a:pt x="45" y="168"/>
                  <a:pt x="24" y="92"/>
                  <a:pt x="1" y="1"/>
                </a:cubicBezTo>
                <a:close/>
              </a:path>
            </a:pathLst>
          </a:custGeom>
          <a:solidFill>
            <a:srgbClr val="5E67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9"/>
          <p:cNvSpPr/>
          <p:nvPr/>
        </p:nvSpPr>
        <p:spPr>
          <a:xfrm>
            <a:off x="4816955" y="3644747"/>
            <a:ext cx="127729" cy="114911"/>
          </a:xfrm>
          <a:custGeom>
            <a:rect b="b" l="l" r="r" t="t"/>
            <a:pathLst>
              <a:path extrusionOk="0" h="3650" w="4061">
                <a:moveTo>
                  <a:pt x="1879" y="1297"/>
                </a:moveTo>
                <a:cubicBezTo>
                  <a:pt x="1937" y="1300"/>
                  <a:pt x="1995" y="1294"/>
                  <a:pt x="2053" y="1308"/>
                </a:cubicBezTo>
                <a:cubicBezTo>
                  <a:pt x="2169" y="1325"/>
                  <a:pt x="2285" y="1376"/>
                  <a:pt x="2373" y="1451"/>
                </a:cubicBezTo>
                <a:cubicBezTo>
                  <a:pt x="2466" y="1526"/>
                  <a:pt x="2531" y="1625"/>
                  <a:pt x="2572" y="1727"/>
                </a:cubicBezTo>
                <a:cubicBezTo>
                  <a:pt x="2609" y="1833"/>
                  <a:pt x="2630" y="1939"/>
                  <a:pt x="2619" y="2045"/>
                </a:cubicBezTo>
                <a:cubicBezTo>
                  <a:pt x="2619" y="2048"/>
                  <a:pt x="2616" y="2052"/>
                  <a:pt x="2613" y="2052"/>
                </a:cubicBezTo>
                <a:cubicBezTo>
                  <a:pt x="2609" y="2052"/>
                  <a:pt x="2609" y="2048"/>
                  <a:pt x="2609" y="2048"/>
                </a:cubicBezTo>
                <a:cubicBezTo>
                  <a:pt x="2578" y="1847"/>
                  <a:pt x="2487" y="1645"/>
                  <a:pt x="2319" y="1530"/>
                </a:cubicBezTo>
                <a:cubicBezTo>
                  <a:pt x="2203" y="1451"/>
                  <a:pt x="2063" y="1417"/>
                  <a:pt x="1926" y="1417"/>
                </a:cubicBezTo>
                <a:cubicBezTo>
                  <a:pt x="1861" y="1417"/>
                  <a:pt x="1797" y="1423"/>
                  <a:pt x="1735" y="1437"/>
                </a:cubicBezTo>
                <a:cubicBezTo>
                  <a:pt x="1537" y="1471"/>
                  <a:pt x="1336" y="1557"/>
                  <a:pt x="1217" y="1724"/>
                </a:cubicBezTo>
                <a:cubicBezTo>
                  <a:pt x="1155" y="1806"/>
                  <a:pt x="1121" y="1902"/>
                  <a:pt x="1104" y="2001"/>
                </a:cubicBezTo>
                <a:cubicBezTo>
                  <a:pt x="1083" y="2103"/>
                  <a:pt x="1094" y="2201"/>
                  <a:pt x="1090" y="2311"/>
                </a:cubicBezTo>
                <a:cubicBezTo>
                  <a:pt x="1090" y="2315"/>
                  <a:pt x="1090" y="2315"/>
                  <a:pt x="1086" y="2315"/>
                </a:cubicBezTo>
                <a:cubicBezTo>
                  <a:pt x="1083" y="2315"/>
                  <a:pt x="1083" y="2315"/>
                  <a:pt x="1083" y="2311"/>
                </a:cubicBezTo>
                <a:lnTo>
                  <a:pt x="1080" y="2304"/>
                </a:lnTo>
                <a:cubicBezTo>
                  <a:pt x="1053" y="2212"/>
                  <a:pt x="1036" y="2099"/>
                  <a:pt x="1039" y="1990"/>
                </a:cubicBezTo>
                <a:cubicBezTo>
                  <a:pt x="1042" y="1881"/>
                  <a:pt x="1073" y="1765"/>
                  <a:pt x="1135" y="1666"/>
                </a:cubicBezTo>
                <a:cubicBezTo>
                  <a:pt x="1196" y="1563"/>
                  <a:pt x="1288" y="1481"/>
                  <a:pt x="1390" y="1427"/>
                </a:cubicBezTo>
                <a:cubicBezTo>
                  <a:pt x="1493" y="1369"/>
                  <a:pt x="1603" y="1338"/>
                  <a:pt x="1711" y="1314"/>
                </a:cubicBezTo>
                <a:cubicBezTo>
                  <a:pt x="1770" y="1308"/>
                  <a:pt x="1824" y="1300"/>
                  <a:pt x="1879" y="1297"/>
                </a:cubicBezTo>
                <a:close/>
                <a:moveTo>
                  <a:pt x="2309" y="0"/>
                </a:moveTo>
                <a:cubicBezTo>
                  <a:pt x="1752" y="120"/>
                  <a:pt x="1158" y="293"/>
                  <a:pt x="855" y="362"/>
                </a:cubicBezTo>
                <a:cubicBezTo>
                  <a:pt x="281" y="492"/>
                  <a:pt x="281" y="706"/>
                  <a:pt x="264" y="1195"/>
                </a:cubicBezTo>
                <a:cubicBezTo>
                  <a:pt x="251" y="1625"/>
                  <a:pt x="175" y="1734"/>
                  <a:pt x="1" y="1768"/>
                </a:cubicBezTo>
                <a:lnTo>
                  <a:pt x="1" y="1782"/>
                </a:lnTo>
                <a:lnTo>
                  <a:pt x="8" y="1782"/>
                </a:lnTo>
                <a:cubicBezTo>
                  <a:pt x="21" y="2133"/>
                  <a:pt x="83" y="2488"/>
                  <a:pt x="199" y="2816"/>
                </a:cubicBezTo>
                <a:cubicBezTo>
                  <a:pt x="298" y="3123"/>
                  <a:pt x="451" y="3417"/>
                  <a:pt x="667" y="3649"/>
                </a:cubicBezTo>
                <a:cubicBezTo>
                  <a:pt x="861" y="3202"/>
                  <a:pt x="1346" y="2813"/>
                  <a:pt x="1978" y="2656"/>
                </a:cubicBezTo>
                <a:cubicBezTo>
                  <a:pt x="2165" y="2608"/>
                  <a:pt x="2356" y="2584"/>
                  <a:pt x="2537" y="2584"/>
                </a:cubicBezTo>
                <a:cubicBezTo>
                  <a:pt x="3067" y="2584"/>
                  <a:pt x="3531" y="2775"/>
                  <a:pt x="3790" y="3103"/>
                </a:cubicBezTo>
                <a:cubicBezTo>
                  <a:pt x="3821" y="3127"/>
                  <a:pt x="3845" y="3161"/>
                  <a:pt x="3859" y="3199"/>
                </a:cubicBezTo>
                <a:cubicBezTo>
                  <a:pt x="3910" y="3280"/>
                  <a:pt x="3947" y="3373"/>
                  <a:pt x="3971" y="3468"/>
                </a:cubicBezTo>
                <a:cubicBezTo>
                  <a:pt x="3985" y="3516"/>
                  <a:pt x="3991" y="3564"/>
                  <a:pt x="3999" y="3611"/>
                </a:cubicBezTo>
                <a:cubicBezTo>
                  <a:pt x="4019" y="3594"/>
                  <a:pt x="4040" y="3581"/>
                  <a:pt x="4060" y="3564"/>
                </a:cubicBezTo>
                <a:cubicBezTo>
                  <a:pt x="3821" y="2652"/>
                  <a:pt x="3370" y="2591"/>
                  <a:pt x="3155" y="2209"/>
                </a:cubicBezTo>
                <a:cubicBezTo>
                  <a:pt x="3152" y="2215"/>
                  <a:pt x="3148" y="2222"/>
                  <a:pt x="3142" y="2229"/>
                </a:cubicBezTo>
                <a:cubicBezTo>
                  <a:pt x="3142" y="2229"/>
                  <a:pt x="3128" y="2181"/>
                  <a:pt x="3104" y="2092"/>
                </a:cubicBezTo>
                <a:cubicBezTo>
                  <a:pt x="3090" y="2058"/>
                  <a:pt x="3080" y="2021"/>
                  <a:pt x="3070" y="1980"/>
                </a:cubicBezTo>
                <a:cubicBezTo>
                  <a:pt x="2947" y="1571"/>
                  <a:pt x="2674" y="727"/>
                  <a:pt x="2309" y="0"/>
                </a:cubicBezTo>
                <a:close/>
              </a:path>
            </a:pathLst>
          </a:custGeom>
          <a:solidFill>
            <a:srgbClr val="CDA0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9"/>
          <p:cNvSpPr/>
          <p:nvPr/>
        </p:nvSpPr>
        <p:spPr>
          <a:xfrm>
            <a:off x="4889547" y="3644621"/>
            <a:ext cx="23967" cy="62493"/>
          </a:xfrm>
          <a:custGeom>
            <a:rect b="b" l="l" r="r" t="t"/>
            <a:pathLst>
              <a:path extrusionOk="0" h="1985" w="762">
                <a:moveTo>
                  <a:pt x="21" y="1"/>
                </a:moveTo>
                <a:cubicBezTo>
                  <a:pt x="15" y="1"/>
                  <a:pt x="7" y="1"/>
                  <a:pt x="1" y="4"/>
                </a:cubicBezTo>
                <a:cubicBezTo>
                  <a:pt x="366" y="731"/>
                  <a:pt x="639" y="1575"/>
                  <a:pt x="762" y="1984"/>
                </a:cubicBezTo>
                <a:cubicBezTo>
                  <a:pt x="755" y="1960"/>
                  <a:pt x="752" y="1933"/>
                  <a:pt x="749" y="1906"/>
                </a:cubicBezTo>
                <a:cubicBezTo>
                  <a:pt x="629" y="1493"/>
                  <a:pt x="390" y="745"/>
                  <a:pt x="21" y="1"/>
                </a:cubicBezTo>
                <a:close/>
              </a:path>
            </a:pathLst>
          </a:custGeom>
          <a:solidFill>
            <a:srgbClr val="C59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9"/>
          <p:cNvSpPr/>
          <p:nvPr/>
        </p:nvSpPr>
        <p:spPr>
          <a:xfrm>
            <a:off x="4914583" y="3710606"/>
            <a:ext cx="1195" cy="4345"/>
          </a:xfrm>
          <a:custGeom>
            <a:rect b="b" l="l" r="r" t="t"/>
            <a:pathLst>
              <a:path extrusionOk="0" h="138" w="38">
                <a:moveTo>
                  <a:pt x="0" y="0"/>
                </a:moveTo>
                <a:lnTo>
                  <a:pt x="0" y="0"/>
                </a:lnTo>
                <a:cubicBezTo>
                  <a:pt x="1" y="5"/>
                  <a:pt x="2" y="9"/>
                  <a:pt x="4" y="13"/>
                </a:cubicBezTo>
                <a:lnTo>
                  <a:pt x="4" y="13"/>
                </a:lnTo>
                <a:cubicBezTo>
                  <a:pt x="3" y="9"/>
                  <a:pt x="1" y="5"/>
                  <a:pt x="0" y="0"/>
                </a:cubicBezTo>
                <a:close/>
                <a:moveTo>
                  <a:pt x="4" y="13"/>
                </a:moveTo>
                <a:lnTo>
                  <a:pt x="4" y="13"/>
                </a:lnTo>
                <a:cubicBezTo>
                  <a:pt x="25" y="94"/>
                  <a:pt x="38" y="137"/>
                  <a:pt x="38" y="137"/>
                </a:cubicBezTo>
                <a:cubicBezTo>
                  <a:pt x="38" y="137"/>
                  <a:pt x="31" y="100"/>
                  <a:pt x="14" y="35"/>
                </a:cubicBezTo>
                <a:cubicBezTo>
                  <a:pt x="9" y="28"/>
                  <a:pt x="6" y="21"/>
                  <a:pt x="4" y="13"/>
                </a:cubicBezTo>
                <a:close/>
              </a:path>
            </a:pathLst>
          </a:custGeom>
          <a:solidFill>
            <a:srgbClr val="C59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9"/>
          <p:cNvSpPr/>
          <p:nvPr/>
        </p:nvSpPr>
        <p:spPr>
          <a:xfrm>
            <a:off x="4849508" y="3685452"/>
            <a:ext cx="50167" cy="32175"/>
          </a:xfrm>
          <a:custGeom>
            <a:rect b="b" l="l" r="r" t="t"/>
            <a:pathLst>
              <a:path extrusionOk="0" h="1022" w="1595">
                <a:moveTo>
                  <a:pt x="844" y="4"/>
                </a:moveTo>
                <a:cubicBezTo>
                  <a:pt x="789" y="7"/>
                  <a:pt x="735" y="15"/>
                  <a:pt x="676" y="21"/>
                </a:cubicBezTo>
                <a:cubicBezTo>
                  <a:pt x="568" y="45"/>
                  <a:pt x="458" y="76"/>
                  <a:pt x="355" y="134"/>
                </a:cubicBezTo>
                <a:cubicBezTo>
                  <a:pt x="253" y="188"/>
                  <a:pt x="161" y="270"/>
                  <a:pt x="100" y="373"/>
                </a:cubicBezTo>
                <a:cubicBezTo>
                  <a:pt x="38" y="472"/>
                  <a:pt x="7" y="588"/>
                  <a:pt x="4" y="697"/>
                </a:cubicBezTo>
                <a:cubicBezTo>
                  <a:pt x="1" y="806"/>
                  <a:pt x="18" y="919"/>
                  <a:pt x="45" y="1011"/>
                </a:cubicBezTo>
                <a:lnTo>
                  <a:pt x="48" y="1018"/>
                </a:lnTo>
                <a:cubicBezTo>
                  <a:pt x="48" y="1022"/>
                  <a:pt x="48" y="1022"/>
                  <a:pt x="51" y="1022"/>
                </a:cubicBezTo>
                <a:cubicBezTo>
                  <a:pt x="55" y="1022"/>
                  <a:pt x="55" y="1022"/>
                  <a:pt x="55" y="1018"/>
                </a:cubicBezTo>
                <a:cubicBezTo>
                  <a:pt x="59" y="908"/>
                  <a:pt x="48" y="810"/>
                  <a:pt x="69" y="708"/>
                </a:cubicBezTo>
                <a:cubicBezTo>
                  <a:pt x="86" y="609"/>
                  <a:pt x="120" y="513"/>
                  <a:pt x="182" y="431"/>
                </a:cubicBezTo>
                <a:cubicBezTo>
                  <a:pt x="301" y="264"/>
                  <a:pt x="502" y="178"/>
                  <a:pt x="700" y="144"/>
                </a:cubicBezTo>
                <a:cubicBezTo>
                  <a:pt x="762" y="130"/>
                  <a:pt x="826" y="124"/>
                  <a:pt x="891" y="124"/>
                </a:cubicBezTo>
                <a:cubicBezTo>
                  <a:pt x="1028" y="124"/>
                  <a:pt x="1168" y="158"/>
                  <a:pt x="1284" y="237"/>
                </a:cubicBezTo>
                <a:cubicBezTo>
                  <a:pt x="1452" y="352"/>
                  <a:pt x="1543" y="554"/>
                  <a:pt x="1574" y="755"/>
                </a:cubicBezTo>
                <a:cubicBezTo>
                  <a:pt x="1574" y="755"/>
                  <a:pt x="1574" y="759"/>
                  <a:pt x="1578" y="759"/>
                </a:cubicBezTo>
                <a:cubicBezTo>
                  <a:pt x="1581" y="759"/>
                  <a:pt x="1584" y="755"/>
                  <a:pt x="1584" y="752"/>
                </a:cubicBezTo>
                <a:cubicBezTo>
                  <a:pt x="1595" y="646"/>
                  <a:pt x="1574" y="540"/>
                  <a:pt x="1537" y="434"/>
                </a:cubicBezTo>
                <a:cubicBezTo>
                  <a:pt x="1496" y="332"/>
                  <a:pt x="1431" y="233"/>
                  <a:pt x="1338" y="158"/>
                </a:cubicBezTo>
                <a:cubicBezTo>
                  <a:pt x="1250" y="83"/>
                  <a:pt x="1134" y="32"/>
                  <a:pt x="1018" y="15"/>
                </a:cubicBezTo>
                <a:cubicBezTo>
                  <a:pt x="960" y="1"/>
                  <a:pt x="902" y="7"/>
                  <a:pt x="844" y="4"/>
                </a:cubicBezTo>
                <a:close/>
              </a:path>
            </a:pathLst>
          </a:custGeom>
          <a:solidFill>
            <a:srgbClr val="463E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9"/>
          <p:cNvSpPr/>
          <p:nvPr/>
        </p:nvSpPr>
        <p:spPr>
          <a:xfrm>
            <a:off x="4890208" y="3640874"/>
            <a:ext cx="50387" cy="74078"/>
          </a:xfrm>
          <a:custGeom>
            <a:rect b="b" l="l" r="r" t="t"/>
            <a:pathLst>
              <a:path extrusionOk="0" h="2353" w="1602">
                <a:moveTo>
                  <a:pt x="851" y="0"/>
                </a:moveTo>
                <a:cubicBezTo>
                  <a:pt x="621" y="0"/>
                  <a:pt x="318" y="51"/>
                  <a:pt x="0" y="120"/>
                </a:cubicBezTo>
                <a:cubicBezTo>
                  <a:pt x="369" y="864"/>
                  <a:pt x="608" y="1612"/>
                  <a:pt x="728" y="2025"/>
                </a:cubicBezTo>
                <a:cubicBezTo>
                  <a:pt x="751" y="2116"/>
                  <a:pt x="772" y="2192"/>
                  <a:pt x="789" y="2250"/>
                </a:cubicBezTo>
                <a:cubicBezTo>
                  <a:pt x="806" y="2315"/>
                  <a:pt x="813" y="2352"/>
                  <a:pt x="813" y="2352"/>
                </a:cubicBezTo>
                <a:cubicBezTo>
                  <a:pt x="819" y="2345"/>
                  <a:pt x="823" y="2338"/>
                  <a:pt x="826" y="2332"/>
                </a:cubicBezTo>
                <a:cubicBezTo>
                  <a:pt x="1010" y="2089"/>
                  <a:pt x="1168" y="1847"/>
                  <a:pt x="1304" y="1612"/>
                </a:cubicBezTo>
                <a:cubicBezTo>
                  <a:pt x="1250" y="1253"/>
                  <a:pt x="1100" y="928"/>
                  <a:pt x="751" y="727"/>
                </a:cubicBezTo>
                <a:cubicBezTo>
                  <a:pt x="577" y="621"/>
                  <a:pt x="683" y="375"/>
                  <a:pt x="847" y="375"/>
                </a:cubicBezTo>
                <a:cubicBezTo>
                  <a:pt x="878" y="375"/>
                  <a:pt x="908" y="383"/>
                  <a:pt x="942" y="403"/>
                </a:cubicBezTo>
                <a:cubicBezTo>
                  <a:pt x="1253" y="584"/>
                  <a:pt x="1445" y="843"/>
                  <a:pt x="1557" y="1137"/>
                </a:cubicBezTo>
                <a:cubicBezTo>
                  <a:pt x="1574" y="1103"/>
                  <a:pt x="1588" y="1072"/>
                  <a:pt x="1601" y="1038"/>
                </a:cubicBezTo>
                <a:cubicBezTo>
                  <a:pt x="1468" y="676"/>
                  <a:pt x="1393" y="171"/>
                  <a:pt x="1144" y="48"/>
                </a:cubicBezTo>
                <a:cubicBezTo>
                  <a:pt x="1072" y="14"/>
                  <a:pt x="973" y="0"/>
                  <a:pt x="851" y="0"/>
                </a:cubicBezTo>
                <a:close/>
              </a:path>
            </a:pathLst>
          </a:custGeom>
          <a:solidFill>
            <a:srgbClr val="4E4A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9"/>
          <p:cNvSpPr/>
          <p:nvPr/>
        </p:nvSpPr>
        <p:spPr>
          <a:xfrm>
            <a:off x="4837903" y="3726095"/>
            <a:ext cx="104831" cy="50844"/>
          </a:xfrm>
          <a:custGeom>
            <a:rect b="b" l="l" r="r" t="t"/>
            <a:pathLst>
              <a:path extrusionOk="0" h="1615" w="3333">
                <a:moveTo>
                  <a:pt x="1871" y="0"/>
                </a:moveTo>
                <a:cubicBezTo>
                  <a:pt x="1690" y="0"/>
                  <a:pt x="1499" y="24"/>
                  <a:pt x="1312" y="72"/>
                </a:cubicBezTo>
                <a:cubicBezTo>
                  <a:pt x="680" y="229"/>
                  <a:pt x="195" y="618"/>
                  <a:pt x="1" y="1065"/>
                </a:cubicBezTo>
                <a:cubicBezTo>
                  <a:pt x="15" y="1082"/>
                  <a:pt x="31" y="1096"/>
                  <a:pt x="45" y="1113"/>
                </a:cubicBezTo>
                <a:cubicBezTo>
                  <a:pt x="288" y="1349"/>
                  <a:pt x="592" y="1516"/>
                  <a:pt x="923" y="1574"/>
                </a:cubicBezTo>
                <a:cubicBezTo>
                  <a:pt x="1063" y="1604"/>
                  <a:pt x="1203" y="1615"/>
                  <a:pt x="1346" y="1615"/>
                </a:cubicBezTo>
                <a:cubicBezTo>
                  <a:pt x="1544" y="1615"/>
                  <a:pt x="1745" y="1591"/>
                  <a:pt x="1940" y="1557"/>
                </a:cubicBezTo>
                <a:cubicBezTo>
                  <a:pt x="2111" y="1530"/>
                  <a:pt x="2278" y="1481"/>
                  <a:pt x="2448" y="1440"/>
                </a:cubicBezTo>
                <a:cubicBezTo>
                  <a:pt x="2609" y="1383"/>
                  <a:pt x="2776" y="1335"/>
                  <a:pt x="2930" y="1260"/>
                </a:cubicBezTo>
                <a:cubicBezTo>
                  <a:pt x="3070" y="1195"/>
                  <a:pt x="3206" y="1117"/>
                  <a:pt x="3333" y="1027"/>
                </a:cubicBezTo>
                <a:cubicBezTo>
                  <a:pt x="3325" y="980"/>
                  <a:pt x="3319" y="932"/>
                  <a:pt x="3305" y="884"/>
                </a:cubicBezTo>
                <a:cubicBezTo>
                  <a:pt x="3281" y="789"/>
                  <a:pt x="3244" y="696"/>
                  <a:pt x="3193" y="615"/>
                </a:cubicBezTo>
                <a:lnTo>
                  <a:pt x="3193" y="615"/>
                </a:lnTo>
                <a:cubicBezTo>
                  <a:pt x="3217" y="687"/>
                  <a:pt x="3199" y="772"/>
                  <a:pt x="3103" y="816"/>
                </a:cubicBezTo>
                <a:cubicBezTo>
                  <a:pt x="2786" y="966"/>
                  <a:pt x="2455" y="1086"/>
                  <a:pt x="2114" y="1174"/>
                </a:cubicBezTo>
                <a:cubicBezTo>
                  <a:pt x="2097" y="1181"/>
                  <a:pt x="2079" y="1181"/>
                  <a:pt x="2063" y="1181"/>
                </a:cubicBezTo>
                <a:cubicBezTo>
                  <a:pt x="1868" y="1181"/>
                  <a:pt x="1800" y="871"/>
                  <a:pt x="2015" y="813"/>
                </a:cubicBezTo>
                <a:cubicBezTo>
                  <a:pt x="2325" y="734"/>
                  <a:pt x="2626" y="628"/>
                  <a:pt x="2916" y="492"/>
                </a:cubicBezTo>
                <a:cubicBezTo>
                  <a:pt x="2947" y="478"/>
                  <a:pt x="2974" y="471"/>
                  <a:pt x="3001" y="471"/>
                </a:cubicBezTo>
                <a:cubicBezTo>
                  <a:pt x="3049" y="471"/>
                  <a:pt x="3090" y="488"/>
                  <a:pt x="3124" y="519"/>
                </a:cubicBezTo>
                <a:cubicBezTo>
                  <a:pt x="2865" y="191"/>
                  <a:pt x="2401" y="0"/>
                  <a:pt x="1871" y="0"/>
                </a:cubicBezTo>
                <a:close/>
              </a:path>
            </a:pathLst>
          </a:custGeom>
          <a:solidFill>
            <a:srgbClr val="A16A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9"/>
          <p:cNvSpPr/>
          <p:nvPr/>
        </p:nvSpPr>
        <p:spPr>
          <a:xfrm>
            <a:off x="4565966" y="3676322"/>
            <a:ext cx="185979" cy="132006"/>
          </a:xfrm>
          <a:custGeom>
            <a:rect b="b" l="l" r="r" t="t"/>
            <a:pathLst>
              <a:path extrusionOk="0" h="4193" w="5913">
                <a:moveTo>
                  <a:pt x="4124" y="335"/>
                </a:moveTo>
                <a:cubicBezTo>
                  <a:pt x="4141" y="335"/>
                  <a:pt x="4161" y="338"/>
                  <a:pt x="4179" y="346"/>
                </a:cubicBezTo>
                <a:cubicBezTo>
                  <a:pt x="5213" y="636"/>
                  <a:pt x="5162" y="1803"/>
                  <a:pt x="5008" y="2653"/>
                </a:cubicBezTo>
                <a:cubicBezTo>
                  <a:pt x="4991" y="2745"/>
                  <a:pt x="4926" y="2786"/>
                  <a:pt x="4851" y="2786"/>
                </a:cubicBezTo>
                <a:cubicBezTo>
                  <a:pt x="4741" y="2786"/>
                  <a:pt x="4622" y="2694"/>
                  <a:pt x="4646" y="2554"/>
                </a:cubicBezTo>
                <a:cubicBezTo>
                  <a:pt x="4762" y="1923"/>
                  <a:pt x="4885" y="932"/>
                  <a:pt x="4080" y="704"/>
                </a:cubicBezTo>
                <a:cubicBezTo>
                  <a:pt x="3868" y="645"/>
                  <a:pt x="3933" y="335"/>
                  <a:pt x="4124" y="335"/>
                </a:cubicBezTo>
                <a:close/>
                <a:moveTo>
                  <a:pt x="2301" y="1339"/>
                </a:moveTo>
                <a:cubicBezTo>
                  <a:pt x="2427" y="1339"/>
                  <a:pt x="2553" y="1366"/>
                  <a:pt x="2666" y="1428"/>
                </a:cubicBezTo>
                <a:cubicBezTo>
                  <a:pt x="2796" y="1496"/>
                  <a:pt x="2906" y="1592"/>
                  <a:pt x="2987" y="1701"/>
                </a:cubicBezTo>
                <a:cubicBezTo>
                  <a:pt x="3065" y="1817"/>
                  <a:pt x="3134" y="1940"/>
                  <a:pt x="3151" y="2076"/>
                </a:cubicBezTo>
                <a:lnTo>
                  <a:pt x="3137" y="2079"/>
                </a:lnTo>
                <a:cubicBezTo>
                  <a:pt x="3055" y="1833"/>
                  <a:pt x="2865" y="1622"/>
                  <a:pt x="2629" y="1516"/>
                </a:cubicBezTo>
                <a:cubicBezTo>
                  <a:pt x="2529" y="1472"/>
                  <a:pt x="2427" y="1452"/>
                  <a:pt x="2321" y="1452"/>
                </a:cubicBezTo>
                <a:cubicBezTo>
                  <a:pt x="2168" y="1452"/>
                  <a:pt x="2014" y="1496"/>
                  <a:pt x="1881" y="1571"/>
                </a:cubicBezTo>
                <a:cubicBezTo>
                  <a:pt x="1649" y="1690"/>
                  <a:pt x="1464" y="1899"/>
                  <a:pt x="1379" y="2148"/>
                </a:cubicBezTo>
                <a:cubicBezTo>
                  <a:pt x="1294" y="2394"/>
                  <a:pt x="1294" y="2663"/>
                  <a:pt x="1338" y="2923"/>
                </a:cubicBezTo>
                <a:lnTo>
                  <a:pt x="1328" y="2923"/>
                </a:lnTo>
                <a:cubicBezTo>
                  <a:pt x="1280" y="2800"/>
                  <a:pt x="1256" y="2663"/>
                  <a:pt x="1242" y="2530"/>
                </a:cubicBezTo>
                <a:cubicBezTo>
                  <a:pt x="1239" y="2394"/>
                  <a:pt x="1253" y="2254"/>
                  <a:pt x="1287" y="2114"/>
                </a:cubicBezTo>
                <a:cubicBezTo>
                  <a:pt x="1321" y="1977"/>
                  <a:pt x="1396" y="1847"/>
                  <a:pt x="1488" y="1738"/>
                </a:cubicBezTo>
                <a:cubicBezTo>
                  <a:pt x="1509" y="1707"/>
                  <a:pt x="1537" y="1680"/>
                  <a:pt x="1564" y="1656"/>
                </a:cubicBezTo>
                <a:cubicBezTo>
                  <a:pt x="1587" y="1633"/>
                  <a:pt x="1615" y="1605"/>
                  <a:pt x="1642" y="1584"/>
                </a:cubicBezTo>
                <a:cubicBezTo>
                  <a:pt x="1700" y="1540"/>
                  <a:pt x="1754" y="1493"/>
                  <a:pt x="1820" y="1461"/>
                </a:cubicBezTo>
                <a:cubicBezTo>
                  <a:pt x="1963" y="1387"/>
                  <a:pt x="2130" y="1339"/>
                  <a:pt x="2301" y="1339"/>
                </a:cubicBezTo>
                <a:close/>
                <a:moveTo>
                  <a:pt x="4421" y="1"/>
                </a:moveTo>
                <a:cubicBezTo>
                  <a:pt x="3581" y="11"/>
                  <a:pt x="894" y="516"/>
                  <a:pt x="598" y="1018"/>
                </a:cubicBezTo>
                <a:cubicBezTo>
                  <a:pt x="407" y="1342"/>
                  <a:pt x="475" y="1735"/>
                  <a:pt x="543" y="1970"/>
                </a:cubicBezTo>
                <a:cubicBezTo>
                  <a:pt x="580" y="2093"/>
                  <a:pt x="512" y="2219"/>
                  <a:pt x="396" y="2264"/>
                </a:cubicBezTo>
                <a:cubicBezTo>
                  <a:pt x="280" y="2309"/>
                  <a:pt x="136" y="2359"/>
                  <a:pt x="0" y="2407"/>
                </a:cubicBezTo>
                <a:cubicBezTo>
                  <a:pt x="27" y="2458"/>
                  <a:pt x="27" y="2503"/>
                  <a:pt x="41" y="2550"/>
                </a:cubicBezTo>
                <a:lnTo>
                  <a:pt x="75" y="2694"/>
                </a:lnTo>
                <a:cubicBezTo>
                  <a:pt x="100" y="2789"/>
                  <a:pt x="127" y="2885"/>
                  <a:pt x="157" y="2977"/>
                </a:cubicBezTo>
                <a:cubicBezTo>
                  <a:pt x="222" y="3161"/>
                  <a:pt x="300" y="3339"/>
                  <a:pt x="403" y="3503"/>
                </a:cubicBezTo>
                <a:cubicBezTo>
                  <a:pt x="530" y="3722"/>
                  <a:pt x="697" y="3913"/>
                  <a:pt x="891" y="4070"/>
                </a:cubicBezTo>
                <a:cubicBezTo>
                  <a:pt x="888" y="4050"/>
                  <a:pt x="888" y="4029"/>
                  <a:pt x="888" y="4009"/>
                </a:cubicBezTo>
                <a:cubicBezTo>
                  <a:pt x="857" y="3305"/>
                  <a:pt x="1611" y="2701"/>
                  <a:pt x="2570" y="2660"/>
                </a:cubicBezTo>
                <a:cubicBezTo>
                  <a:pt x="2605" y="2657"/>
                  <a:pt x="2639" y="2657"/>
                  <a:pt x="2673" y="2657"/>
                </a:cubicBezTo>
                <a:cubicBezTo>
                  <a:pt x="3336" y="2657"/>
                  <a:pt x="3909" y="2933"/>
                  <a:pt x="4185" y="3346"/>
                </a:cubicBezTo>
                <a:cubicBezTo>
                  <a:pt x="4270" y="3298"/>
                  <a:pt x="4352" y="3254"/>
                  <a:pt x="4434" y="3206"/>
                </a:cubicBezTo>
                <a:cubicBezTo>
                  <a:pt x="4469" y="3189"/>
                  <a:pt x="4499" y="3182"/>
                  <a:pt x="4527" y="3182"/>
                </a:cubicBezTo>
                <a:cubicBezTo>
                  <a:pt x="4694" y="3182"/>
                  <a:pt x="4806" y="3431"/>
                  <a:pt x="4626" y="3530"/>
                </a:cubicBezTo>
                <a:cubicBezTo>
                  <a:pt x="4530" y="3585"/>
                  <a:pt x="4434" y="3636"/>
                  <a:pt x="4339" y="3687"/>
                </a:cubicBezTo>
                <a:cubicBezTo>
                  <a:pt x="4349" y="3746"/>
                  <a:pt x="4360" y="3800"/>
                  <a:pt x="4360" y="3858"/>
                </a:cubicBezTo>
                <a:cubicBezTo>
                  <a:pt x="4366" y="3974"/>
                  <a:pt x="4349" y="4086"/>
                  <a:pt x="4315" y="4193"/>
                </a:cubicBezTo>
                <a:cubicBezTo>
                  <a:pt x="4397" y="4158"/>
                  <a:pt x="4478" y="4121"/>
                  <a:pt x="4557" y="4080"/>
                </a:cubicBezTo>
                <a:cubicBezTo>
                  <a:pt x="4728" y="3991"/>
                  <a:pt x="4882" y="3882"/>
                  <a:pt x="5028" y="3763"/>
                </a:cubicBezTo>
                <a:cubicBezTo>
                  <a:pt x="5172" y="3640"/>
                  <a:pt x="5302" y="3500"/>
                  <a:pt x="5411" y="3346"/>
                </a:cubicBezTo>
                <a:cubicBezTo>
                  <a:pt x="5636" y="3042"/>
                  <a:pt x="5776" y="2673"/>
                  <a:pt x="5841" y="2291"/>
                </a:cubicBezTo>
                <a:cubicBezTo>
                  <a:pt x="5909" y="1912"/>
                  <a:pt x="5912" y="1513"/>
                  <a:pt x="5844" y="1127"/>
                </a:cubicBezTo>
                <a:lnTo>
                  <a:pt x="5844" y="1127"/>
                </a:lnTo>
                <a:lnTo>
                  <a:pt x="5766" y="1157"/>
                </a:lnTo>
                <a:cubicBezTo>
                  <a:pt x="5735" y="1171"/>
                  <a:pt x="5704" y="1178"/>
                  <a:pt x="5674" y="1178"/>
                </a:cubicBezTo>
                <a:cubicBezTo>
                  <a:pt x="5571" y="1178"/>
                  <a:pt x="5472" y="1110"/>
                  <a:pt x="5438" y="1008"/>
                </a:cubicBezTo>
                <a:cubicBezTo>
                  <a:pt x="5318" y="636"/>
                  <a:pt x="5022" y="1"/>
                  <a:pt x="4431" y="1"/>
                </a:cubicBezTo>
                <a:close/>
              </a:path>
            </a:pathLst>
          </a:custGeom>
          <a:solidFill>
            <a:srgbClr val="CDA0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9"/>
          <p:cNvSpPr/>
          <p:nvPr/>
        </p:nvSpPr>
        <p:spPr>
          <a:xfrm>
            <a:off x="4604936" y="3718445"/>
            <a:ext cx="60169" cy="49931"/>
          </a:xfrm>
          <a:custGeom>
            <a:rect b="b" l="l" r="r" t="t"/>
            <a:pathLst>
              <a:path extrusionOk="0" h="1586" w="1913">
                <a:moveTo>
                  <a:pt x="1062" y="1"/>
                </a:moveTo>
                <a:cubicBezTo>
                  <a:pt x="891" y="1"/>
                  <a:pt x="724" y="49"/>
                  <a:pt x="581" y="123"/>
                </a:cubicBezTo>
                <a:cubicBezTo>
                  <a:pt x="515" y="155"/>
                  <a:pt x="461" y="202"/>
                  <a:pt x="403" y="246"/>
                </a:cubicBezTo>
                <a:cubicBezTo>
                  <a:pt x="376" y="267"/>
                  <a:pt x="348" y="295"/>
                  <a:pt x="325" y="318"/>
                </a:cubicBezTo>
                <a:cubicBezTo>
                  <a:pt x="298" y="342"/>
                  <a:pt x="270" y="369"/>
                  <a:pt x="249" y="400"/>
                </a:cubicBezTo>
                <a:cubicBezTo>
                  <a:pt x="157" y="509"/>
                  <a:pt x="82" y="639"/>
                  <a:pt x="48" y="776"/>
                </a:cubicBezTo>
                <a:cubicBezTo>
                  <a:pt x="14" y="916"/>
                  <a:pt x="0" y="1056"/>
                  <a:pt x="3" y="1192"/>
                </a:cubicBezTo>
                <a:cubicBezTo>
                  <a:pt x="17" y="1325"/>
                  <a:pt x="41" y="1462"/>
                  <a:pt x="89" y="1585"/>
                </a:cubicBezTo>
                <a:lnTo>
                  <a:pt x="99" y="1585"/>
                </a:lnTo>
                <a:cubicBezTo>
                  <a:pt x="55" y="1325"/>
                  <a:pt x="55" y="1056"/>
                  <a:pt x="140" y="810"/>
                </a:cubicBezTo>
                <a:cubicBezTo>
                  <a:pt x="225" y="561"/>
                  <a:pt x="410" y="352"/>
                  <a:pt x="642" y="233"/>
                </a:cubicBezTo>
                <a:cubicBezTo>
                  <a:pt x="775" y="158"/>
                  <a:pt x="929" y="114"/>
                  <a:pt x="1082" y="114"/>
                </a:cubicBezTo>
                <a:cubicBezTo>
                  <a:pt x="1188" y="114"/>
                  <a:pt x="1290" y="134"/>
                  <a:pt x="1390" y="178"/>
                </a:cubicBezTo>
                <a:cubicBezTo>
                  <a:pt x="1626" y="284"/>
                  <a:pt x="1816" y="495"/>
                  <a:pt x="1898" y="741"/>
                </a:cubicBezTo>
                <a:lnTo>
                  <a:pt x="1912" y="738"/>
                </a:lnTo>
                <a:cubicBezTo>
                  <a:pt x="1895" y="602"/>
                  <a:pt x="1826" y="479"/>
                  <a:pt x="1748" y="363"/>
                </a:cubicBezTo>
                <a:cubicBezTo>
                  <a:pt x="1667" y="254"/>
                  <a:pt x="1557" y="158"/>
                  <a:pt x="1427" y="90"/>
                </a:cubicBezTo>
                <a:cubicBezTo>
                  <a:pt x="1314" y="28"/>
                  <a:pt x="1188" y="1"/>
                  <a:pt x="1062" y="1"/>
                </a:cubicBezTo>
                <a:close/>
              </a:path>
            </a:pathLst>
          </a:custGeom>
          <a:solidFill>
            <a:srgbClr val="463E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9"/>
          <p:cNvSpPr/>
          <p:nvPr/>
        </p:nvSpPr>
        <p:spPr>
          <a:xfrm>
            <a:off x="4749868" y="3711676"/>
            <a:ext cx="31" cy="31"/>
          </a:xfrm>
          <a:custGeom>
            <a:rect b="b" l="l" r="r" t="t"/>
            <a:pathLst>
              <a:path extrusionOk="0" h="1" w="1">
                <a:moveTo>
                  <a:pt x="0" y="1"/>
                </a:moveTo>
                <a:lnTo>
                  <a:pt x="0" y="1"/>
                </a:lnTo>
                <a:lnTo>
                  <a:pt x="0" y="1"/>
                </a:lnTo>
                <a:close/>
              </a:path>
            </a:pathLst>
          </a:custGeom>
          <a:solidFill>
            <a:srgbClr val="CDA0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9"/>
          <p:cNvSpPr/>
          <p:nvPr/>
        </p:nvSpPr>
        <p:spPr>
          <a:xfrm>
            <a:off x="4592921" y="3759937"/>
            <a:ext cx="110398" cy="59376"/>
          </a:xfrm>
          <a:custGeom>
            <a:rect b="b" l="l" r="r" t="t"/>
            <a:pathLst>
              <a:path extrusionOk="0" h="1886" w="3510">
                <a:moveTo>
                  <a:pt x="1816" y="1"/>
                </a:moveTo>
                <a:cubicBezTo>
                  <a:pt x="1782" y="1"/>
                  <a:pt x="1748" y="1"/>
                  <a:pt x="1713" y="4"/>
                </a:cubicBezTo>
                <a:cubicBezTo>
                  <a:pt x="754" y="45"/>
                  <a:pt x="0" y="649"/>
                  <a:pt x="31" y="1353"/>
                </a:cubicBezTo>
                <a:cubicBezTo>
                  <a:pt x="31" y="1373"/>
                  <a:pt x="31" y="1394"/>
                  <a:pt x="34" y="1414"/>
                </a:cubicBezTo>
                <a:cubicBezTo>
                  <a:pt x="136" y="1492"/>
                  <a:pt x="246" y="1561"/>
                  <a:pt x="362" y="1619"/>
                </a:cubicBezTo>
                <a:cubicBezTo>
                  <a:pt x="700" y="1786"/>
                  <a:pt x="1078" y="1871"/>
                  <a:pt x="1461" y="1881"/>
                </a:cubicBezTo>
                <a:cubicBezTo>
                  <a:pt x="1512" y="1885"/>
                  <a:pt x="1563" y="1885"/>
                  <a:pt x="1611" y="1885"/>
                </a:cubicBezTo>
                <a:cubicBezTo>
                  <a:pt x="1946" y="1885"/>
                  <a:pt x="2280" y="1844"/>
                  <a:pt x="2611" y="1775"/>
                </a:cubicBezTo>
                <a:cubicBezTo>
                  <a:pt x="2901" y="1724"/>
                  <a:pt x="3188" y="1649"/>
                  <a:pt x="3458" y="1537"/>
                </a:cubicBezTo>
                <a:cubicBezTo>
                  <a:pt x="3492" y="1430"/>
                  <a:pt x="3509" y="1318"/>
                  <a:pt x="3503" y="1202"/>
                </a:cubicBezTo>
                <a:cubicBezTo>
                  <a:pt x="3503" y="1144"/>
                  <a:pt x="3492" y="1090"/>
                  <a:pt x="3482" y="1031"/>
                </a:cubicBezTo>
                <a:cubicBezTo>
                  <a:pt x="3339" y="1110"/>
                  <a:pt x="3199" y="1189"/>
                  <a:pt x="3059" y="1263"/>
                </a:cubicBezTo>
                <a:cubicBezTo>
                  <a:pt x="3028" y="1280"/>
                  <a:pt x="2997" y="1287"/>
                  <a:pt x="2966" y="1287"/>
                </a:cubicBezTo>
                <a:cubicBezTo>
                  <a:pt x="2799" y="1287"/>
                  <a:pt x="2690" y="1038"/>
                  <a:pt x="2871" y="939"/>
                </a:cubicBezTo>
                <a:cubicBezTo>
                  <a:pt x="3024" y="857"/>
                  <a:pt x="3178" y="772"/>
                  <a:pt x="3328" y="690"/>
                </a:cubicBezTo>
                <a:cubicBezTo>
                  <a:pt x="3052" y="277"/>
                  <a:pt x="2479" y="1"/>
                  <a:pt x="1816" y="1"/>
                </a:cubicBezTo>
                <a:close/>
              </a:path>
            </a:pathLst>
          </a:custGeom>
          <a:solidFill>
            <a:srgbClr val="A16A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9"/>
          <p:cNvSpPr/>
          <p:nvPr/>
        </p:nvSpPr>
        <p:spPr>
          <a:xfrm>
            <a:off x="4505075" y="3646100"/>
            <a:ext cx="253444" cy="110315"/>
          </a:xfrm>
          <a:custGeom>
            <a:rect b="b" l="l" r="r" t="t"/>
            <a:pathLst>
              <a:path extrusionOk="0" h="3504" w="8058">
                <a:moveTo>
                  <a:pt x="5449" y="1"/>
                </a:moveTo>
                <a:cubicBezTo>
                  <a:pt x="3559" y="1"/>
                  <a:pt x="1010" y="1113"/>
                  <a:pt x="547" y="1384"/>
                </a:cubicBezTo>
                <a:cubicBezTo>
                  <a:pt x="0" y="1698"/>
                  <a:pt x="250" y="2784"/>
                  <a:pt x="431" y="2889"/>
                </a:cubicBezTo>
                <a:cubicBezTo>
                  <a:pt x="452" y="2902"/>
                  <a:pt x="476" y="2907"/>
                  <a:pt x="502" y="2907"/>
                </a:cubicBezTo>
                <a:cubicBezTo>
                  <a:pt x="569" y="2907"/>
                  <a:pt x="650" y="2873"/>
                  <a:pt x="731" y="2838"/>
                </a:cubicBezTo>
                <a:cubicBezTo>
                  <a:pt x="812" y="2803"/>
                  <a:pt x="894" y="2768"/>
                  <a:pt x="960" y="2768"/>
                </a:cubicBezTo>
                <a:cubicBezTo>
                  <a:pt x="1023" y="2768"/>
                  <a:pt x="1073" y="2799"/>
                  <a:pt x="1100" y="2889"/>
                </a:cubicBezTo>
                <a:cubicBezTo>
                  <a:pt x="1196" y="3210"/>
                  <a:pt x="1445" y="3504"/>
                  <a:pt x="1516" y="3504"/>
                </a:cubicBezTo>
                <a:cubicBezTo>
                  <a:pt x="1564" y="3504"/>
                  <a:pt x="2039" y="3333"/>
                  <a:pt x="2332" y="3224"/>
                </a:cubicBezTo>
                <a:cubicBezTo>
                  <a:pt x="2448" y="3179"/>
                  <a:pt x="2516" y="3053"/>
                  <a:pt x="2479" y="2930"/>
                </a:cubicBezTo>
                <a:cubicBezTo>
                  <a:pt x="2411" y="2695"/>
                  <a:pt x="2343" y="2302"/>
                  <a:pt x="2534" y="1978"/>
                </a:cubicBezTo>
                <a:cubicBezTo>
                  <a:pt x="2830" y="1476"/>
                  <a:pt x="5517" y="971"/>
                  <a:pt x="6357" y="961"/>
                </a:cubicBezTo>
                <a:cubicBezTo>
                  <a:pt x="6362" y="961"/>
                  <a:pt x="6367" y="961"/>
                  <a:pt x="6372" y="961"/>
                </a:cubicBezTo>
                <a:cubicBezTo>
                  <a:pt x="6959" y="961"/>
                  <a:pt x="7252" y="1599"/>
                  <a:pt x="7374" y="1968"/>
                </a:cubicBezTo>
                <a:cubicBezTo>
                  <a:pt x="7408" y="2072"/>
                  <a:pt x="7504" y="2137"/>
                  <a:pt x="7606" y="2137"/>
                </a:cubicBezTo>
                <a:cubicBezTo>
                  <a:pt x="7638" y="2137"/>
                  <a:pt x="7670" y="2130"/>
                  <a:pt x="7702" y="2117"/>
                </a:cubicBezTo>
                <a:lnTo>
                  <a:pt x="7897" y="2040"/>
                </a:lnTo>
                <a:cubicBezTo>
                  <a:pt x="7996" y="1999"/>
                  <a:pt x="8057" y="1900"/>
                  <a:pt x="8046" y="1790"/>
                </a:cubicBezTo>
                <a:cubicBezTo>
                  <a:pt x="8016" y="1401"/>
                  <a:pt x="7780" y="499"/>
                  <a:pt x="6343" y="107"/>
                </a:cubicBezTo>
                <a:cubicBezTo>
                  <a:pt x="6073" y="33"/>
                  <a:pt x="5771" y="1"/>
                  <a:pt x="5449" y="1"/>
                </a:cubicBezTo>
                <a:close/>
              </a:path>
            </a:pathLst>
          </a:custGeom>
          <a:solidFill>
            <a:srgbClr val="3F3D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9"/>
          <p:cNvSpPr/>
          <p:nvPr/>
        </p:nvSpPr>
        <p:spPr>
          <a:xfrm>
            <a:off x="4525393" y="3708339"/>
            <a:ext cx="19563" cy="6832"/>
          </a:xfrm>
          <a:custGeom>
            <a:rect b="b" l="l" r="r" t="t"/>
            <a:pathLst>
              <a:path extrusionOk="0" h="217" w="622">
                <a:moveTo>
                  <a:pt x="488" y="0"/>
                </a:moveTo>
                <a:cubicBezTo>
                  <a:pt x="434" y="0"/>
                  <a:pt x="365" y="8"/>
                  <a:pt x="293" y="25"/>
                </a:cubicBezTo>
                <a:cubicBezTo>
                  <a:pt x="126" y="63"/>
                  <a:pt x="0" y="131"/>
                  <a:pt x="10" y="178"/>
                </a:cubicBezTo>
                <a:cubicBezTo>
                  <a:pt x="16" y="203"/>
                  <a:pt x="64" y="216"/>
                  <a:pt x="135" y="216"/>
                </a:cubicBezTo>
                <a:cubicBezTo>
                  <a:pt x="190" y="216"/>
                  <a:pt x="258" y="209"/>
                  <a:pt x="331" y="192"/>
                </a:cubicBezTo>
                <a:cubicBezTo>
                  <a:pt x="495" y="154"/>
                  <a:pt x="621" y="83"/>
                  <a:pt x="611" y="38"/>
                </a:cubicBezTo>
                <a:cubicBezTo>
                  <a:pt x="605" y="13"/>
                  <a:pt x="558" y="0"/>
                  <a:pt x="488" y="0"/>
                </a:cubicBezTo>
                <a:close/>
              </a:path>
            </a:pathLst>
          </a:custGeom>
          <a:solidFill>
            <a:srgbClr val="C4BD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9"/>
          <p:cNvSpPr/>
          <p:nvPr/>
        </p:nvSpPr>
        <p:spPr>
          <a:xfrm>
            <a:off x="4565746" y="3711676"/>
            <a:ext cx="187614" cy="111228"/>
          </a:xfrm>
          <a:custGeom>
            <a:rect b="b" l="l" r="r" t="t"/>
            <a:pathLst>
              <a:path extrusionOk="0" h="3533" w="5965">
                <a:moveTo>
                  <a:pt x="5862" y="1"/>
                </a:moveTo>
                <a:lnTo>
                  <a:pt x="5851" y="4"/>
                </a:lnTo>
                <a:cubicBezTo>
                  <a:pt x="5919" y="390"/>
                  <a:pt x="5916" y="789"/>
                  <a:pt x="5848" y="1168"/>
                </a:cubicBezTo>
                <a:cubicBezTo>
                  <a:pt x="5783" y="1550"/>
                  <a:pt x="5643" y="1919"/>
                  <a:pt x="5418" y="2223"/>
                </a:cubicBezTo>
                <a:cubicBezTo>
                  <a:pt x="5309" y="2377"/>
                  <a:pt x="5179" y="2517"/>
                  <a:pt x="5035" y="2640"/>
                </a:cubicBezTo>
                <a:cubicBezTo>
                  <a:pt x="4889" y="2759"/>
                  <a:pt x="4735" y="2868"/>
                  <a:pt x="4564" y="2957"/>
                </a:cubicBezTo>
                <a:cubicBezTo>
                  <a:pt x="4227" y="3135"/>
                  <a:pt x="3855" y="3240"/>
                  <a:pt x="3475" y="3308"/>
                </a:cubicBezTo>
                <a:cubicBezTo>
                  <a:pt x="3143" y="3374"/>
                  <a:pt x="2803" y="3417"/>
                  <a:pt x="2467" y="3417"/>
                </a:cubicBezTo>
                <a:cubicBezTo>
                  <a:pt x="2419" y="3417"/>
                  <a:pt x="2372" y="3416"/>
                  <a:pt x="2325" y="3414"/>
                </a:cubicBezTo>
                <a:cubicBezTo>
                  <a:pt x="1942" y="3404"/>
                  <a:pt x="1564" y="3319"/>
                  <a:pt x="1226" y="3152"/>
                </a:cubicBezTo>
                <a:cubicBezTo>
                  <a:pt x="885" y="2988"/>
                  <a:pt x="605" y="2711"/>
                  <a:pt x="410" y="2380"/>
                </a:cubicBezTo>
                <a:cubicBezTo>
                  <a:pt x="307" y="2216"/>
                  <a:pt x="229" y="2038"/>
                  <a:pt x="164" y="1854"/>
                </a:cubicBezTo>
                <a:cubicBezTo>
                  <a:pt x="134" y="1762"/>
                  <a:pt x="107" y="1666"/>
                  <a:pt x="82" y="1571"/>
                </a:cubicBezTo>
                <a:lnTo>
                  <a:pt x="48" y="1427"/>
                </a:lnTo>
                <a:cubicBezTo>
                  <a:pt x="34" y="1380"/>
                  <a:pt x="34" y="1332"/>
                  <a:pt x="7" y="1281"/>
                </a:cubicBezTo>
                <a:lnTo>
                  <a:pt x="0" y="1291"/>
                </a:lnTo>
                <a:cubicBezTo>
                  <a:pt x="25" y="1376"/>
                  <a:pt x="34" y="1482"/>
                  <a:pt x="55" y="1578"/>
                </a:cubicBezTo>
                <a:cubicBezTo>
                  <a:pt x="75" y="1673"/>
                  <a:pt x="99" y="1769"/>
                  <a:pt x="127" y="1865"/>
                </a:cubicBezTo>
                <a:cubicBezTo>
                  <a:pt x="181" y="2052"/>
                  <a:pt x="256" y="2240"/>
                  <a:pt x="352" y="2410"/>
                </a:cubicBezTo>
                <a:cubicBezTo>
                  <a:pt x="540" y="2759"/>
                  <a:pt x="830" y="3056"/>
                  <a:pt x="1181" y="3237"/>
                </a:cubicBezTo>
                <a:cubicBezTo>
                  <a:pt x="1530" y="3425"/>
                  <a:pt x="1925" y="3510"/>
                  <a:pt x="2322" y="3527"/>
                </a:cubicBezTo>
                <a:cubicBezTo>
                  <a:pt x="2390" y="3531"/>
                  <a:pt x="2458" y="3532"/>
                  <a:pt x="2526" y="3532"/>
                </a:cubicBezTo>
                <a:cubicBezTo>
                  <a:pt x="2851" y="3532"/>
                  <a:pt x="3177" y="3493"/>
                  <a:pt x="3499" y="3431"/>
                </a:cubicBezTo>
                <a:cubicBezTo>
                  <a:pt x="3885" y="3357"/>
                  <a:pt x="4271" y="3247"/>
                  <a:pt x="4619" y="3056"/>
                </a:cubicBezTo>
                <a:cubicBezTo>
                  <a:pt x="4967" y="2868"/>
                  <a:pt x="5278" y="2609"/>
                  <a:pt x="5500" y="2278"/>
                </a:cubicBezTo>
                <a:cubicBezTo>
                  <a:pt x="5725" y="1953"/>
                  <a:pt x="5858" y="1567"/>
                  <a:pt x="5913" y="1178"/>
                </a:cubicBezTo>
                <a:cubicBezTo>
                  <a:pt x="5964" y="786"/>
                  <a:pt x="5950" y="387"/>
                  <a:pt x="5862" y="1"/>
                </a:cubicBezTo>
                <a:close/>
              </a:path>
            </a:pathLst>
          </a:custGeom>
          <a:solidFill>
            <a:srgbClr val="3F3D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9"/>
          <p:cNvSpPr/>
          <p:nvPr/>
        </p:nvSpPr>
        <p:spPr>
          <a:xfrm>
            <a:off x="4802078" y="3607693"/>
            <a:ext cx="182645" cy="93220"/>
          </a:xfrm>
          <a:custGeom>
            <a:rect b="b" l="l" r="r" t="t"/>
            <a:pathLst>
              <a:path extrusionOk="0" h="2961" w="5807">
                <a:moveTo>
                  <a:pt x="5192" y="0"/>
                </a:moveTo>
                <a:cubicBezTo>
                  <a:pt x="4652" y="0"/>
                  <a:pt x="3586" y="195"/>
                  <a:pt x="2393" y="382"/>
                </a:cubicBezTo>
                <a:cubicBezTo>
                  <a:pt x="1082" y="586"/>
                  <a:pt x="102" y="925"/>
                  <a:pt x="48" y="1757"/>
                </a:cubicBezTo>
                <a:cubicBezTo>
                  <a:pt x="1" y="2391"/>
                  <a:pt x="26" y="2960"/>
                  <a:pt x="366" y="2960"/>
                </a:cubicBezTo>
                <a:cubicBezTo>
                  <a:pt x="376" y="2960"/>
                  <a:pt x="386" y="2960"/>
                  <a:pt x="396" y="2959"/>
                </a:cubicBezTo>
                <a:cubicBezTo>
                  <a:pt x="625" y="2935"/>
                  <a:pt x="720" y="2860"/>
                  <a:pt x="737" y="2372"/>
                </a:cubicBezTo>
                <a:cubicBezTo>
                  <a:pt x="754" y="1883"/>
                  <a:pt x="754" y="1669"/>
                  <a:pt x="1328" y="1539"/>
                </a:cubicBezTo>
                <a:cubicBezTo>
                  <a:pt x="1811" y="1433"/>
                  <a:pt x="3026" y="1054"/>
                  <a:pt x="3655" y="1054"/>
                </a:cubicBezTo>
                <a:cubicBezTo>
                  <a:pt x="3778" y="1054"/>
                  <a:pt x="3878" y="1068"/>
                  <a:pt x="3946" y="1102"/>
                </a:cubicBezTo>
                <a:cubicBezTo>
                  <a:pt x="4350" y="1299"/>
                  <a:pt x="4296" y="2482"/>
                  <a:pt x="4773" y="2482"/>
                </a:cubicBezTo>
                <a:cubicBezTo>
                  <a:pt x="4792" y="2482"/>
                  <a:pt x="4810" y="2481"/>
                  <a:pt x="4830" y="2477"/>
                </a:cubicBezTo>
                <a:cubicBezTo>
                  <a:pt x="5369" y="2382"/>
                  <a:pt x="5353" y="2242"/>
                  <a:pt x="5325" y="2095"/>
                </a:cubicBezTo>
                <a:cubicBezTo>
                  <a:pt x="5298" y="1952"/>
                  <a:pt x="5154" y="1617"/>
                  <a:pt x="5240" y="1601"/>
                </a:cubicBezTo>
                <a:cubicBezTo>
                  <a:pt x="5325" y="1583"/>
                  <a:pt x="5789" y="1505"/>
                  <a:pt x="5796" y="1402"/>
                </a:cubicBezTo>
                <a:cubicBezTo>
                  <a:pt x="5806" y="1300"/>
                  <a:pt x="5806" y="47"/>
                  <a:pt x="5335" y="6"/>
                </a:cubicBezTo>
                <a:cubicBezTo>
                  <a:pt x="5293" y="2"/>
                  <a:pt x="5245" y="0"/>
                  <a:pt x="5192" y="0"/>
                </a:cubicBezTo>
                <a:close/>
              </a:path>
            </a:pathLst>
          </a:custGeom>
          <a:solidFill>
            <a:srgbClr val="3F3D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9"/>
          <p:cNvSpPr/>
          <p:nvPr/>
        </p:nvSpPr>
        <p:spPr>
          <a:xfrm>
            <a:off x="4816452" y="3683626"/>
            <a:ext cx="151412" cy="97061"/>
          </a:xfrm>
          <a:custGeom>
            <a:rect b="b" l="l" r="r" t="t"/>
            <a:pathLst>
              <a:path extrusionOk="0" h="3083" w="4814">
                <a:moveTo>
                  <a:pt x="4639" y="1"/>
                </a:moveTo>
                <a:lnTo>
                  <a:pt x="4629" y="4"/>
                </a:lnTo>
                <a:cubicBezTo>
                  <a:pt x="4711" y="349"/>
                  <a:pt x="4765" y="700"/>
                  <a:pt x="4742" y="1048"/>
                </a:cubicBezTo>
                <a:cubicBezTo>
                  <a:pt x="4735" y="1220"/>
                  <a:pt x="4697" y="1390"/>
                  <a:pt x="4650" y="1554"/>
                </a:cubicBezTo>
                <a:cubicBezTo>
                  <a:pt x="4588" y="1711"/>
                  <a:pt x="4516" y="1864"/>
                  <a:pt x="4411" y="1998"/>
                </a:cubicBezTo>
                <a:cubicBezTo>
                  <a:pt x="4202" y="2261"/>
                  <a:pt x="3922" y="2466"/>
                  <a:pt x="3612" y="2609"/>
                </a:cubicBezTo>
                <a:cubicBezTo>
                  <a:pt x="3458" y="2684"/>
                  <a:pt x="3291" y="2732"/>
                  <a:pt x="3130" y="2789"/>
                </a:cubicBezTo>
                <a:cubicBezTo>
                  <a:pt x="2960" y="2830"/>
                  <a:pt x="2793" y="2879"/>
                  <a:pt x="2622" y="2906"/>
                </a:cubicBezTo>
                <a:cubicBezTo>
                  <a:pt x="2427" y="2941"/>
                  <a:pt x="2229" y="2964"/>
                  <a:pt x="2032" y="2964"/>
                </a:cubicBezTo>
                <a:cubicBezTo>
                  <a:pt x="1888" y="2964"/>
                  <a:pt x="1745" y="2952"/>
                  <a:pt x="1605" y="2923"/>
                </a:cubicBezTo>
                <a:cubicBezTo>
                  <a:pt x="1274" y="2865"/>
                  <a:pt x="970" y="2698"/>
                  <a:pt x="727" y="2462"/>
                </a:cubicBezTo>
                <a:cubicBezTo>
                  <a:pt x="488" y="2223"/>
                  <a:pt x="321" y="1913"/>
                  <a:pt x="215" y="1581"/>
                </a:cubicBezTo>
                <a:cubicBezTo>
                  <a:pt x="99" y="1253"/>
                  <a:pt x="37" y="898"/>
                  <a:pt x="24" y="547"/>
                </a:cubicBezTo>
                <a:lnTo>
                  <a:pt x="10" y="547"/>
                </a:lnTo>
                <a:cubicBezTo>
                  <a:pt x="0" y="902"/>
                  <a:pt x="51" y="1257"/>
                  <a:pt x="150" y="1601"/>
                </a:cubicBezTo>
                <a:cubicBezTo>
                  <a:pt x="250" y="1940"/>
                  <a:pt x="413" y="2267"/>
                  <a:pt x="659" y="2530"/>
                </a:cubicBezTo>
                <a:cubicBezTo>
                  <a:pt x="902" y="2789"/>
                  <a:pt x="1233" y="2967"/>
                  <a:pt x="1581" y="3035"/>
                </a:cubicBezTo>
                <a:cubicBezTo>
                  <a:pt x="1737" y="3069"/>
                  <a:pt x="1896" y="3083"/>
                  <a:pt x="2054" y="3083"/>
                </a:cubicBezTo>
                <a:cubicBezTo>
                  <a:pt x="2252" y="3083"/>
                  <a:pt x="2451" y="3061"/>
                  <a:pt x="2646" y="3029"/>
                </a:cubicBezTo>
                <a:cubicBezTo>
                  <a:pt x="2820" y="2998"/>
                  <a:pt x="2991" y="2947"/>
                  <a:pt x="3164" y="2902"/>
                </a:cubicBezTo>
                <a:cubicBezTo>
                  <a:pt x="3332" y="2844"/>
                  <a:pt x="3503" y="2793"/>
                  <a:pt x="3659" y="2711"/>
                </a:cubicBezTo>
                <a:cubicBezTo>
                  <a:pt x="3980" y="2557"/>
                  <a:pt x="4281" y="2343"/>
                  <a:pt x="4489" y="2052"/>
                </a:cubicBezTo>
                <a:cubicBezTo>
                  <a:pt x="4598" y="1909"/>
                  <a:pt x="4666" y="1745"/>
                  <a:pt x="4728" y="1578"/>
                </a:cubicBezTo>
                <a:cubicBezTo>
                  <a:pt x="4773" y="1404"/>
                  <a:pt x="4806" y="1226"/>
                  <a:pt x="4806" y="1048"/>
                </a:cubicBezTo>
                <a:cubicBezTo>
                  <a:pt x="4814" y="694"/>
                  <a:pt x="4745" y="339"/>
                  <a:pt x="4639" y="1"/>
                </a:cubicBezTo>
                <a:close/>
              </a:path>
            </a:pathLst>
          </a:custGeom>
          <a:solidFill>
            <a:srgbClr val="3F3D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9"/>
          <p:cNvSpPr/>
          <p:nvPr/>
        </p:nvSpPr>
        <p:spPr>
          <a:xfrm>
            <a:off x="4752793" y="3673237"/>
            <a:ext cx="52494" cy="24714"/>
          </a:xfrm>
          <a:custGeom>
            <a:rect b="b" l="l" r="r" t="t"/>
            <a:pathLst>
              <a:path extrusionOk="0" h="785" w="1669">
                <a:moveTo>
                  <a:pt x="1148" y="1"/>
                </a:moveTo>
                <a:cubicBezTo>
                  <a:pt x="1070" y="1"/>
                  <a:pt x="979" y="4"/>
                  <a:pt x="873" y="13"/>
                </a:cubicBezTo>
                <a:cubicBezTo>
                  <a:pt x="232" y="68"/>
                  <a:pt x="0" y="331"/>
                  <a:pt x="0" y="331"/>
                </a:cubicBezTo>
                <a:cubicBezTo>
                  <a:pt x="0" y="331"/>
                  <a:pt x="58" y="556"/>
                  <a:pt x="112" y="784"/>
                </a:cubicBezTo>
                <a:cubicBezTo>
                  <a:pt x="112" y="784"/>
                  <a:pt x="1082" y="542"/>
                  <a:pt x="1575" y="542"/>
                </a:cubicBezTo>
                <a:cubicBezTo>
                  <a:pt x="1609" y="542"/>
                  <a:pt x="1640" y="544"/>
                  <a:pt x="1669" y="546"/>
                </a:cubicBezTo>
                <a:lnTo>
                  <a:pt x="1631" y="99"/>
                </a:lnTo>
                <a:cubicBezTo>
                  <a:pt x="1631" y="99"/>
                  <a:pt x="1550" y="1"/>
                  <a:pt x="1148" y="1"/>
                </a:cubicBezTo>
                <a:close/>
              </a:path>
            </a:pathLst>
          </a:custGeom>
          <a:solidFill>
            <a:srgbClr val="3F3D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9"/>
          <p:cNvSpPr/>
          <p:nvPr/>
        </p:nvSpPr>
        <p:spPr>
          <a:xfrm>
            <a:off x="4950659" y="3624945"/>
            <a:ext cx="19563" cy="6926"/>
          </a:xfrm>
          <a:custGeom>
            <a:rect b="b" l="l" r="r" t="t"/>
            <a:pathLst>
              <a:path extrusionOk="0" h="220" w="622">
                <a:moveTo>
                  <a:pt x="487" y="1"/>
                </a:moveTo>
                <a:cubicBezTo>
                  <a:pt x="432" y="1"/>
                  <a:pt x="363" y="8"/>
                  <a:pt x="290" y="24"/>
                </a:cubicBezTo>
                <a:cubicBezTo>
                  <a:pt x="126" y="65"/>
                  <a:pt x="0" y="134"/>
                  <a:pt x="10" y="178"/>
                </a:cubicBezTo>
                <a:cubicBezTo>
                  <a:pt x="16" y="205"/>
                  <a:pt x="64" y="219"/>
                  <a:pt x="134" y="219"/>
                </a:cubicBezTo>
                <a:cubicBezTo>
                  <a:pt x="189" y="219"/>
                  <a:pt x="258" y="210"/>
                  <a:pt x="331" y="192"/>
                </a:cubicBezTo>
                <a:cubicBezTo>
                  <a:pt x="495" y="155"/>
                  <a:pt x="621" y="86"/>
                  <a:pt x="611" y="38"/>
                </a:cubicBezTo>
                <a:cubicBezTo>
                  <a:pt x="605" y="13"/>
                  <a:pt x="557" y="1"/>
                  <a:pt x="487" y="1"/>
                </a:cubicBezTo>
                <a:close/>
              </a:path>
            </a:pathLst>
          </a:custGeom>
          <a:solidFill>
            <a:srgbClr val="C4BD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9"/>
          <p:cNvSpPr/>
          <p:nvPr/>
        </p:nvSpPr>
        <p:spPr>
          <a:xfrm>
            <a:off x="4492746" y="4838898"/>
            <a:ext cx="517299" cy="54402"/>
          </a:xfrm>
          <a:custGeom>
            <a:rect b="b" l="l" r="r" t="t"/>
            <a:pathLst>
              <a:path extrusionOk="0" h="1728" w="16447">
                <a:moveTo>
                  <a:pt x="8224" y="0"/>
                </a:moveTo>
                <a:cubicBezTo>
                  <a:pt x="3680" y="0"/>
                  <a:pt x="0" y="386"/>
                  <a:pt x="0" y="864"/>
                </a:cubicBezTo>
                <a:cubicBezTo>
                  <a:pt x="0" y="1341"/>
                  <a:pt x="3680" y="1727"/>
                  <a:pt x="8224" y="1727"/>
                </a:cubicBezTo>
                <a:cubicBezTo>
                  <a:pt x="12763" y="1727"/>
                  <a:pt x="16447" y="1341"/>
                  <a:pt x="16447" y="864"/>
                </a:cubicBezTo>
                <a:cubicBezTo>
                  <a:pt x="16447" y="386"/>
                  <a:pt x="12763" y="0"/>
                  <a:pt x="8224" y="0"/>
                </a:cubicBezTo>
                <a:close/>
              </a:path>
            </a:pathLst>
          </a:custGeom>
          <a:solidFill>
            <a:srgbClr val="00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9"/>
          <p:cNvSpPr/>
          <p:nvPr/>
        </p:nvSpPr>
        <p:spPr>
          <a:xfrm>
            <a:off x="4556405" y="4850169"/>
            <a:ext cx="389885" cy="31860"/>
          </a:xfrm>
          <a:custGeom>
            <a:rect b="b" l="l" r="r" t="t"/>
            <a:pathLst>
              <a:path extrusionOk="0" h="1012" w="12396">
                <a:moveTo>
                  <a:pt x="6200" y="0"/>
                </a:moveTo>
                <a:cubicBezTo>
                  <a:pt x="2775" y="0"/>
                  <a:pt x="0" y="230"/>
                  <a:pt x="0" y="506"/>
                </a:cubicBezTo>
                <a:cubicBezTo>
                  <a:pt x="0" y="786"/>
                  <a:pt x="2775" y="1011"/>
                  <a:pt x="6200" y="1011"/>
                </a:cubicBezTo>
                <a:cubicBezTo>
                  <a:pt x="9620" y="1011"/>
                  <a:pt x="12395" y="786"/>
                  <a:pt x="12395" y="506"/>
                </a:cubicBezTo>
                <a:cubicBezTo>
                  <a:pt x="12395" y="230"/>
                  <a:pt x="9620" y="0"/>
                  <a:pt x="6200" y="0"/>
                </a:cubicBezTo>
                <a:close/>
              </a:path>
            </a:pathLst>
          </a:custGeom>
          <a:solidFill>
            <a:srgbClr val="2EAF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9"/>
          <p:cNvSpPr/>
          <p:nvPr/>
        </p:nvSpPr>
        <p:spPr>
          <a:xfrm>
            <a:off x="4208858" y="3744574"/>
            <a:ext cx="40291" cy="97816"/>
          </a:xfrm>
          <a:custGeom>
            <a:rect b="b" l="l" r="r" t="t"/>
            <a:pathLst>
              <a:path extrusionOk="0" h="3107" w="1281">
                <a:moveTo>
                  <a:pt x="1281" y="0"/>
                </a:moveTo>
                <a:cubicBezTo>
                  <a:pt x="1151" y="250"/>
                  <a:pt x="1032" y="505"/>
                  <a:pt x="915" y="758"/>
                </a:cubicBezTo>
                <a:cubicBezTo>
                  <a:pt x="796" y="1011"/>
                  <a:pt x="683" y="1270"/>
                  <a:pt x="570" y="1526"/>
                </a:cubicBezTo>
                <a:cubicBezTo>
                  <a:pt x="461" y="1786"/>
                  <a:pt x="356" y="2045"/>
                  <a:pt x="257" y="2304"/>
                </a:cubicBezTo>
                <a:cubicBezTo>
                  <a:pt x="157" y="2567"/>
                  <a:pt x="49" y="2830"/>
                  <a:pt x="0" y="3106"/>
                </a:cubicBezTo>
                <a:cubicBezTo>
                  <a:pt x="35" y="2970"/>
                  <a:pt x="93" y="2844"/>
                  <a:pt x="144" y="2714"/>
                </a:cubicBezTo>
                <a:cubicBezTo>
                  <a:pt x="198" y="2584"/>
                  <a:pt x="253" y="2455"/>
                  <a:pt x="307" y="2328"/>
                </a:cubicBezTo>
                <a:lnTo>
                  <a:pt x="642" y="1557"/>
                </a:lnTo>
                <a:cubicBezTo>
                  <a:pt x="751" y="1297"/>
                  <a:pt x="860" y="1042"/>
                  <a:pt x="967" y="782"/>
                </a:cubicBezTo>
                <a:cubicBezTo>
                  <a:pt x="1073" y="522"/>
                  <a:pt x="1182" y="263"/>
                  <a:pt x="1281"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9"/>
          <p:cNvSpPr/>
          <p:nvPr/>
        </p:nvSpPr>
        <p:spPr>
          <a:xfrm>
            <a:off x="4516995" y="4782043"/>
            <a:ext cx="72718" cy="47853"/>
          </a:xfrm>
          <a:custGeom>
            <a:rect b="b" l="l" r="r" t="t"/>
            <a:pathLst>
              <a:path extrusionOk="0" h="1520" w="2312">
                <a:moveTo>
                  <a:pt x="1120" y="1"/>
                </a:moveTo>
                <a:cubicBezTo>
                  <a:pt x="127" y="1"/>
                  <a:pt x="1" y="837"/>
                  <a:pt x="4" y="1267"/>
                </a:cubicBezTo>
                <a:cubicBezTo>
                  <a:pt x="4" y="1406"/>
                  <a:pt x="116" y="1519"/>
                  <a:pt x="256" y="1519"/>
                </a:cubicBezTo>
                <a:lnTo>
                  <a:pt x="1058" y="1519"/>
                </a:lnTo>
                <a:cubicBezTo>
                  <a:pt x="1218" y="1512"/>
                  <a:pt x="1419" y="1509"/>
                  <a:pt x="1612" y="1509"/>
                </a:cubicBezTo>
                <a:cubicBezTo>
                  <a:pt x="1772" y="1509"/>
                  <a:pt x="1927" y="1511"/>
                  <a:pt x="2049" y="1513"/>
                </a:cubicBezTo>
                <a:cubicBezTo>
                  <a:pt x="2051" y="1513"/>
                  <a:pt x="2053" y="1513"/>
                  <a:pt x="2055" y="1513"/>
                </a:cubicBezTo>
                <a:cubicBezTo>
                  <a:pt x="2195" y="1513"/>
                  <a:pt x="2312" y="1391"/>
                  <a:pt x="2305" y="1250"/>
                </a:cubicBezTo>
                <a:cubicBezTo>
                  <a:pt x="2278" y="812"/>
                  <a:pt x="2100" y="1"/>
                  <a:pt x="1120"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9"/>
          <p:cNvSpPr/>
          <p:nvPr/>
        </p:nvSpPr>
        <p:spPr>
          <a:xfrm>
            <a:off x="4538446" y="4829517"/>
            <a:ext cx="30886" cy="23895"/>
          </a:xfrm>
          <a:custGeom>
            <a:rect b="b" l="l" r="r" t="t"/>
            <a:pathLst>
              <a:path extrusionOk="0" h="759" w="982">
                <a:moveTo>
                  <a:pt x="844" y="1"/>
                </a:moveTo>
                <a:lnTo>
                  <a:pt x="141" y="11"/>
                </a:lnTo>
                <a:cubicBezTo>
                  <a:pt x="141" y="11"/>
                  <a:pt x="1" y="759"/>
                  <a:pt x="476" y="759"/>
                </a:cubicBezTo>
                <a:cubicBezTo>
                  <a:pt x="481" y="759"/>
                  <a:pt x="485" y="759"/>
                  <a:pt x="490" y="759"/>
                </a:cubicBezTo>
                <a:cubicBezTo>
                  <a:pt x="981" y="749"/>
                  <a:pt x="844" y="1"/>
                  <a:pt x="844" y="1"/>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9"/>
          <p:cNvSpPr/>
          <p:nvPr/>
        </p:nvSpPr>
        <p:spPr>
          <a:xfrm>
            <a:off x="4543069" y="4807511"/>
            <a:ext cx="10883" cy="10893"/>
          </a:xfrm>
          <a:custGeom>
            <a:rect b="b" l="l" r="r" t="t"/>
            <a:pathLst>
              <a:path extrusionOk="0" h="346" w="346">
                <a:moveTo>
                  <a:pt x="172" y="0"/>
                </a:moveTo>
                <a:cubicBezTo>
                  <a:pt x="76" y="0"/>
                  <a:pt x="1" y="79"/>
                  <a:pt x="1" y="171"/>
                </a:cubicBezTo>
                <a:cubicBezTo>
                  <a:pt x="1" y="266"/>
                  <a:pt x="76" y="345"/>
                  <a:pt x="172" y="345"/>
                </a:cubicBezTo>
                <a:cubicBezTo>
                  <a:pt x="267" y="345"/>
                  <a:pt x="346" y="266"/>
                  <a:pt x="346" y="171"/>
                </a:cubicBezTo>
                <a:cubicBezTo>
                  <a:pt x="346" y="79"/>
                  <a:pt x="267" y="0"/>
                  <a:pt x="172" y="0"/>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9"/>
          <p:cNvSpPr/>
          <p:nvPr/>
        </p:nvSpPr>
        <p:spPr>
          <a:xfrm>
            <a:off x="4521084" y="4800932"/>
            <a:ext cx="11512" cy="10704"/>
          </a:xfrm>
          <a:custGeom>
            <a:rect b="b" l="l" r="r" t="t"/>
            <a:pathLst>
              <a:path extrusionOk="0" h="340" w="366">
                <a:moveTo>
                  <a:pt x="191" y="1"/>
                </a:moveTo>
                <a:cubicBezTo>
                  <a:pt x="130" y="1"/>
                  <a:pt x="69" y="41"/>
                  <a:pt x="41" y="107"/>
                </a:cubicBezTo>
                <a:cubicBezTo>
                  <a:pt x="0" y="192"/>
                  <a:pt x="35" y="291"/>
                  <a:pt x="113" y="325"/>
                </a:cubicBezTo>
                <a:cubicBezTo>
                  <a:pt x="134" y="335"/>
                  <a:pt x="155" y="339"/>
                  <a:pt x="177" y="339"/>
                </a:cubicBezTo>
                <a:cubicBezTo>
                  <a:pt x="239" y="339"/>
                  <a:pt x="300" y="300"/>
                  <a:pt x="328" y="233"/>
                </a:cubicBezTo>
                <a:cubicBezTo>
                  <a:pt x="366" y="148"/>
                  <a:pt x="331" y="49"/>
                  <a:pt x="253" y="15"/>
                </a:cubicBezTo>
                <a:cubicBezTo>
                  <a:pt x="233" y="5"/>
                  <a:pt x="212" y="1"/>
                  <a:pt x="191" y="1"/>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9"/>
          <p:cNvSpPr/>
          <p:nvPr/>
        </p:nvSpPr>
        <p:spPr>
          <a:xfrm>
            <a:off x="4547064" y="4787521"/>
            <a:ext cx="11103" cy="8500"/>
          </a:xfrm>
          <a:custGeom>
            <a:rect b="b" l="l" r="r" t="t"/>
            <a:pathLst>
              <a:path extrusionOk="0" h="270" w="353">
                <a:moveTo>
                  <a:pt x="175" y="0"/>
                </a:moveTo>
                <a:cubicBezTo>
                  <a:pt x="79" y="0"/>
                  <a:pt x="0" y="62"/>
                  <a:pt x="0" y="137"/>
                </a:cubicBezTo>
                <a:cubicBezTo>
                  <a:pt x="0" y="208"/>
                  <a:pt x="79" y="270"/>
                  <a:pt x="175" y="270"/>
                </a:cubicBezTo>
                <a:cubicBezTo>
                  <a:pt x="274" y="270"/>
                  <a:pt x="352" y="208"/>
                  <a:pt x="352" y="137"/>
                </a:cubicBezTo>
                <a:cubicBezTo>
                  <a:pt x="352" y="62"/>
                  <a:pt x="274" y="0"/>
                  <a:pt x="175" y="0"/>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9"/>
          <p:cNvSpPr/>
          <p:nvPr/>
        </p:nvSpPr>
        <p:spPr>
          <a:xfrm>
            <a:off x="4570244" y="4799358"/>
            <a:ext cx="9593" cy="8910"/>
          </a:xfrm>
          <a:custGeom>
            <a:rect b="b" l="l" r="r" t="t"/>
            <a:pathLst>
              <a:path extrusionOk="0" h="283" w="305">
                <a:moveTo>
                  <a:pt x="151" y="0"/>
                </a:moveTo>
                <a:cubicBezTo>
                  <a:pt x="69" y="0"/>
                  <a:pt x="0" y="65"/>
                  <a:pt x="0" y="140"/>
                </a:cubicBezTo>
                <a:cubicBezTo>
                  <a:pt x="0" y="218"/>
                  <a:pt x="69" y="283"/>
                  <a:pt x="151" y="283"/>
                </a:cubicBezTo>
                <a:cubicBezTo>
                  <a:pt x="236" y="283"/>
                  <a:pt x="304" y="218"/>
                  <a:pt x="304" y="140"/>
                </a:cubicBezTo>
                <a:cubicBezTo>
                  <a:pt x="304" y="65"/>
                  <a:pt x="236" y="0"/>
                  <a:pt x="151" y="0"/>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9"/>
          <p:cNvSpPr/>
          <p:nvPr/>
        </p:nvSpPr>
        <p:spPr>
          <a:xfrm>
            <a:off x="4953521" y="4798697"/>
            <a:ext cx="72624" cy="47853"/>
          </a:xfrm>
          <a:custGeom>
            <a:rect b="b" l="l" r="r" t="t"/>
            <a:pathLst>
              <a:path extrusionOk="0" h="1520" w="2309">
                <a:moveTo>
                  <a:pt x="1118" y="1"/>
                </a:moveTo>
                <a:cubicBezTo>
                  <a:pt x="124" y="1"/>
                  <a:pt x="1" y="836"/>
                  <a:pt x="1" y="1271"/>
                </a:cubicBezTo>
                <a:cubicBezTo>
                  <a:pt x="5" y="1407"/>
                  <a:pt x="114" y="1520"/>
                  <a:pt x="254" y="1520"/>
                </a:cubicBezTo>
                <a:lnTo>
                  <a:pt x="1056" y="1520"/>
                </a:lnTo>
                <a:cubicBezTo>
                  <a:pt x="1201" y="1513"/>
                  <a:pt x="1381" y="1510"/>
                  <a:pt x="1559" y="1510"/>
                </a:cubicBezTo>
                <a:cubicBezTo>
                  <a:pt x="1736" y="1510"/>
                  <a:pt x="1911" y="1513"/>
                  <a:pt x="2046" y="1516"/>
                </a:cubicBezTo>
                <a:cubicBezTo>
                  <a:pt x="2189" y="1516"/>
                  <a:pt x="2309" y="1397"/>
                  <a:pt x="2302" y="1250"/>
                </a:cubicBezTo>
                <a:cubicBezTo>
                  <a:pt x="2274" y="813"/>
                  <a:pt x="2097" y="1"/>
                  <a:pt x="1118" y="1"/>
                </a:cubicBezTo>
                <a:close/>
              </a:path>
            </a:pathLst>
          </a:custGeom>
          <a:solidFill>
            <a:srgbClr val="F478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9"/>
          <p:cNvSpPr/>
          <p:nvPr/>
        </p:nvSpPr>
        <p:spPr>
          <a:xfrm>
            <a:off x="4974846" y="4846202"/>
            <a:ext cx="30886" cy="23990"/>
          </a:xfrm>
          <a:custGeom>
            <a:rect b="b" l="l" r="r" t="t"/>
            <a:pathLst>
              <a:path extrusionOk="0" h="762" w="982">
                <a:moveTo>
                  <a:pt x="846" y="0"/>
                </a:moveTo>
                <a:lnTo>
                  <a:pt x="142" y="11"/>
                </a:lnTo>
                <a:cubicBezTo>
                  <a:pt x="142" y="11"/>
                  <a:pt x="1" y="761"/>
                  <a:pt x="480" y="761"/>
                </a:cubicBezTo>
                <a:cubicBezTo>
                  <a:pt x="484" y="761"/>
                  <a:pt x="487" y="761"/>
                  <a:pt x="490" y="761"/>
                </a:cubicBezTo>
                <a:cubicBezTo>
                  <a:pt x="982" y="748"/>
                  <a:pt x="846" y="0"/>
                  <a:pt x="846" y="0"/>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9"/>
          <p:cNvSpPr/>
          <p:nvPr/>
        </p:nvSpPr>
        <p:spPr>
          <a:xfrm>
            <a:off x="4979532" y="4824165"/>
            <a:ext cx="10883" cy="10893"/>
          </a:xfrm>
          <a:custGeom>
            <a:rect b="b" l="l" r="r" t="t"/>
            <a:pathLst>
              <a:path extrusionOk="0" h="346" w="346">
                <a:moveTo>
                  <a:pt x="171" y="0"/>
                </a:moveTo>
                <a:cubicBezTo>
                  <a:pt x="79" y="0"/>
                  <a:pt x="1" y="79"/>
                  <a:pt x="1" y="175"/>
                </a:cubicBezTo>
                <a:cubicBezTo>
                  <a:pt x="1" y="267"/>
                  <a:pt x="79" y="345"/>
                  <a:pt x="171" y="345"/>
                </a:cubicBezTo>
                <a:cubicBezTo>
                  <a:pt x="267" y="345"/>
                  <a:pt x="346" y="267"/>
                  <a:pt x="346" y="175"/>
                </a:cubicBezTo>
                <a:cubicBezTo>
                  <a:pt x="346" y="79"/>
                  <a:pt x="267" y="0"/>
                  <a:pt x="171" y="0"/>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9"/>
          <p:cNvSpPr/>
          <p:nvPr/>
        </p:nvSpPr>
        <p:spPr>
          <a:xfrm>
            <a:off x="4957515" y="4817617"/>
            <a:ext cx="11512" cy="10736"/>
          </a:xfrm>
          <a:custGeom>
            <a:rect b="b" l="l" r="r" t="t"/>
            <a:pathLst>
              <a:path extrusionOk="0" h="341" w="366">
                <a:moveTo>
                  <a:pt x="193" y="1"/>
                </a:moveTo>
                <a:cubicBezTo>
                  <a:pt x="131" y="1"/>
                  <a:pt x="70" y="42"/>
                  <a:pt x="42" y="106"/>
                </a:cubicBezTo>
                <a:cubicBezTo>
                  <a:pt x="1" y="191"/>
                  <a:pt x="35" y="290"/>
                  <a:pt x="113" y="328"/>
                </a:cubicBezTo>
                <a:cubicBezTo>
                  <a:pt x="133" y="336"/>
                  <a:pt x="153" y="340"/>
                  <a:pt x="173" y="340"/>
                </a:cubicBezTo>
                <a:cubicBezTo>
                  <a:pt x="238" y="340"/>
                  <a:pt x="300" y="300"/>
                  <a:pt x="329" y="232"/>
                </a:cubicBezTo>
                <a:cubicBezTo>
                  <a:pt x="366" y="147"/>
                  <a:pt x="332" y="48"/>
                  <a:pt x="253" y="14"/>
                </a:cubicBezTo>
                <a:cubicBezTo>
                  <a:pt x="234" y="5"/>
                  <a:pt x="214" y="1"/>
                  <a:pt x="193" y="1"/>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9"/>
          <p:cNvSpPr/>
          <p:nvPr/>
        </p:nvSpPr>
        <p:spPr>
          <a:xfrm>
            <a:off x="4983495" y="4804269"/>
            <a:ext cx="11103" cy="8437"/>
          </a:xfrm>
          <a:custGeom>
            <a:rect b="b" l="l" r="r" t="t"/>
            <a:pathLst>
              <a:path extrusionOk="0" h="268" w="353">
                <a:moveTo>
                  <a:pt x="174" y="1"/>
                </a:moveTo>
                <a:cubicBezTo>
                  <a:pt x="79" y="1"/>
                  <a:pt x="1" y="59"/>
                  <a:pt x="1" y="134"/>
                </a:cubicBezTo>
                <a:cubicBezTo>
                  <a:pt x="1" y="209"/>
                  <a:pt x="79" y="267"/>
                  <a:pt x="174" y="267"/>
                </a:cubicBezTo>
                <a:cubicBezTo>
                  <a:pt x="274" y="267"/>
                  <a:pt x="352" y="209"/>
                  <a:pt x="352" y="134"/>
                </a:cubicBezTo>
                <a:cubicBezTo>
                  <a:pt x="352" y="59"/>
                  <a:pt x="274" y="1"/>
                  <a:pt x="174" y="1"/>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9"/>
          <p:cNvSpPr/>
          <p:nvPr/>
        </p:nvSpPr>
        <p:spPr>
          <a:xfrm>
            <a:off x="5006707" y="4815980"/>
            <a:ext cx="9593" cy="8973"/>
          </a:xfrm>
          <a:custGeom>
            <a:rect b="b" l="l" r="r" t="t"/>
            <a:pathLst>
              <a:path extrusionOk="0" h="285" w="305">
                <a:moveTo>
                  <a:pt x="150" y="1"/>
                </a:moveTo>
                <a:cubicBezTo>
                  <a:pt x="68" y="1"/>
                  <a:pt x="0" y="66"/>
                  <a:pt x="0" y="144"/>
                </a:cubicBezTo>
                <a:cubicBezTo>
                  <a:pt x="0" y="219"/>
                  <a:pt x="68" y="284"/>
                  <a:pt x="150" y="284"/>
                </a:cubicBezTo>
                <a:cubicBezTo>
                  <a:pt x="235" y="284"/>
                  <a:pt x="304" y="219"/>
                  <a:pt x="304" y="144"/>
                </a:cubicBezTo>
                <a:cubicBezTo>
                  <a:pt x="304" y="66"/>
                  <a:pt x="235" y="1"/>
                  <a:pt x="150" y="1"/>
                </a:cubicBezTo>
                <a:close/>
              </a:path>
            </a:pathLst>
          </a:custGeom>
          <a:solidFill>
            <a:srgbClr val="DB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9"/>
          <p:cNvSpPr/>
          <p:nvPr/>
        </p:nvSpPr>
        <p:spPr>
          <a:xfrm>
            <a:off x="4722819" y="4625612"/>
            <a:ext cx="13336" cy="34096"/>
          </a:xfrm>
          <a:custGeom>
            <a:rect b="b" l="l" r="r" t="t"/>
            <a:pathLst>
              <a:path extrusionOk="0" h="1083" w="424">
                <a:moveTo>
                  <a:pt x="243" y="1"/>
                </a:moveTo>
                <a:cubicBezTo>
                  <a:pt x="149" y="1"/>
                  <a:pt x="48" y="60"/>
                  <a:pt x="35" y="180"/>
                </a:cubicBezTo>
                <a:cubicBezTo>
                  <a:pt x="8" y="419"/>
                  <a:pt x="0" y="661"/>
                  <a:pt x="14" y="904"/>
                </a:cubicBezTo>
                <a:cubicBezTo>
                  <a:pt x="19" y="1023"/>
                  <a:pt x="116" y="1083"/>
                  <a:pt x="209" y="1083"/>
                </a:cubicBezTo>
                <a:cubicBezTo>
                  <a:pt x="303" y="1083"/>
                  <a:pt x="395" y="1023"/>
                  <a:pt x="389" y="904"/>
                </a:cubicBezTo>
                <a:cubicBezTo>
                  <a:pt x="376" y="661"/>
                  <a:pt x="383" y="419"/>
                  <a:pt x="410" y="180"/>
                </a:cubicBezTo>
                <a:cubicBezTo>
                  <a:pt x="424" y="60"/>
                  <a:pt x="337" y="1"/>
                  <a:pt x="243" y="1"/>
                </a:cubicBezTo>
                <a:close/>
              </a:path>
            </a:pathLst>
          </a:custGeom>
          <a:solidFill>
            <a:srgbClr val="F7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9"/>
          <p:cNvSpPr/>
          <p:nvPr/>
        </p:nvSpPr>
        <p:spPr>
          <a:xfrm>
            <a:off x="4747572" y="4534285"/>
            <a:ext cx="82437" cy="72378"/>
          </a:xfrm>
          <a:custGeom>
            <a:rect b="b" l="l" r="r" t="t"/>
            <a:pathLst>
              <a:path extrusionOk="0" h="2299" w="2621">
                <a:moveTo>
                  <a:pt x="2365" y="0"/>
                </a:moveTo>
                <a:cubicBezTo>
                  <a:pt x="2309" y="0"/>
                  <a:pt x="2253" y="27"/>
                  <a:pt x="2218" y="91"/>
                </a:cubicBezTo>
                <a:cubicBezTo>
                  <a:pt x="1750" y="924"/>
                  <a:pt x="957" y="1446"/>
                  <a:pt x="173" y="1944"/>
                </a:cubicBezTo>
                <a:cubicBezTo>
                  <a:pt x="1" y="2053"/>
                  <a:pt x="105" y="2299"/>
                  <a:pt x="264" y="2299"/>
                </a:cubicBezTo>
                <a:cubicBezTo>
                  <a:pt x="294" y="2299"/>
                  <a:pt x="327" y="2289"/>
                  <a:pt x="360" y="2268"/>
                </a:cubicBezTo>
                <a:cubicBezTo>
                  <a:pt x="1200" y="1733"/>
                  <a:pt x="2040" y="1170"/>
                  <a:pt x="2539" y="282"/>
                </a:cubicBezTo>
                <a:cubicBezTo>
                  <a:pt x="2621" y="135"/>
                  <a:pt x="2491" y="0"/>
                  <a:pt x="2365" y="0"/>
                </a:cubicBezTo>
                <a:close/>
              </a:path>
            </a:pathLst>
          </a:custGeom>
          <a:solidFill>
            <a:srgbClr val="F7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9"/>
          <p:cNvSpPr/>
          <p:nvPr/>
        </p:nvSpPr>
        <p:spPr>
          <a:xfrm>
            <a:off x="4627801" y="4421959"/>
            <a:ext cx="14940" cy="27547"/>
          </a:xfrm>
          <a:custGeom>
            <a:rect b="b" l="l" r="r" t="t"/>
            <a:pathLst>
              <a:path extrusionOk="0" h="875" w="475">
                <a:moveTo>
                  <a:pt x="245" y="0"/>
                </a:moveTo>
                <a:cubicBezTo>
                  <a:pt x="132" y="0"/>
                  <a:pt x="17" y="92"/>
                  <a:pt x="59" y="232"/>
                </a:cubicBezTo>
                <a:cubicBezTo>
                  <a:pt x="96" y="371"/>
                  <a:pt x="89" y="501"/>
                  <a:pt x="38" y="637"/>
                </a:cubicBezTo>
                <a:cubicBezTo>
                  <a:pt x="1" y="730"/>
                  <a:pt x="75" y="842"/>
                  <a:pt x="168" y="867"/>
                </a:cubicBezTo>
                <a:cubicBezTo>
                  <a:pt x="186" y="872"/>
                  <a:pt x="203" y="874"/>
                  <a:pt x="220" y="874"/>
                </a:cubicBezTo>
                <a:cubicBezTo>
                  <a:pt x="302" y="874"/>
                  <a:pt x="368" y="816"/>
                  <a:pt x="400" y="736"/>
                </a:cubicBezTo>
                <a:cubicBezTo>
                  <a:pt x="472" y="542"/>
                  <a:pt x="475" y="330"/>
                  <a:pt x="420" y="133"/>
                </a:cubicBezTo>
                <a:cubicBezTo>
                  <a:pt x="393" y="40"/>
                  <a:pt x="319" y="0"/>
                  <a:pt x="245" y="0"/>
                </a:cubicBezTo>
                <a:close/>
              </a:path>
            </a:pathLst>
          </a:custGeom>
          <a:solidFill>
            <a:srgbClr val="D2B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9"/>
          <p:cNvSpPr/>
          <p:nvPr/>
        </p:nvSpPr>
        <p:spPr>
          <a:xfrm>
            <a:off x="4543447" y="4366080"/>
            <a:ext cx="81462" cy="42848"/>
          </a:xfrm>
          <a:custGeom>
            <a:rect b="b" l="l" r="r" t="t"/>
            <a:pathLst>
              <a:path extrusionOk="0" h="1361" w="2590">
                <a:moveTo>
                  <a:pt x="278" y="1"/>
                </a:moveTo>
                <a:cubicBezTo>
                  <a:pt x="111" y="1"/>
                  <a:pt x="1" y="250"/>
                  <a:pt x="181" y="351"/>
                </a:cubicBezTo>
                <a:cubicBezTo>
                  <a:pt x="839" y="712"/>
                  <a:pt x="1532" y="1016"/>
                  <a:pt x="2212" y="1341"/>
                </a:cubicBezTo>
                <a:cubicBezTo>
                  <a:pt x="2241" y="1354"/>
                  <a:pt x="2269" y="1360"/>
                  <a:pt x="2296" y="1360"/>
                </a:cubicBezTo>
                <a:cubicBezTo>
                  <a:pt x="2473" y="1360"/>
                  <a:pt x="2589" y="1105"/>
                  <a:pt x="2402" y="1016"/>
                </a:cubicBezTo>
                <a:cubicBezTo>
                  <a:pt x="1723" y="692"/>
                  <a:pt x="1030" y="389"/>
                  <a:pt x="371" y="27"/>
                </a:cubicBezTo>
                <a:cubicBezTo>
                  <a:pt x="339" y="8"/>
                  <a:pt x="308" y="1"/>
                  <a:pt x="278" y="1"/>
                </a:cubicBezTo>
                <a:close/>
              </a:path>
            </a:pathLst>
          </a:custGeom>
          <a:solidFill>
            <a:srgbClr val="D2BF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9"/>
          <p:cNvSpPr/>
          <p:nvPr/>
        </p:nvSpPr>
        <p:spPr>
          <a:xfrm>
            <a:off x="4868317" y="4274091"/>
            <a:ext cx="75706" cy="205234"/>
          </a:xfrm>
          <a:custGeom>
            <a:rect b="b" l="l" r="r" t="t"/>
            <a:pathLst>
              <a:path extrusionOk="0" h="6519" w="2407">
                <a:moveTo>
                  <a:pt x="1797" y="1"/>
                </a:moveTo>
                <a:cubicBezTo>
                  <a:pt x="1676" y="1"/>
                  <a:pt x="1548" y="136"/>
                  <a:pt x="1618" y="286"/>
                </a:cubicBezTo>
                <a:cubicBezTo>
                  <a:pt x="2072" y="1263"/>
                  <a:pt x="1956" y="2334"/>
                  <a:pt x="1604" y="3321"/>
                </a:cubicBezTo>
                <a:cubicBezTo>
                  <a:pt x="1256" y="4310"/>
                  <a:pt x="761" y="5362"/>
                  <a:pt x="113" y="6188"/>
                </a:cubicBezTo>
                <a:cubicBezTo>
                  <a:pt x="1" y="6330"/>
                  <a:pt x="126" y="6518"/>
                  <a:pt x="258" y="6518"/>
                </a:cubicBezTo>
                <a:cubicBezTo>
                  <a:pt x="300" y="6518"/>
                  <a:pt x="343" y="6499"/>
                  <a:pt x="379" y="6454"/>
                </a:cubicBezTo>
                <a:cubicBezTo>
                  <a:pt x="1112" y="5519"/>
                  <a:pt x="1676" y="4348"/>
                  <a:pt x="2034" y="3215"/>
                </a:cubicBezTo>
                <a:cubicBezTo>
                  <a:pt x="2366" y="2180"/>
                  <a:pt x="2407" y="1095"/>
                  <a:pt x="1939" y="98"/>
                </a:cubicBezTo>
                <a:cubicBezTo>
                  <a:pt x="1907" y="29"/>
                  <a:pt x="1853" y="1"/>
                  <a:pt x="1797" y="1"/>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9"/>
          <p:cNvSpPr/>
          <p:nvPr/>
        </p:nvSpPr>
        <p:spPr>
          <a:xfrm>
            <a:off x="4424148" y="4113316"/>
            <a:ext cx="83569" cy="213105"/>
          </a:xfrm>
          <a:custGeom>
            <a:rect b="b" l="l" r="r" t="t"/>
            <a:pathLst>
              <a:path extrusionOk="0" h="6769" w="2657">
                <a:moveTo>
                  <a:pt x="1563" y="0"/>
                </a:moveTo>
                <a:cubicBezTo>
                  <a:pt x="1521" y="0"/>
                  <a:pt x="1477" y="19"/>
                  <a:pt x="1440" y="64"/>
                </a:cubicBezTo>
                <a:cubicBezTo>
                  <a:pt x="700" y="952"/>
                  <a:pt x="341" y="2068"/>
                  <a:pt x="512" y="3225"/>
                </a:cubicBezTo>
                <a:cubicBezTo>
                  <a:pt x="700" y="4526"/>
                  <a:pt x="1481" y="5645"/>
                  <a:pt x="2233" y="6687"/>
                </a:cubicBezTo>
                <a:cubicBezTo>
                  <a:pt x="2274" y="6745"/>
                  <a:pt x="2332" y="6769"/>
                  <a:pt x="2390" y="6769"/>
                </a:cubicBezTo>
                <a:cubicBezTo>
                  <a:pt x="2525" y="6769"/>
                  <a:pt x="2657" y="6635"/>
                  <a:pt x="2556" y="6499"/>
                </a:cubicBezTo>
                <a:cubicBezTo>
                  <a:pt x="1229" y="4656"/>
                  <a:pt x="0" y="2376"/>
                  <a:pt x="1707" y="327"/>
                </a:cubicBezTo>
                <a:cubicBezTo>
                  <a:pt x="1823" y="188"/>
                  <a:pt x="1698" y="0"/>
                  <a:pt x="1563" y="0"/>
                </a:cubicBezTo>
                <a:close/>
              </a:path>
            </a:pathLst>
          </a:custGeom>
          <a:solidFill>
            <a:srgbClr val="80AF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9"/>
          <p:cNvSpPr/>
          <p:nvPr/>
        </p:nvSpPr>
        <p:spPr>
          <a:xfrm>
            <a:off x="4563607" y="3955720"/>
            <a:ext cx="190162" cy="325907"/>
          </a:xfrm>
          <a:custGeom>
            <a:rect b="b" l="l" r="r" t="t"/>
            <a:pathLst>
              <a:path extrusionOk="0" h="10352" w="6046">
                <a:moveTo>
                  <a:pt x="126" y="3585"/>
                </a:moveTo>
                <a:lnTo>
                  <a:pt x="126" y="3585"/>
                </a:lnTo>
                <a:cubicBezTo>
                  <a:pt x="48" y="3769"/>
                  <a:pt x="3" y="3886"/>
                  <a:pt x="0" y="3892"/>
                </a:cubicBezTo>
                <a:cubicBezTo>
                  <a:pt x="17" y="3896"/>
                  <a:pt x="31" y="3900"/>
                  <a:pt x="44" y="3903"/>
                </a:cubicBezTo>
                <a:cubicBezTo>
                  <a:pt x="65" y="3810"/>
                  <a:pt x="88" y="3705"/>
                  <a:pt x="126" y="3585"/>
                </a:cubicBezTo>
                <a:close/>
                <a:moveTo>
                  <a:pt x="3356" y="1"/>
                </a:moveTo>
                <a:cubicBezTo>
                  <a:pt x="3206" y="35"/>
                  <a:pt x="3055" y="86"/>
                  <a:pt x="2912" y="147"/>
                </a:cubicBezTo>
                <a:cubicBezTo>
                  <a:pt x="2735" y="489"/>
                  <a:pt x="1355" y="1838"/>
                  <a:pt x="198" y="3944"/>
                </a:cubicBezTo>
                <a:cubicBezTo>
                  <a:pt x="1086" y="4220"/>
                  <a:pt x="1925" y="5118"/>
                  <a:pt x="2581" y="6019"/>
                </a:cubicBezTo>
                <a:cubicBezTo>
                  <a:pt x="3144" y="6794"/>
                  <a:pt x="3567" y="7572"/>
                  <a:pt x="3762" y="7948"/>
                </a:cubicBezTo>
                <a:cubicBezTo>
                  <a:pt x="3796" y="7992"/>
                  <a:pt x="3824" y="8040"/>
                  <a:pt x="3851" y="8088"/>
                </a:cubicBezTo>
                <a:lnTo>
                  <a:pt x="5117" y="10351"/>
                </a:lnTo>
                <a:lnTo>
                  <a:pt x="6045" y="9870"/>
                </a:lnTo>
                <a:lnTo>
                  <a:pt x="4994" y="858"/>
                </a:lnTo>
                <a:lnTo>
                  <a:pt x="3356" y="1"/>
                </a:lnTo>
                <a:close/>
              </a:path>
            </a:pathLst>
          </a:custGeom>
          <a:solidFill>
            <a:srgbClr val="FA9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9"/>
          <p:cNvSpPr/>
          <p:nvPr/>
        </p:nvSpPr>
        <p:spPr>
          <a:xfrm>
            <a:off x="4679100" y="4205902"/>
            <a:ext cx="74763" cy="76880"/>
          </a:xfrm>
          <a:custGeom>
            <a:rect b="b" l="l" r="r" t="t"/>
            <a:pathLst>
              <a:path extrusionOk="0" h="2442" w="2377">
                <a:moveTo>
                  <a:pt x="90" y="1"/>
                </a:moveTo>
                <a:cubicBezTo>
                  <a:pt x="131" y="79"/>
                  <a:pt x="161" y="138"/>
                  <a:pt x="179" y="179"/>
                </a:cubicBezTo>
                <a:cubicBezTo>
                  <a:pt x="120" y="192"/>
                  <a:pt x="59" y="206"/>
                  <a:pt x="1" y="223"/>
                </a:cubicBezTo>
                <a:cubicBezTo>
                  <a:pt x="851" y="1455"/>
                  <a:pt x="1445" y="2441"/>
                  <a:pt x="1445" y="2441"/>
                </a:cubicBezTo>
                <a:lnTo>
                  <a:pt x="2377" y="1957"/>
                </a:lnTo>
                <a:lnTo>
                  <a:pt x="2373" y="1923"/>
                </a:lnTo>
                <a:lnTo>
                  <a:pt x="1445" y="2404"/>
                </a:lnTo>
                <a:lnTo>
                  <a:pt x="179" y="141"/>
                </a:lnTo>
                <a:cubicBezTo>
                  <a:pt x="152" y="93"/>
                  <a:pt x="124" y="45"/>
                  <a:pt x="90" y="1"/>
                </a:cubicBezTo>
                <a:close/>
              </a:path>
            </a:pathLst>
          </a:custGeom>
          <a:solidFill>
            <a:srgbClr val="D77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9"/>
          <p:cNvSpPr/>
          <p:nvPr/>
        </p:nvSpPr>
        <p:spPr>
          <a:xfrm>
            <a:off x="4564991" y="3960347"/>
            <a:ext cx="90206" cy="119539"/>
          </a:xfrm>
          <a:custGeom>
            <a:rect b="b" l="l" r="r" t="t"/>
            <a:pathLst>
              <a:path extrusionOk="0" h="3797" w="2868">
                <a:moveTo>
                  <a:pt x="2868" y="0"/>
                </a:moveTo>
                <a:lnTo>
                  <a:pt x="2868" y="0"/>
                </a:lnTo>
                <a:cubicBezTo>
                  <a:pt x="1390" y="653"/>
                  <a:pt x="410" y="2667"/>
                  <a:pt x="82" y="3438"/>
                </a:cubicBezTo>
                <a:cubicBezTo>
                  <a:pt x="44" y="3558"/>
                  <a:pt x="21" y="3663"/>
                  <a:pt x="0" y="3756"/>
                </a:cubicBezTo>
                <a:cubicBezTo>
                  <a:pt x="52" y="3766"/>
                  <a:pt x="103" y="3780"/>
                  <a:pt x="154" y="3797"/>
                </a:cubicBezTo>
                <a:cubicBezTo>
                  <a:pt x="1311" y="1691"/>
                  <a:pt x="2691" y="342"/>
                  <a:pt x="2868" y="0"/>
                </a:cubicBezTo>
                <a:close/>
              </a:path>
            </a:pathLst>
          </a:custGeom>
          <a:solidFill>
            <a:srgbClr val="D77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9"/>
          <p:cNvSpPr/>
          <p:nvPr/>
        </p:nvSpPr>
        <p:spPr>
          <a:xfrm>
            <a:off x="4563607" y="4078245"/>
            <a:ext cx="121124" cy="134682"/>
          </a:xfrm>
          <a:custGeom>
            <a:rect b="b" l="l" r="r" t="t"/>
            <a:pathLst>
              <a:path extrusionOk="0" h="4278" w="3851">
                <a:moveTo>
                  <a:pt x="0" y="0"/>
                </a:moveTo>
                <a:cubicBezTo>
                  <a:pt x="1208" y="895"/>
                  <a:pt x="2636" y="2769"/>
                  <a:pt x="3673" y="4278"/>
                </a:cubicBezTo>
                <a:cubicBezTo>
                  <a:pt x="3731" y="4261"/>
                  <a:pt x="3792" y="4247"/>
                  <a:pt x="3851" y="4234"/>
                </a:cubicBezTo>
                <a:cubicBezTo>
                  <a:pt x="3833" y="4193"/>
                  <a:pt x="3803" y="4134"/>
                  <a:pt x="3762" y="4056"/>
                </a:cubicBezTo>
                <a:cubicBezTo>
                  <a:pt x="3567" y="3680"/>
                  <a:pt x="3144" y="2902"/>
                  <a:pt x="2581" y="2127"/>
                </a:cubicBezTo>
                <a:cubicBezTo>
                  <a:pt x="1925" y="1226"/>
                  <a:pt x="1086" y="328"/>
                  <a:pt x="198" y="52"/>
                </a:cubicBezTo>
                <a:cubicBezTo>
                  <a:pt x="147" y="35"/>
                  <a:pt x="96" y="21"/>
                  <a:pt x="44" y="11"/>
                </a:cubicBezTo>
                <a:cubicBezTo>
                  <a:pt x="31" y="8"/>
                  <a:pt x="17" y="4"/>
                  <a:pt x="0" y="0"/>
                </a:cubicBezTo>
                <a:close/>
              </a:path>
            </a:pathLst>
          </a:custGeom>
          <a:solidFill>
            <a:srgbClr val="2F72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9"/>
          <p:cNvSpPr/>
          <p:nvPr/>
        </p:nvSpPr>
        <p:spPr>
          <a:xfrm>
            <a:off x="5066403" y="4235558"/>
            <a:ext cx="2705" cy="14010"/>
          </a:xfrm>
          <a:custGeom>
            <a:rect b="b" l="l" r="r" t="t"/>
            <a:pathLst>
              <a:path extrusionOk="0" h="445" w="86">
                <a:moveTo>
                  <a:pt x="37" y="1"/>
                </a:moveTo>
                <a:lnTo>
                  <a:pt x="37" y="1"/>
                </a:lnTo>
                <a:cubicBezTo>
                  <a:pt x="41" y="21"/>
                  <a:pt x="41" y="45"/>
                  <a:pt x="41" y="66"/>
                </a:cubicBezTo>
                <a:cubicBezTo>
                  <a:pt x="41" y="179"/>
                  <a:pt x="27" y="295"/>
                  <a:pt x="0" y="414"/>
                </a:cubicBezTo>
                <a:cubicBezTo>
                  <a:pt x="13" y="424"/>
                  <a:pt x="27" y="434"/>
                  <a:pt x="41" y="445"/>
                </a:cubicBezTo>
                <a:cubicBezTo>
                  <a:pt x="78" y="291"/>
                  <a:pt x="86" y="134"/>
                  <a:pt x="37" y="1"/>
                </a:cubicBezTo>
                <a:close/>
              </a:path>
            </a:pathLst>
          </a:custGeom>
          <a:solidFill>
            <a:srgbClr val="908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9"/>
          <p:cNvSpPr/>
          <p:nvPr/>
        </p:nvSpPr>
        <p:spPr>
          <a:xfrm>
            <a:off x="5057596" y="4248560"/>
            <a:ext cx="10128" cy="22416"/>
          </a:xfrm>
          <a:custGeom>
            <a:rect b="b" l="l" r="r" t="t"/>
            <a:pathLst>
              <a:path extrusionOk="0" h="712" w="322">
                <a:moveTo>
                  <a:pt x="280" y="1"/>
                </a:moveTo>
                <a:cubicBezTo>
                  <a:pt x="232" y="226"/>
                  <a:pt x="137" y="462"/>
                  <a:pt x="0" y="697"/>
                </a:cubicBezTo>
                <a:cubicBezTo>
                  <a:pt x="3" y="701"/>
                  <a:pt x="7" y="708"/>
                  <a:pt x="10" y="711"/>
                </a:cubicBezTo>
                <a:cubicBezTo>
                  <a:pt x="10" y="711"/>
                  <a:pt x="239" y="380"/>
                  <a:pt x="321" y="32"/>
                </a:cubicBezTo>
                <a:cubicBezTo>
                  <a:pt x="307" y="21"/>
                  <a:pt x="293" y="11"/>
                  <a:pt x="280" y="1"/>
                </a:cubicBezTo>
                <a:close/>
              </a:path>
            </a:pathLst>
          </a:custGeom>
          <a:solidFill>
            <a:srgbClr val="908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9"/>
          <p:cNvSpPr/>
          <p:nvPr/>
        </p:nvSpPr>
        <p:spPr>
          <a:xfrm>
            <a:off x="5052879" y="4222997"/>
            <a:ext cx="13116" cy="9823"/>
          </a:xfrm>
          <a:custGeom>
            <a:rect b="b" l="l" r="r" t="t"/>
            <a:pathLst>
              <a:path extrusionOk="0" h="312" w="417">
                <a:moveTo>
                  <a:pt x="0" y="1"/>
                </a:moveTo>
                <a:lnTo>
                  <a:pt x="0" y="1"/>
                </a:lnTo>
                <a:cubicBezTo>
                  <a:pt x="153" y="93"/>
                  <a:pt x="294" y="198"/>
                  <a:pt x="416" y="311"/>
                </a:cubicBezTo>
                <a:cubicBezTo>
                  <a:pt x="344" y="216"/>
                  <a:pt x="201" y="107"/>
                  <a:pt x="0" y="1"/>
                </a:cubicBezTo>
                <a:close/>
              </a:path>
            </a:pathLst>
          </a:custGeom>
          <a:solidFill>
            <a:srgbClr val="FA9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9"/>
          <p:cNvSpPr/>
          <p:nvPr/>
        </p:nvSpPr>
        <p:spPr>
          <a:xfrm>
            <a:off x="4948174" y="4203321"/>
            <a:ext cx="119551" cy="67215"/>
          </a:xfrm>
          <a:custGeom>
            <a:rect b="b" l="l" r="r" t="t"/>
            <a:pathLst>
              <a:path extrusionOk="0" h="2135" w="3801">
                <a:moveTo>
                  <a:pt x="305" y="1"/>
                </a:moveTo>
                <a:cubicBezTo>
                  <a:pt x="205" y="1"/>
                  <a:pt x="103" y="4"/>
                  <a:pt x="1" y="8"/>
                </a:cubicBezTo>
                <a:cubicBezTo>
                  <a:pt x="21" y="103"/>
                  <a:pt x="86" y="404"/>
                  <a:pt x="155" y="854"/>
                </a:cubicBezTo>
                <a:cubicBezTo>
                  <a:pt x="1516" y="861"/>
                  <a:pt x="2762" y="1223"/>
                  <a:pt x="3479" y="2134"/>
                </a:cubicBezTo>
                <a:cubicBezTo>
                  <a:pt x="3687" y="1776"/>
                  <a:pt x="3800" y="1421"/>
                  <a:pt x="3800" y="1090"/>
                </a:cubicBezTo>
                <a:cubicBezTo>
                  <a:pt x="3800" y="1069"/>
                  <a:pt x="3800" y="1045"/>
                  <a:pt x="3796" y="1025"/>
                </a:cubicBezTo>
                <a:cubicBezTo>
                  <a:pt x="3796" y="1022"/>
                  <a:pt x="3796" y="1018"/>
                  <a:pt x="3793" y="1015"/>
                </a:cubicBezTo>
                <a:cubicBezTo>
                  <a:pt x="3783" y="991"/>
                  <a:pt x="3769" y="963"/>
                  <a:pt x="3745" y="936"/>
                </a:cubicBezTo>
                <a:cubicBezTo>
                  <a:pt x="3623" y="823"/>
                  <a:pt x="3482" y="718"/>
                  <a:pt x="3329" y="626"/>
                </a:cubicBezTo>
                <a:cubicBezTo>
                  <a:pt x="2745" y="311"/>
                  <a:pt x="1660" y="1"/>
                  <a:pt x="305" y="1"/>
                </a:cubicBezTo>
                <a:close/>
              </a:path>
            </a:pathLst>
          </a:custGeom>
          <a:solidFill>
            <a:srgbClr val="D77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9"/>
          <p:cNvSpPr/>
          <p:nvPr/>
        </p:nvSpPr>
        <p:spPr>
          <a:xfrm>
            <a:off x="4791102" y="4220415"/>
            <a:ext cx="74763" cy="62808"/>
          </a:xfrm>
          <a:custGeom>
            <a:rect b="b" l="l" r="r" t="t"/>
            <a:pathLst>
              <a:path extrusionOk="0" h="1995" w="2377">
                <a:moveTo>
                  <a:pt x="2376" y="1"/>
                </a:moveTo>
                <a:cubicBezTo>
                  <a:pt x="1127" y="537"/>
                  <a:pt x="397" y="1370"/>
                  <a:pt x="0" y="1994"/>
                </a:cubicBezTo>
                <a:cubicBezTo>
                  <a:pt x="90" y="1865"/>
                  <a:pt x="199" y="1725"/>
                  <a:pt x="328" y="1578"/>
                </a:cubicBezTo>
                <a:cubicBezTo>
                  <a:pt x="530" y="1281"/>
                  <a:pt x="1059" y="724"/>
                  <a:pt x="2107" y="141"/>
                </a:cubicBezTo>
                <a:cubicBezTo>
                  <a:pt x="2195" y="89"/>
                  <a:pt x="2288" y="45"/>
                  <a:pt x="2376" y="1"/>
                </a:cubicBezTo>
                <a:close/>
              </a:path>
            </a:pathLst>
          </a:custGeom>
          <a:solidFill>
            <a:srgbClr val="FA9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9"/>
          <p:cNvSpPr/>
          <p:nvPr/>
        </p:nvSpPr>
        <p:spPr>
          <a:xfrm>
            <a:off x="4778017" y="4270093"/>
            <a:ext cx="23432" cy="39448"/>
          </a:xfrm>
          <a:custGeom>
            <a:rect b="b" l="l" r="r" t="t"/>
            <a:pathLst>
              <a:path extrusionOk="0" h="1253" w="745">
                <a:moveTo>
                  <a:pt x="744" y="0"/>
                </a:moveTo>
                <a:lnTo>
                  <a:pt x="744" y="0"/>
                </a:lnTo>
                <a:cubicBezTo>
                  <a:pt x="615" y="147"/>
                  <a:pt x="506" y="287"/>
                  <a:pt x="416" y="416"/>
                </a:cubicBezTo>
                <a:cubicBezTo>
                  <a:pt x="109" y="898"/>
                  <a:pt x="0" y="1253"/>
                  <a:pt x="0" y="1253"/>
                </a:cubicBezTo>
                <a:cubicBezTo>
                  <a:pt x="41" y="1215"/>
                  <a:pt x="280" y="918"/>
                  <a:pt x="679" y="546"/>
                </a:cubicBezTo>
                <a:cubicBezTo>
                  <a:pt x="673" y="433"/>
                  <a:pt x="662" y="320"/>
                  <a:pt x="649" y="208"/>
                </a:cubicBezTo>
                <a:cubicBezTo>
                  <a:pt x="645" y="177"/>
                  <a:pt x="676" y="102"/>
                  <a:pt x="744" y="0"/>
                </a:cubicBezTo>
                <a:close/>
              </a:path>
            </a:pathLst>
          </a:custGeom>
          <a:solidFill>
            <a:srgbClr val="D77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9"/>
          <p:cNvSpPr/>
          <p:nvPr/>
        </p:nvSpPr>
        <p:spPr>
          <a:xfrm>
            <a:off x="4798273" y="4203573"/>
            <a:ext cx="154778" cy="83712"/>
          </a:xfrm>
          <a:custGeom>
            <a:rect b="b" l="l" r="r" t="t"/>
            <a:pathLst>
              <a:path extrusionOk="0" h="2659" w="4921">
                <a:moveTo>
                  <a:pt x="4767" y="0"/>
                </a:moveTo>
                <a:cubicBezTo>
                  <a:pt x="4483" y="10"/>
                  <a:pt x="4187" y="34"/>
                  <a:pt x="3883" y="71"/>
                </a:cubicBezTo>
                <a:cubicBezTo>
                  <a:pt x="3213" y="160"/>
                  <a:pt x="2640" y="324"/>
                  <a:pt x="2148" y="536"/>
                </a:cubicBezTo>
                <a:cubicBezTo>
                  <a:pt x="2060" y="580"/>
                  <a:pt x="1967" y="624"/>
                  <a:pt x="1879" y="676"/>
                </a:cubicBezTo>
                <a:cubicBezTo>
                  <a:pt x="831" y="1259"/>
                  <a:pt x="302" y="1816"/>
                  <a:pt x="100" y="2113"/>
                </a:cubicBezTo>
                <a:cubicBezTo>
                  <a:pt x="32" y="2215"/>
                  <a:pt x="1" y="2290"/>
                  <a:pt x="5" y="2321"/>
                </a:cubicBezTo>
                <a:cubicBezTo>
                  <a:pt x="18" y="2433"/>
                  <a:pt x="29" y="2546"/>
                  <a:pt x="35" y="2659"/>
                </a:cubicBezTo>
                <a:cubicBezTo>
                  <a:pt x="650" y="2085"/>
                  <a:pt x="1647" y="1331"/>
                  <a:pt x="2896" y="1065"/>
                </a:cubicBezTo>
                <a:cubicBezTo>
                  <a:pt x="3555" y="925"/>
                  <a:pt x="4231" y="846"/>
                  <a:pt x="4880" y="846"/>
                </a:cubicBezTo>
                <a:lnTo>
                  <a:pt x="4921" y="846"/>
                </a:lnTo>
                <a:cubicBezTo>
                  <a:pt x="4852" y="396"/>
                  <a:pt x="4787" y="95"/>
                  <a:pt x="4767" y="0"/>
                </a:cubicBezTo>
                <a:close/>
              </a:path>
            </a:pathLst>
          </a:custGeom>
          <a:solidFill>
            <a:srgbClr val="0F8A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9"/>
          <p:cNvSpPr/>
          <p:nvPr/>
        </p:nvSpPr>
        <p:spPr>
          <a:xfrm>
            <a:off x="5057880" y="4270943"/>
            <a:ext cx="31" cy="126"/>
          </a:xfrm>
          <a:custGeom>
            <a:rect b="b" l="l" r="r" t="t"/>
            <a:pathLst>
              <a:path extrusionOk="0" h="4" w="1">
                <a:moveTo>
                  <a:pt x="1" y="3"/>
                </a:moveTo>
                <a:lnTo>
                  <a:pt x="1" y="3"/>
                </a:lnTo>
                <a:lnTo>
                  <a:pt x="1" y="3"/>
                </a:lnTo>
                <a:close/>
                <a:moveTo>
                  <a:pt x="1" y="0"/>
                </a:moveTo>
                <a:lnTo>
                  <a:pt x="1" y="3"/>
                </a:lnTo>
                <a:lnTo>
                  <a:pt x="1" y="0"/>
                </a:lnTo>
                <a:close/>
                <a:moveTo>
                  <a:pt x="1" y="0"/>
                </a:moveTo>
                <a:lnTo>
                  <a:pt x="1" y="0"/>
                </a:lnTo>
                <a:close/>
              </a:path>
            </a:pathLst>
          </a:custGeom>
          <a:solidFill>
            <a:srgbClr val="908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9"/>
          <p:cNvSpPr/>
          <p:nvPr/>
        </p:nvSpPr>
        <p:spPr>
          <a:xfrm>
            <a:off x="5070020" y="4286621"/>
            <a:ext cx="2736" cy="3463"/>
          </a:xfrm>
          <a:custGeom>
            <a:rect b="b" l="l" r="r" t="t"/>
            <a:pathLst>
              <a:path extrusionOk="0" h="110" w="87">
                <a:moveTo>
                  <a:pt x="1" y="0"/>
                </a:moveTo>
                <a:cubicBezTo>
                  <a:pt x="62" y="79"/>
                  <a:pt x="86" y="110"/>
                  <a:pt x="86" y="110"/>
                </a:cubicBezTo>
                <a:cubicBezTo>
                  <a:pt x="86" y="110"/>
                  <a:pt x="52" y="66"/>
                  <a:pt x="1" y="0"/>
                </a:cubicBezTo>
                <a:close/>
              </a:path>
            </a:pathLst>
          </a:custGeom>
          <a:solidFill>
            <a:srgbClr val="F0DA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9"/>
          <p:cNvSpPr/>
          <p:nvPr/>
        </p:nvSpPr>
        <p:spPr>
          <a:xfrm>
            <a:off x="5057880" y="4271037"/>
            <a:ext cx="12172" cy="15615"/>
          </a:xfrm>
          <a:custGeom>
            <a:rect b="b" l="l" r="r" t="t"/>
            <a:pathLst>
              <a:path extrusionOk="0" h="496" w="387">
                <a:moveTo>
                  <a:pt x="1" y="0"/>
                </a:moveTo>
                <a:lnTo>
                  <a:pt x="1" y="0"/>
                </a:lnTo>
                <a:cubicBezTo>
                  <a:pt x="71" y="90"/>
                  <a:pt x="133" y="167"/>
                  <a:pt x="185" y="234"/>
                </a:cubicBezTo>
                <a:lnTo>
                  <a:pt x="185" y="234"/>
                </a:lnTo>
                <a:cubicBezTo>
                  <a:pt x="90" y="113"/>
                  <a:pt x="7" y="7"/>
                  <a:pt x="1" y="0"/>
                </a:cubicBezTo>
                <a:close/>
                <a:moveTo>
                  <a:pt x="185" y="234"/>
                </a:moveTo>
                <a:lnTo>
                  <a:pt x="185" y="234"/>
                </a:lnTo>
                <a:cubicBezTo>
                  <a:pt x="255" y="324"/>
                  <a:pt x="331" y="422"/>
                  <a:pt x="387" y="495"/>
                </a:cubicBezTo>
                <a:cubicBezTo>
                  <a:pt x="342" y="435"/>
                  <a:pt x="276" y="350"/>
                  <a:pt x="185" y="234"/>
                </a:cubicBezTo>
                <a:close/>
              </a:path>
            </a:pathLst>
          </a:custGeom>
          <a:solidFill>
            <a:srgbClr val="908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9"/>
          <p:cNvSpPr/>
          <p:nvPr/>
        </p:nvSpPr>
        <p:spPr>
          <a:xfrm>
            <a:off x="4821013" y="4173004"/>
            <a:ext cx="189030" cy="48294"/>
          </a:xfrm>
          <a:custGeom>
            <a:rect b="b" l="l" r="r" t="t"/>
            <a:pathLst>
              <a:path extrusionOk="0" h="1534" w="6010">
                <a:moveTo>
                  <a:pt x="4221" y="0"/>
                </a:moveTo>
                <a:cubicBezTo>
                  <a:pt x="2797" y="0"/>
                  <a:pt x="1399" y="400"/>
                  <a:pt x="169" y="1183"/>
                </a:cubicBezTo>
                <a:cubicBezTo>
                  <a:pt x="0" y="1288"/>
                  <a:pt x="105" y="1534"/>
                  <a:pt x="264" y="1534"/>
                </a:cubicBezTo>
                <a:cubicBezTo>
                  <a:pt x="295" y="1534"/>
                  <a:pt x="327" y="1525"/>
                  <a:pt x="360" y="1504"/>
                </a:cubicBezTo>
                <a:cubicBezTo>
                  <a:pt x="1531" y="760"/>
                  <a:pt x="2864" y="373"/>
                  <a:pt x="4222" y="373"/>
                </a:cubicBezTo>
                <a:cubicBezTo>
                  <a:pt x="4710" y="373"/>
                  <a:pt x="5201" y="423"/>
                  <a:pt x="5689" y="524"/>
                </a:cubicBezTo>
                <a:cubicBezTo>
                  <a:pt x="5703" y="527"/>
                  <a:pt x="5717" y="528"/>
                  <a:pt x="5730" y="528"/>
                </a:cubicBezTo>
                <a:cubicBezTo>
                  <a:pt x="5935" y="528"/>
                  <a:pt x="6009" y="206"/>
                  <a:pt x="5788" y="162"/>
                </a:cubicBezTo>
                <a:cubicBezTo>
                  <a:pt x="5267" y="54"/>
                  <a:pt x="4742" y="0"/>
                  <a:pt x="4221" y="0"/>
                </a:cubicBezTo>
                <a:close/>
              </a:path>
            </a:pathLst>
          </a:custGeom>
          <a:solidFill>
            <a:srgbClr val="F7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9"/>
          <p:cNvSpPr/>
          <p:nvPr/>
        </p:nvSpPr>
        <p:spPr>
          <a:xfrm>
            <a:off x="4927856" y="4090712"/>
            <a:ext cx="67780" cy="72851"/>
          </a:xfrm>
          <a:custGeom>
            <a:rect b="b" l="l" r="r" t="t"/>
            <a:pathLst>
              <a:path extrusionOk="0" h="2314" w="2155">
                <a:moveTo>
                  <a:pt x="287" y="0"/>
                </a:moveTo>
                <a:cubicBezTo>
                  <a:pt x="134" y="0"/>
                  <a:pt x="0" y="191"/>
                  <a:pt x="145" y="315"/>
                </a:cubicBezTo>
                <a:cubicBezTo>
                  <a:pt x="435" y="560"/>
                  <a:pt x="752" y="734"/>
                  <a:pt x="998" y="1035"/>
                </a:cubicBezTo>
                <a:cubicBezTo>
                  <a:pt x="1278" y="1373"/>
                  <a:pt x="1657" y="1745"/>
                  <a:pt x="1759" y="2178"/>
                </a:cubicBezTo>
                <a:cubicBezTo>
                  <a:pt x="1781" y="2272"/>
                  <a:pt x="1852" y="2313"/>
                  <a:pt x="1926" y="2313"/>
                </a:cubicBezTo>
                <a:cubicBezTo>
                  <a:pt x="2037" y="2313"/>
                  <a:pt x="2154" y="2221"/>
                  <a:pt x="2121" y="2079"/>
                </a:cubicBezTo>
                <a:cubicBezTo>
                  <a:pt x="2019" y="1649"/>
                  <a:pt x="1698" y="1318"/>
                  <a:pt x="1431" y="980"/>
                </a:cubicBezTo>
                <a:cubicBezTo>
                  <a:pt x="1305" y="820"/>
                  <a:pt x="1182" y="652"/>
                  <a:pt x="1036" y="513"/>
                </a:cubicBezTo>
                <a:cubicBezTo>
                  <a:pt x="845" y="335"/>
                  <a:pt x="609" y="216"/>
                  <a:pt x="411" y="48"/>
                </a:cubicBezTo>
                <a:cubicBezTo>
                  <a:pt x="372" y="15"/>
                  <a:pt x="329" y="0"/>
                  <a:pt x="287" y="0"/>
                </a:cubicBezTo>
                <a:close/>
              </a:path>
            </a:pathLst>
          </a:custGeom>
          <a:solidFill>
            <a:srgbClr val="F7C9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9"/>
          <p:cNvSpPr/>
          <p:nvPr/>
        </p:nvSpPr>
        <p:spPr>
          <a:xfrm>
            <a:off x="4885962" y="3050787"/>
            <a:ext cx="113229" cy="235709"/>
          </a:xfrm>
          <a:custGeom>
            <a:rect b="b" l="l" r="r" t="t"/>
            <a:pathLst>
              <a:path extrusionOk="0" h="7487" w="3600">
                <a:moveTo>
                  <a:pt x="2887" y="0"/>
                </a:moveTo>
                <a:cubicBezTo>
                  <a:pt x="2763" y="0"/>
                  <a:pt x="2633" y="135"/>
                  <a:pt x="2706" y="284"/>
                </a:cubicBezTo>
                <a:cubicBezTo>
                  <a:pt x="3327" y="1549"/>
                  <a:pt x="2555" y="3424"/>
                  <a:pt x="1821" y="4506"/>
                </a:cubicBezTo>
                <a:cubicBezTo>
                  <a:pt x="1180" y="5455"/>
                  <a:pt x="88" y="6063"/>
                  <a:pt x="9" y="7305"/>
                </a:cubicBezTo>
                <a:cubicBezTo>
                  <a:pt x="0" y="7426"/>
                  <a:pt x="90" y="7487"/>
                  <a:pt x="184" y="7487"/>
                </a:cubicBezTo>
                <a:cubicBezTo>
                  <a:pt x="278" y="7487"/>
                  <a:pt x="376" y="7426"/>
                  <a:pt x="384" y="7305"/>
                </a:cubicBezTo>
                <a:cubicBezTo>
                  <a:pt x="439" y="6449"/>
                  <a:pt x="1108" y="5909"/>
                  <a:pt x="1651" y="5318"/>
                </a:cubicBezTo>
                <a:cubicBezTo>
                  <a:pt x="2108" y="4820"/>
                  <a:pt x="2429" y="4253"/>
                  <a:pt x="2692" y="3629"/>
                </a:cubicBezTo>
                <a:cubicBezTo>
                  <a:pt x="3166" y="2512"/>
                  <a:pt x="3600" y="1256"/>
                  <a:pt x="3030" y="95"/>
                </a:cubicBezTo>
                <a:cubicBezTo>
                  <a:pt x="2997" y="28"/>
                  <a:pt x="2942" y="0"/>
                  <a:pt x="2887" y="0"/>
                </a:cubicBezTo>
                <a:close/>
              </a:path>
            </a:pathLst>
          </a:custGeom>
          <a:solidFill>
            <a:srgbClr val="8C8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9"/>
          <p:cNvSpPr/>
          <p:nvPr/>
        </p:nvSpPr>
        <p:spPr>
          <a:xfrm>
            <a:off x="4784214" y="3495021"/>
            <a:ext cx="149148" cy="111102"/>
          </a:xfrm>
          <a:custGeom>
            <a:rect b="b" l="l" r="r" t="t"/>
            <a:pathLst>
              <a:path extrusionOk="0" h="3529" w="4742">
                <a:moveTo>
                  <a:pt x="283" y="1"/>
                </a:moveTo>
                <a:cubicBezTo>
                  <a:pt x="76" y="1"/>
                  <a:pt x="1" y="324"/>
                  <a:pt x="223" y="366"/>
                </a:cubicBezTo>
                <a:cubicBezTo>
                  <a:pt x="1749" y="643"/>
                  <a:pt x="4098" y="1640"/>
                  <a:pt x="4357" y="3394"/>
                </a:cubicBezTo>
                <a:cubicBezTo>
                  <a:pt x="4372" y="3488"/>
                  <a:pt x="4438" y="3528"/>
                  <a:pt x="4510" y="3528"/>
                </a:cubicBezTo>
                <a:cubicBezTo>
                  <a:pt x="4619" y="3528"/>
                  <a:pt x="4741" y="3435"/>
                  <a:pt x="4719" y="3291"/>
                </a:cubicBezTo>
                <a:cubicBezTo>
                  <a:pt x="4439" y="1407"/>
                  <a:pt x="1974" y="305"/>
                  <a:pt x="322" y="4"/>
                </a:cubicBezTo>
                <a:cubicBezTo>
                  <a:pt x="308" y="2"/>
                  <a:pt x="295" y="1"/>
                  <a:pt x="283" y="1"/>
                </a:cubicBezTo>
                <a:close/>
              </a:path>
            </a:pathLst>
          </a:custGeom>
          <a:solidFill>
            <a:srgbClr val="8C82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9"/>
          <p:cNvSpPr/>
          <p:nvPr/>
        </p:nvSpPr>
        <p:spPr>
          <a:xfrm>
            <a:off x="4687624" y="3686837"/>
            <a:ext cx="42304" cy="77227"/>
          </a:xfrm>
          <a:custGeom>
            <a:rect b="b" l="l" r="r" t="t"/>
            <a:pathLst>
              <a:path extrusionOk="0" h="2453" w="1345">
                <a:moveTo>
                  <a:pt x="256" y="1"/>
                </a:moveTo>
                <a:cubicBezTo>
                  <a:pt x="65" y="1"/>
                  <a:pt x="0" y="311"/>
                  <a:pt x="212" y="370"/>
                </a:cubicBezTo>
                <a:cubicBezTo>
                  <a:pt x="1017" y="598"/>
                  <a:pt x="894" y="1589"/>
                  <a:pt x="778" y="2220"/>
                </a:cubicBezTo>
                <a:cubicBezTo>
                  <a:pt x="754" y="2360"/>
                  <a:pt x="873" y="2452"/>
                  <a:pt x="983" y="2452"/>
                </a:cubicBezTo>
                <a:cubicBezTo>
                  <a:pt x="1058" y="2452"/>
                  <a:pt x="1123" y="2411"/>
                  <a:pt x="1140" y="2319"/>
                </a:cubicBezTo>
                <a:cubicBezTo>
                  <a:pt x="1294" y="1469"/>
                  <a:pt x="1345" y="302"/>
                  <a:pt x="311" y="12"/>
                </a:cubicBezTo>
                <a:cubicBezTo>
                  <a:pt x="293" y="4"/>
                  <a:pt x="273" y="1"/>
                  <a:pt x="256" y="1"/>
                </a:cubicBezTo>
                <a:close/>
              </a:path>
            </a:pathLst>
          </a:custGeom>
          <a:solidFill>
            <a:srgbClr val="E0C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9"/>
          <p:cNvSpPr/>
          <p:nvPr/>
        </p:nvSpPr>
        <p:spPr>
          <a:xfrm>
            <a:off x="4697594" y="3776465"/>
            <a:ext cx="19563" cy="15962"/>
          </a:xfrm>
          <a:custGeom>
            <a:rect b="b" l="l" r="r" t="t"/>
            <a:pathLst>
              <a:path extrusionOk="0" h="507" w="622">
                <a:moveTo>
                  <a:pt x="342" y="1"/>
                </a:moveTo>
                <a:cubicBezTo>
                  <a:pt x="314" y="1"/>
                  <a:pt x="284" y="8"/>
                  <a:pt x="249" y="25"/>
                </a:cubicBezTo>
                <a:cubicBezTo>
                  <a:pt x="167" y="73"/>
                  <a:pt x="85" y="117"/>
                  <a:pt x="0" y="165"/>
                </a:cubicBezTo>
                <a:cubicBezTo>
                  <a:pt x="72" y="270"/>
                  <a:pt x="123" y="387"/>
                  <a:pt x="154" y="506"/>
                </a:cubicBezTo>
                <a:cubicBezTo>
                  <a:pt x="249" y="455"/>
                  <a:pt x="345" y="404"/>
                  <a:pt x="441" y="349"/>
                </a:cubicBezTo>
                <a:cubicBezTo>
                  <a:pt x="621" y="250"/>
                  <a:pt x="509" y="1"/>
                  <a:pt x="342" y="1"/>
                </a:cubicBezTo>
                <a:close/>
              </a:path>
            </a:pathLst>
          </a:custGeom>
          <a:solidFill>
            <a:srgbClr val="E0C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9"/>
          <p:cNvSpPr/>
          <p:nvPr/>
        </p:nvSpPr>
        <p:spPr>
          <a:xfrm>
            <a:off x="4677496" y="3781628"/>
            <a:ext cx="24973" cy="18827"/>
          </a:xfrm>
          <a:custGeom>
            <a:rect b="b" l="l" r="r" t="t"/>
            <a:pathLst>
              <a:path extrusionOk="0" h="598" w="794">
                <a:moveTo>
                  <a:pt x="639" y="1"/>
                </a:moveTo>
                <a:cubicBezTo>
                  <a:pt x="489" y="83"/>
                  <a:pt x="335" y="168"/>
                  <a:pt x="182" y="250"/>
                </a:cubicBezTo>
                <a:cubicBezTo>
                  <a:pt x="1" y="349"/>
                  <a:pt x="110" y="598"/>
                  <a:pt x="277" y="598"/>
                </a:cubicBezTo>
                <a:cubicBezTo>
                  <a:pt x="308" y="598"/>
                  <a:pt x="339" y="591"/>
                  <a:pt x="370" y="574"/>
                </a:cubicBezTo>
                <a:cubicBezTo>
                  <a:pt x="510" y="500"/>
                  <a:pt x="650" y="421"/>
                  <a:pt x="793" y="342"/>
                </a:cubicBezTo>
                <a:cubicBezTo>
                  <a:pt x="762" y="223"/>
                  <a:pt x="711" y="106"/>
                  <a:pt x="639" y="1"/>
                </a:cubicBezTo>
                <a:close/>
              </a:path>
            </a:pathLst>
          </a:custGeom>
          <a:solidFill>
            <a:srgbClr val="CAA8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9"/>
          <p:cNvSpPr/>
          <p:nvPr/>
        </p:nvSpPr>
        <p:spPr>
          <a:xfrm>
            <a:off x="4931221" y="3676637"/>
            <a:ext cx="13210" cy="50781"/>
          </a:xfrm>
          <a:custGeom>
            <a:rect b="b" l="l" r="r" t="t"/>
            <a:pathLst>
              <a:path extrusionOk="0" h="1613" w="420">
                <a:moveTo>
                  <a:pt x="253" y="1"/>
                </a:moveTo>
                <a:cubicBezTo>
                  <a:pt x="177" y="158"/>
                  <a:pt x="96" y="315"/>
                  <a:pt x="0" y="476"/>
                </a:cubicBezTo>
                <a:cubicBezTo>
                  <a:pt x="51" y="789"/>
                  <a:pt x="31" y="1127"/>
                  <a:pt x="10" y="1431"/>
                </a:cubicBezTo>
                <a:cubicBezTo>
                  <a:pt x="4" y="1551"/>
                  <a:pt x="92" y="1612"/>
                  <a:pt x="188" y="1612"/>
                </a:cubicBezTo>
                <a:cubicBezTo>
                  <a:pt x="280" y="1612"/>
                  <a:pt x="379" y="1551"/>
                  <a:pt x="386" y="1431"/>
                </a:cubicBezTo>
                <a:cubicBezTo>
                  <a:pt x="417" y="953"/>
                  <a:pt x="420" y="435"/>
                  <a:pt x="253" y="1"/>
                </a:cubicBezTo>
                <a:close/>
              </a:path>
            </a:pathLst>
          </a:custGeom>
          <a:solidFill>
            <a:srgbClr val="DFB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9"/>
          <p:cNvSpPr/>
          <p:nvPr/>
        </p:nvSpPr>
        <p:spPr>
          <a:xfrm>
            <a:off x="4908324" y="3652680"/>
            <a:ext cx="30855" cy="38944"/>
          </a:xfrm>
          <a:custGeom>
            <a:rect b="b" l="l" r="r" t="t"/>
            <a:pathLst>
              <a:path extrusionOk="0" h="1237" w="981">
                <a:moveTo>
                  <a:pt x="271" y="0"/>
                </a:moveTo>
                <a:cubicBezTo>
                  <a:pt x="107" y="0"/>
                  <a:pt x="1" y="246"/>
                  <a:pt x="175" y="352"/>
                </a:cubicBezTo>
                <a:cubicBezTo>
                  <a:pt x="524" y="553"/>
                  <a:pt x="674" y="878"/>
                  <a:pt x="728" y="1237"/>
                </a:cubicBezTo>
                <a:cubicBezTo>
                  <a:pt x="824" y="1076"/>
                  <a:pt x="905" y="919"/>
                  <a:pt x="981" y="762"/>
                </a:cubicBezTo>
                <a:cubicBezTo>
                  <a:pt x="869" y="468"/>
                  <a:pt x="677" y="209"/>
                  <a:pt x="366" y="28"/>
                </a:cubicBezTo>
                <a:cubicBezTo>
                  <a:pt x="332" y="8"/>
                  <a:pt x="302" y="0"/>
                  <a:pt x="271" y="0"/>
                </a:cubicBezTo>
                <a:close/>
              </a:path>
            </a:pathLst>
          </a:custGeom>
          <a:solidFill>
            <a:srgbClr val="A098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9"/>
          <p:cNvSpPr/>
          <p:nvPr/>
        </p:nvSpPr>
        <p:spPr>
          <a:xfrm>
            <a:off x="4936128" y="3742402"/>
            <a:ext cx="2202" cy="3054"/>
          </a:xfrm>
          <a:custGeom>
            <a:rect b="b" l="l" r="r" t="t"/>
            <a:pathLst>
              <a:path extrusionOk="0" h="97" w="70">
                <a:moveTo>
                  <a:pt x="1" y="1"/>
                </a:moveTo>
                <a:cubicBezTo>
                  <a:pt x="26" y="32"/>
                  <a:pt x="49" y="62"/>
                  <a:pt x="70" y="97"/>
                </a:cubicBezTo>
                <a:cubicBezTo>
                  <a:pt x="56" y="59"/>
                  <a:pt x="32" y="25"/>
                  <a:pt x="1" y="1"/>
                </a:cubicBezTo>
                <a:close/>
              </a:path>
            </a:pathLst>
          </a:custGeom>
          <a:solidFill>
            <a:srgbClr val="E0C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9"/>
          <p:cNvSpPr/>
          <p:nvPr/>
        </p:nvSpPr>
        <p:spPr>
          <a:xfrm>
            <a:off x="4894517" y="3740922"/>
            <a:ext cx="44568" cy="22384"/>
          </a:xfrm>
          <a:custGeom>
            <a:rect b="b" l="l" r="r" t="t"/>
            <a:pathLst>
              <a:path extrusionOk="0" h="711" w="1417">
                <a:moveTo>
                  <a:pt x="1201" y="0"/>
                </a:moveTo>
                <a:cubicBezTo>
                  <a:pt x="1174" y="0"/>
                  <a:pt x="1147" y="7"/>
                  <a:pt x="1116" y="21"/>
                </a:cubicBezTo>
                <a:cubicBezTo>
                  <a:pt x="826" y="157"/>
                  <a:pt x="525" y="263"/>
                  <a:pt x="215" y="342"/>
                </a:cubicBezTo>
                <a:cubicBezTo>
                  <a:pt x="0" y="400"/>
                  <a:pt x="68" y="710"/>
                  <a:pt x="263" y="710"/>
                </a:cubicBezTo>
                <a:cubicBezTo>
                  <a:pt x="279" y="710"/>
                  <a:pt x="297" y="710"/>
                  <a:pt x="314" y="703"/>
                </a:cubicBezTo>
                <a:cubicBezTo>
                  <a:pt x="655" y="615"/>
                  <a:pt x="986" y="495"/>
                  <a:pt x="1303" y="345"/>
                </a:cubicBezTo>
                <a:cubicBezTo>
                  <a:pt x="1399" y="301"/>
                  <a:pt x="1417" y="216"/>
                  <a:pt x="1393" y="144"/>
                </a:cubicBezTo>
                <a:cubicBezTo>
                  <a:pt x="1372" y="109"/>
                  <a:pt x="1349" y="79"/>
                  <a:pt x="1324" y="48"/>
                </a:cubicBezTo>
                <a:cubicBezTo>
                  <a:pt x="1290" y="17"/>
                  <a:pt x="1249" y="0"/>
                  <a:pt x="1201" y="0"/>
                </a:cubicBezTo>
                <a:close/>
              </a:path>
            </a:pathLst>
          </a:custGeom>
          <a:solidFill>
            <a:srgbClr val="CAA8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9"/>
          <p:cNvSpPr txBox="1"/>
          <p:nvPr>
            <p:ph idx="1" type="subTitle"/>
          </p:nvPr>
        </p:nvSpPr>
        <p:spPr>
          <a:xfrm flipH="1">
            <a:off x="4032347" y="1305075"/>
            <a:ext cx="4449300" cy="57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Brilliant.org</a:t>
            </a:r>
            <a:endParaRPr/>
          </a:p>
        </p:txBody>
      </p:sp>
      <p:sp>
        <p:nvSpPr>
          <p:cNvPr id="1179" name="Google Shape;1179;p29"/>
          <p:cNvSpPr txBox="1"/>
          <p:nvPr>
            <p:ph idx="2" type="subTitle"/>
          </p:nvPr>
        </p:nvSpPr>
        <p:spPr>
          <a:xfrm flipH="1">
            <a:off x="5861450" y="2903025"/>
            <a:ext cx="2620200" cy="9387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s"/>
              <a:t>Brilliant.org este o </a:t>
            </a:r>
            <a:r>
              <a:rPr b="1" lang="es">
                <a:latin typeface="Barlow Semi Condensed"/>
                <a:ea typeface="Barlow Semi Condensed"/>
                <a:cs typeface="Barlow Semi Condensed"/>
                <a:sym typeface="Barlow Semi Condensed"/>
              </a:rPr>
              <a:t>platformă de învățare online</a:t>
            </a:r>
            <a:r>
              <a:rPr lang="es"/>
              <a:t> care oferă cursuri interactive și provocări în domeniile </a:t>
            </a:r>
            <a:r>
              <a:rPr b="1" lang="es">
                <a:latin typeface="Barlow Semi Condensed"/>
                <a:ea typeface="Barlow Semi Condensed"/>
                <a:cs typeface="Barlow Semi Condensed"/>
                <a:sym typeface="Barlow Semi Condensed"/>
              </a:rPr>
              <a:t>matematicii, științei și ingineriei.</a:t>
            </a:r>
            <a:endParaRPr b="1">
              <a:latin typeface="Barlow Semi Condensed"/>
              <a:ea typeface="Barlow Semi Condensed"/>
              <a:cs typeface="Barlow Semi Condensed"/>
              <a:sym typeface="Barlow Semi Condensed"/>
            </a:endParaRPr>
          </a:p>
        </p:txBody>
      </p:sp>
      <p:sp>
        <p:nvSpPr>
          <p:cNvPr id="1180" name="Google Shape;1180;p29"/>
          <p:cNvSpPr txBox="1"/>
          <p:nvPr>
            <p:ph type="ctrTitle"/>
          </p:nvPr>
        </p:nvSpPr>
        <p:spPr>
          <a:xfrm>
            <a:off x="5305800" y="397650"/>
            <a:ext cx="31644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Studii de caz</a:t>
            </a:r>
            <a:endParaRPr/>
          </a:p>
        </p:txBody>
      </p:sp>
      <p:sp>
        <p:nvSpPr>
          <p:cNvPr id="1181" name="Google Shape;1181;p29"/>
          <p:cNvSpPr/>
          <p:nvPr/>
        </p:nvSpPr>
        <p:spPr>
          <a:xfrm rot="10800000">
            <a:off x="5135181" y="3483076"/>
            <a:ext cx="697166" cy="613054"/>
          </a:xfrm>
          <a:custGeom>
            <a:rect b="b" l="l" r="r" t="t"/>
            <a:pathLst>
              <a:path extrusionOk="0" h="43333" w="49322">
                <a:moveTo>
                  <a:pt x="19367" y="0"/>
                </a:moveTo>
                <a:cubicBezTo>
                  <a:pt x="18773" y="0"/>
                  <a:pt x="18179" y="19"/>
                  <a:pt x="17583" y="55"/>
                </a:cubicBezTo>
                <a:cubicBezTo>
                  <a:pt x="17130" y="82"/>
                  <a:pt x="16663" y="48"/>
                  <a:pt x="16220" y="136"/>
                </a:cubicBezTo>
                <a:cubicBezTo>
                  <a:pt x="15125" y="356"/>
                  <a:pt x="14019" y="525"/>
                  <a:pt x="12940" y="859"/>
                </a:cubicBezTo>
                <a:cubicBezTo>
                  <a:pt x="10638" y="1580"/>
                  <a:pt x="8531" y="2672"/>
                  <a:pt x="6523" y="3977"/>
                </a:cubicBezTo>
                <a:cubicBezTo>
                  <a:pt x="6289" y="4129"/>
                  <a:pt x="6046" y="4292"/>
                  <a:pt x="5867" y="4501"/>
                </a:cubicBezTo>
                <a:cubicBezTo>
                  <a:pt x="5390" y="5063"/>
                  <a:pt x="4920" y="5631"/>
                  <a:pt x="4501" y="6232"/>
                </a:cubicBezTo>
                <a:cubicBezTo>
                  <a:pt x="3541" y="7611"/>
                  <a:pt x="2506" y="8954"/>
                  <a:pt x="2077" y="10628"/>
                </a:cubicBezTo>
                <a:cubicBezTo>
                  <a:pt x="2060" y="10695"/>
                  <a:pt x="2023" y="10759"/>
                  <a:pt x="1989" y="10820"/>
                </a:cubicBezTo>
                <a:cubicBezTo>
                  <a:pt x="1424" y="11882"/>
                  <a:pt x="1160" y="13052"/>
                  <a:pt x="782" y="14178"/>
                </a:cubicBezTo>
                <a:cubicBezTo>
                  <a:pt x="684" y="14479"/>
                  <a:pt x="623" y="14793"/>
                  <a:pt x="576" y="15105"/>
                </a:cubicBezTo>
                <a:cubicBezTo>
                  <a:pt x="447" y="15936"/>
                  <a:pt x="315" y="16764"/>
                  <a:pt x="220" y="17600"/>
                </a:cubicBezTo>
                <a:cubicBezTo>
                  <a:pt x="130" y="18367"/>
                  <a:pt x="0" y="19142"/>
                  <a:pt x="31" y="19909"/>
                </a:cubicBezTo>
                <a:cubicBezTo>
                  <a:pt x="163" y="23148"/>
                  <a:pt x="569" y="26339"/>
                  <a:pt x="1776" y="29390"/>
                </a:cubicBezTo>
                <a:cubicBezTo>
                  <a:pt x="2435" y="31057"/>
                  <a:pt x="3128" y="32693"/>
                  <a:pt x="4197" y="34160"/>
                </a:cubicBezTo>
                <a:cubicBezTo>
                  <a:pt x="5299" y="35679"/>
                  <a:pt x="6567" y="37027"/>
                  <a:pt x="7981" y="38241"/>
                </a:cubicBezTo>
                <a:cubicBezTo>
                  <a:pt x="9106" y="39212"/>
                  <a:pt x="10387" y="39945"/>
                  <a:pt x="11757" y="40514"/>
                </a:cubicBezTo>
                <a:cubicBezTo>
                  <a:pt x="12697" y="40905"/>
                  <a:pt x="13636" y="41295"/>
                  <a:pt x="14580" y="41673"/>
                </a:cubicBezTo>
                <a:cubicBezTo>
                  <a:pt x="15331" y="41971"/>
                  <a:pt x="16085" y="42248"/>
                  <a:pt x="16869" y="42447"/>
                </a:cubicBezTo>
                <a:cubicBezTo>
                  <a:pt x="18096" y="42762"/>
                  <a:pt x="19337" y="42971"/>
                  <a:pt x="20592" y="43151"/>
                </a:cubicBezTo>
                <a:cubicBezTo>
                  <a:pt x="21402" y="43269"/>
                  <a:pt x="22209" y="43333"/>
                  <a:pt x="23013" y="43333"/>
                </a:cubicBezTo>
                <a:cubicBezTo>
                  <a:pt x="24235" y="43333"/>
                  <a:pt x="25449" y="43185"/>
                  <a:pt x="26651" y="42857"/>
                </a:cubicBezTo>
                <a:cubicBezTo>
                  <a:pt x="28909" y="42238"/>
                  <a:pt x="31039" y="41359"/>
                  <a:pt x="32679" y="39584"/>
                </a:cubicBezTo>
                <a:cubicBezTo>
                  <a:pt x="32893" y="39354"/>
                  <a:pt x="33163" y="39175"/>
                  <a:pt x="33396" y="38962"/>
                </a:cubicBezTo>
                <a:cubicBezTo>
                  <a:pt x="34674" y="37792"/>
                  <a:pt x="35824" y="36528"/>
                  <a:pt x="36456" y="34867"/>
                </a:cubicBezTo>
                <a:cubicBezTo>
                  <a:pt x="36568" y="34573"/>
                  <a:pt x="36737" y="34302"/>
                  <a:pt x="36889" y="34025"/>
                </a:cubicBezTo>
                <a:cubicBezTo>
                  <a:pt x="37673" y="32602"/>
                  <a:pt x="38282" y="31104"/>
                  <a:pt x="38667" y="29532"/>
                </a:cubicBezTo>
                <a:cubicBezTo>
                  <a:pt x="38985" y="28237"/>
                  <a:pt x="39182" y="26915"/>
                  <a:pt x="39449" y="25606"/>
                </a:cubicBezTo>
                <a:cubicBezTo>
                  <a:pt x="39533" y="25197"/>
                  <a:pt x="39661" y="24791"/>
                  <a:pt x="39807" y="24396"/>
                </a:cubicBezTo>
                <a:cubicBezTo>
                  <a:pt x="39936" y="24041"/>
                  <a:pt x="40220" y="23848"/>
                  <a:pt x="40598" y="23783"/>
                </a:cubicBezTo>
                <a:cubicBezTo>
                  <a:pt x="41636" y="23605"/>
                  <a:pt x="42674" y="23435"/>
                  <a:pt x="43706" y="23232"/>
                </a:cubicBezTo>
                <a:cubicBezTo>
                  <a:pt x="44358" y="23104"/>
                  <a:pt x="48983" y="22073"/>
                  <a:pt x="49321" y="21988"/>
                </a:cubicBezTo>
                <a:cubicBezTo>
                  <a:pt x="49037" y="21779"/>
                  <a:pt x="48940" y="21673"/>
                  <a:pt x="48818" y="21623"/>
                </a:cubicBezTo>
                <a:cubicBezTo>
                  <a:pt x="47918" y="21227"/>
                  <a:pt x="47016" y="20842"/>
                  <a:pt x="46109" y="20460"/>
                </a:cubicBezTo>
                <a:cubicBezTo>
                  <a:pt x="45463" y="20186"/>
                  <a:pt x="44794" y="19963"/>
                  <a:pt x="44168" y="19649"/>
                </a:cubicBezTo>
                <a:cubicBezTo>
                  <a:pt x="42789" y="18955"/>
                  <a:pt x="41426" y="18229"/>
                  <a:pt x="39936" y="17792"/>
                </a:cubicBezTo>
                <a:cubicBezTo>
                  <a:pt x="39466" y="17657"/>
                  <a:pt x="39114" y="17383"/>
                  <a:pt x="38911" y="16947"/>
                </a:cubicBezTo>
                <a:cubicBezTo>
                  <a:pt x="38573" y="16216"/>
                  <a:pt x="38197" y="15493"/>
                  <a:pt x="37937" y="14735"/>
                </a:cubicBezTo>
                <a:cubicBezTo>
                  <a:pt x="37339" y="13001"/>
                  <a:pt x="36629" y="11324"/>
                  <a:pt x="35679" y="9755"/>
                </a:cubicBezTo>
                <a:cubicBezTo>
                  <a:pt x="35276" y="9089"/>
                  <a:pt x="34931" y="8403"/>
                  <a:pt x="34650" y="7683"/>
                </a:cubicBezTo>
                <a:cubicBezTo>
                  <a:pt x="34421" y="7087"/>
                  <a:pt x="34116" y="6543"/>
                  <a:pt x="33714" y="6043"/>
                </a:cubicBezTo>
                <a:cubicBezTo>
                  <a:pt x="33102" y="5278"/>
                  <a:pt x="32541" y="4467"/>
                  <a:pt x="31919" y="3710"/>
                </a:cubicBezTo>
                <a:cubicBezTo>
                  <a:pt x="31540" y="3250"/>
                  <a:pt x="31103" y="2851"/>
                  <a:pt x="30539" y="2594"/>
                </a:cubicBezTo>
                <a:cubicBezTo>
                  <a:pt x="28361" y="1603"/>
                  <a:pt x="26153" y="768"/>
                  <a:pt x="23767" y="362"/>
                </a:cubicBezTo>
                <a:cubicBezTo>
                  <a:pt x="22298" y="115"/>
                  <a:pt x="20835" y="0"/>
                  <a:pt x="1936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9"/>
          <p:cNvSpPr txBox="1"/>
          <p:nvPr/>
        </p:nvSpPr>
        <p:spPr>
          <a:xfrm>
            <a:off x="5312457" y="3623558"/>
            <a:ext cx="458700" cy="33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800">
                <a:solidFill>
                  <a:srgbClr val="FF7C3E"/>
                </a:solidFill>
                <a:latin typeface="Denk One"/>
                <a:ea typeface="Denk One"/>
                <a:cs typeface="Denk One"/>
                <a:sym typeface="Denk One"/>
              </a:rPr>
              <a:t>HOLA</a:t>
            </a:r>
            <a:endParaRPr sz="800">
              <a:solidFill>
                <a:srgbClr val="FF7C3E"/>
              </a:solidFill>
              <a:latin typeface="Denk One"/>
              <a:ea typeface="Denk One"/>
              <a:cs typeface="Denk One"/>
              <a:sym typeface="Denk One"/>
            </a:endParaRPr>
          </a:p>
        </p:txBody>
      </p:sp>
      <p:pic>
        <p:nvPicPr>
          <p:cNvPr id="1183" name="Google Shape;1183;p29"/>
          <p:cNvPicPr preferRelativeResize="0"/>
          <p:nvPr/>
        </p:nvPicPr>
        <p:blipFill>
          <a:blip r:embed="rId3">
            <a:alphaModFix/>
          </a:blip>
          <a:stretch>
            <a:fillRect/>
          </a:stretch>
        </p:blipFill>
        <p:spPr>
          <a:xfrm>
            <a:off x="1216574" y="1046624"/>
            <a:ext cx="1925425" cy="1925425"/>
          </a:xfrm>
          <a:prstGeom prst="rect">
            <a:avLst/>
          </a:prstGeom>
          <a:noFill/>
          <a:ln>
            <a:noFill/>
          </a:ln>
        </p:spPr>
      </p:pic>
      <p:pic>
        <p:nvPicPr>
          <p:cNvPr id="1184" name="Google Shape;1184;p29"/>
          <p:cNvPicPr preferRelativeResize="0"/>
          <p:nvPr/>
        </p:nvPicPr>
        <p:blipFill>
          <a:blip r:embed="rId4">
            <a:alphaModFix/>
          </a:blip>
          <a:stretch>
            <a:fillRect/>
          </a:stretch>
        </p:blipFill>
        <p:spPr>
          <a:xfrm>
            <a:off x="504325" y="3185929"/>
            <a:ext cx="3349926" cy="175312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DDDA">
            <a:alpha val="71900"/>
          </a:srgbClr>
        </a:solidFill>
      </p:bgPr>
    </p:bg>
    <p:spTree>
      <p:nvGrpSpPr>
        <p:cNvPr id="1188" name="Shape 1188"/>
        <p:cNvGrpSpPr/>
        <p:nvPr/>
      </p:nvGrpSpPr>
      <p:grpSpPr>
        <a:xfrm>
          <a:off x="0" y="0"/>
          <a:ext cx="0" cy="0"/>
          <a:chOff x="0" y="0"/>
          <a:chExt cx="0" cy="0"/>
        </a:xfrm>
      </p:grpSpPr>
      <p:sp>
        <p:nvSpPr>
          <p:cNvPr id="1189" name="Google Shape;1189;p30"/>
          <p:cNvSpPr txBox="1"/>
          <p:nvPr>
            <p:ph type="ctrTitle"/>
          </p:nvPr>
        </p:nvSpPr>
        <p:spPr>
          <a:xfrm>
            <a:off x="3351750" y="397650"/>
            <a:ext cx="5118600" cy="59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Brilliant.org</a:t>
            </a:r>
            <a:endParaRPr/>
          </a:p>
        </p:txBody>
      </p:sp>
      <p:sp>
        <p:nvSpPr>
          <p:cNvPr id="1190" name="Google Shape;1190;p30"/>
          <p:cNvSpPr txBox="1"/>
          <p:nvPr/>
        </p:nvSpPr>
        <p:spPr>
          <a:xfrm>
            <a:off x="832650" y="2673425"/>
            <a:ext cx="7478700" cy="1854000"/>
          </a:xfrm>
          <a:prstGeom prst="rect">
            <a:avLst/>
          </a:prstGeom>
          <a:noFill/>
          <a:ln>
            <a:noFill/>
          </a:ln>
        </p:spPr>
        <p:txBody>
          <a:bodyPr anchorCtr="0" anchor="ctr" bIns="91425" lIns="91425" spcFirstLastPara="1" rIns="91425" wrap="square" tIns="91425">
            <a:noAutofit/>
          </a:bodyPr>
          <a:lstStyle/>
          <a:p>
            <a:pPr indent="-304800" lvl="0" marL="457200" marR="0" rtl="0" algn="l">
              <a:lnSpc>
                <a:spcPct val="115000"/>
              </a:lnSpc>
              <a:spcBef>
                <a:spcPts val="1200"/>
              </a:spcBef>
              <a:spcAft>
                <a:spcPts val="0"/>
              </a:spcAft>
              <a:buClr>
                <a:srgbClr val="434343"/>
              </a:buClr>
              <a:buSzPts val="1200"/>
              <a:buFont typeface="Barlow Semi Condensed Light"/>
              <a:buChar char="●"/>
            </a:pPr>
            <a:r>
              <a:rPr lang="es" sz="1200">
                <a:solidFill>
                  <a:srgbClr val="434343"/>
                </a:solidFill>
                <a:latin typeface="Barlow Semi Condensed Light"/>
                <a:ea typeface="Barlow Semi Condensed Light"/>
                <a:cs typeface="Barlow Semi Condensed Light"/>
                <a:sym typeface="Barlow Semi Condensed Light"/>
              </a:rPr>
              <a:t>Brilliant.org integrează tehnologii precum </a:t>
            </a:r>
            <a:r>
              <a:rPr b="1" lang="es" sz="1200">
                <a:solidFill>
                  <a:srgbClr val="434343"/>
                </a:solidFill>
                <a:latin typeface="Barlow Semi Condensed"/>
                <a:ea typeface="Barlow Semi Condensed"/>
                <a:cs typeface="Barlow Semi Condensed"/>
                <a:sym typeface="Barlow Semi Condensed"/>
              </a:rPr>
              <a:t>machine learning și gamification</a:t>
            </a:r>
            <a:r>
              <a:rPr lang="es" sz="1200">
                <a:solidFill>
                  <a:srgbClr val="434343"/>
                </a:solidFill>
                <a:latin typeface="Barlow Semi Condensed Light"/>
                <a:ea typeface="Barlow Semi Condensed Light"/>
                <a:cs typeface="Barlow Semi Condensed Light"/>
                <a:sym typeface="Barlow Semi Condensed Light"/>
              </a:rPr>
              <a:t> pentru a oferi o experiență de învățare </a:t>
            </a:r>
            <a:r>
              <a:rPr b="1" lang="es" sz="1200">
                <a:solidFill>
                  <a:srgbClr val="434343"/>
                </a:solidFill>
                <a:latin typeface="Barlow Semi Condensed"/>
                <a:ea typeface="Barlow Semi Condensed"/>
                <a:cs typeface="Barlow Semi Condensed"/>
                <a:sym typeface="Barlow Semi Condensed"/>
              </a:rPr>
              <a:t>personalizată și captivantă</a:t>
            </a:r>
            <a:r>
              <a:rPr lang="es" sz="1200">
                <a:solidFill>
                  <a:srgbClr val="434343"/>
                </a:solidFill>
                <a:latin typeface="Barlow Semi Condensed Light"/>
                <a:ea typeface="Barlow Semi Condensed Light"/>
                <a:cs typeface="Barlow Semi Condensed Light"/>
                <a:sym typeface="Barlow Semi Condensed Light"/>
              </a:rPr>
              <a:t>. </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marR="0" rtl="0" algn="l">
              <a:lnSpc>
                <a:spcPct val="115000"/>
              </a:lnSpc>
              <a:spcBef>
                <a:spcPts val="0"/>
              </a:spcBef>
              <a:spcAft>
                <a:spcPts val="0"/>
              </a:spcAft>
              <a:buClr>
                <a:srgbClr val="434343"/>
              </a:buClr>
              <a:buSzPts val="1200"/>
              <a:buFont typeface="Barlow Semi Condensed Light"/>
              <a:buChar char="●"/>
            </a:pPr>
            <a:r>
              <a:rPr lang="es" sz="1200">
                <a:solidFill>
                  <a:srgbClr val="434343"/>
                </a:solidFill>
                <a:latin typeface="Barlow Semi Condensed Light"/>
                <a:ea typeface="Barlow Semi Condensed Light"/>
                <a:cs typeface="Barlow Semi Condensed Light"/>
                <a:sym typeface="Barlow Semi Condensed Light"/>
              </a:rPr>
              <a:t>Aplicația transformă modul în care oamenii înțeleg și explorează conceptele matematice și științifice, organizându-le într-un format mai </a:t>
            </a:r>
            <a:r>
              <a:rPr b="1" lang="es" sz="1200">
                <a:solidFill>
                  <a:srgbClr val="434343"/>
                </a:solidFill>
                <a:latin typeface="Barlow Semi Condensed"/>
                <a:ea typeface="Barlow Semi Condensed"/>
                <a:cs typeface="Barlow Semi Condensed"/>
                <a:sym typeface="Barlow Semi Condensed"/>
              </a:rPr>
              <a:t>scurt</a:t>
            </a:r>
            <a:r>
              <a:rPr lang="es" sz="1200">
                <a:solidFill>
                  <a:srgbClr val="434343"/>
                </a:solidFill>
                <a:latin typeface="Barlow Semi Condensed Light"/>
                <a:ea typeface="Barlow Semi Condensed Light"/>
                <a:cs typeface="Barlow Semi Condensed Light"/>
                <a:sym typeface="Barlow Semi Condensed Light"/>
              </a:rPr>
              <a:t>, astfel făcându-le mai </a:t>
            </a:r>
            <a:r>
              <a:rPr b="1" lang="es" sz="1200">
                <a:solidFill>
                  <a:srgbClr val="434343"/>
                </a:solidFill>
                <a:latin typeface="Barlow Semi Condensed"/>
                <a:ea typeface="Barlow Semi Condensed"/>
                <a:cs typeface="Barlow Semi Condensed"/>
                <a:sym typeface="Barlow Semi Condensed"/>
              </a:rPr>
              <a:t>accesibile </a:t>
            </a:r>
            <a:r>
              <a:rPr lang="es" sz="1200">
                <a:solidFill>
                  <a:srgbClr val="434343"/>
                </a:solidFill>
                <a:latin typeface="Barlow Semi Condensed Light"/>
                <a:ea typeface="Barlow Semi Condensed Light"/>
                <a:cs typeface="Barlow Semi Condensed Light"/>
                <a:sym typeface="Barlow Semi Condensed Light"/>
              </a:rPr>
              <a:t>și mai </a:t>
            </a:r>
            <a:r>
              <a:rPr b="1" lang="es" sz="1200">
                <a:solidFill>
                  <a:srgbClr val="434343"/>
                </a:solidFill>
                <a:latin typeface="Barlow Semi Condensed"/>
                <a:ea typeface="Barlow Semi Condensed"/>
                <a:cs typeface="Barlow Semi Condensed"/>
                <a:sym typeface="Barlow Semi Condensed"/>
              </a:rPr>
              <a:t>captivante</a:t>
            </a:r>
            <a:r>
              <a:rPr lang="es" sz="1200">
                <a:solidFill>
                  <a:srgbClr val="434343"/>
                </a:solidFill>
                <a:latin typeface="Barlow Semi Condensed Light"/>
                <a:ea typeface="Barlow Semi Condensed Light"/>
                <a:cs typeface="Barlow Semi Condensed Light"/>
                <a:sym typeface="Barlow Semi Condensed Light"/>
              </a:rPr>
              <a:t>.</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marR="0" rtl="0" algn="l">
              <a:lnSpc>
                <a:spcPct val="115000"/>
              </a:lnSpc>
              <a:spcBef>
                <a:spcPts val="0"/>
              </a:spcBef>
              <a:spcAft>
                <a:spcPts val="0"/>
              </a:spcAft>
              <a:buClr>
                <a:srgbClr val="434343"/>
              </a:buClr>
              <a:buSzPts val="1200"/>
              <a:buFont typeface="Barlow Semi Condensed Light"/>
              <a:buChar char="●"/>
            </a:pPr>
            <a:r>
              <a:rPr b="1" lang="es" sz="1200">
                <a:solidFill>
                  <a:srgbClr val="434343"/>
                </a:solidFill>
                <a:latin typeface="Barlow Semi Condensed"/>
                <a:ea typeface="Barlow Semi Condensed"/>
                <a:cs typeface="Barlow Semi Condensed"/>
                <a:sym typeface="Barlow Semi Condensed"/>
              </a:rPr>
              <a:t>Colectarea datelor personale</a:t>
            </a:r>
            <a:r>
              <a:rPr lang="es" sz="1200">
                <a:solidFill>
                  <a:srgbClr val="434343"/>
                </a:solidFill>
                <a:latin typeface="Barlow Semi Condensed Light"/>
                <a:ea typeface="Barlow Semi Condensed Light"/>
                <a:cs typeface="Barlow Semi Condensed Light"/>
                <a:sym typeface="Barlow Semi Condensed Light"/>
              </a:rPr>
              <a:t> trebuie făcută cu atenție, pentru a proteja </a:t>
            </a:r>
            <a:r>
              <a:rPr b="1" lang="es" sz="1200">
                <a:solidFill>
                  <a:srgbClr val="434343"/>
                </a:solidFill>
                <a:latin typeface="Barlow Semi Condensed"/>
                <a:ea typeface="Barlow Semi Condensed"/>
                <a:cs typeface="Barlow Semi Condensed"/>
                <a:sym typeface="Barlow Semi Condensed"/>
              </a:rPr>
              <a:t>confidențialitatea și securitatea </a:t>
            </a:r>
            <a:r>
              <a:rPr lang="es" sz="1200">
                <a:solidFill>
                  <a:srgbClr val="434343"/>
                </a:solidFill>
                <a:latin typeface="Barlow Semi Condensed Light"/>
                <a:ea typeface="Barlow Semi Condensed Light"/>
                <a:cs typeface="Barlow Semi Condensed Light"/>
                <a:sym typeface="Barlow Semi Condensed Light"/>
              </a:rPr>
              <a:t>datelor utilizatorilor.</a:t>
            </a:r>
            <a:endParaRPr sz="1200">
              <a:solidFill>
                <a:srgbClr val="434343"/>
              </a:solidFill>
              <a:latin typeface="Barlow Semi Condensed Light"/>
              <a:ea typeface="Barlow Semi Condensed Light"/>
              <a:cs typeface="Barlow Semi Condensed Light"/>
              <a:sym typeface="Barlow Semi Condensed Light"/>
            </a:endParaRPr>
          </a:p>
          <a:p>
            <a:pPr indent="-304800" lvl="0" marL="457200" marR="0" rtl="0" algn="l">
              <a:lnSpc>
                <a:spcPct val="115000"/>
              </a:lnSpc>
              <a:spcBef>
                <a:spcPts val="0"/>
              </a:spcBef>
              <a:spcAft>
                <a:spcPts val="0"/>
              </a:spcAft>
              <a:buClr>
                <a:srgbClr val="434343"/>
              </a:buClr>
              <a:buSzPts val="1200"/>
              <a:buFont typeface="Barlow Semi Condensed Light"/>
              <a:buChar char="●"/>
            </a:pPr>
            <a:r>
              <a:rPr lang="es" sz="1200">
                <a:solidFill>
                  <a:srgbClr val="434343"/>
                </a:solidFill>
                <a:latin typeface="Barlow Semi Condensed Light"/>
                <a:ea typeface="Barlow Semi Condensed Light"/>
                <a:cs typeface="Barlow Semi Condensed Light"/>
                <a:sym typeface="Barlow Semi Condensed Light"/>
              </a:rPr>
              <a:t>Un </a:t>
            </a:r>
            <a:r>
              <a:rPr b="1" lang="es" sz="1200">
                <a:solidFill>
                  <a:srgbClr val="434343"/>
                </a:solidFill>
                <a:latin typeface="Barlow Semi Condensed"/>
                <a:ea typeface="Barlow Semi Condensed"/>
                <a:cs typeface="Barlow Semi Condensed"/>
                <a:sym typeface="Barlow Semi Condensed"/>
              </a:rPr>
              <a:t>aspect etic crucial</a:t>
            </a:r>
            <a:r>
              <a:rPr lang="es" sz="1200">
                <a:solidFill>
                  <a:srgbClr val="434343"/>
                </a:solidFill>
                <a:latin typeface="Barlow Semi Condensed Light"/>
                <a:ea typeface="Barlow Semi Condensed Light"/>
                <a:cs typeface="Barlow Semi Condensed Light"/>
                <a:sym typeface="Barlow Semi Condensed Light"/>
              </a:rPr>
              <a:t> asociat cu Brilliant.org este potențialul său de a deveni o </a:t>
            </a:r>
            <a:r>
              <a:rPr b="1" lang="es" sz="1200">
                <a:solidFill>
                  <a:srgbClr val="434343"/>
                </a:solidFill>
                <a:latin typeface="Barlow Semi Condensed"/>
                <a:ea typeface="Barlow Semi Condensed"/>
                <a:cs typeface="Barlow Semi Condensed"/>
                <a:sym typeface="Barlow Semi Condensed"/>
              </a:rPr>
              <a:t>sursă de informații consumabile </a:t>
            </a:r>
            <a:r>
              <a:rPr lang="es" sz="1200">
                <a:solidFill>
                  <a:srgbClr val="434343"/>
                </a:solidFill>
                <a:latin typeface="Barlow Semi Condensed Light"/>
                <a:ea typeface="Barlow Semi Condensed Light"/>
                <a:cs typeface="Barlow Semi Condensed Light"/>
                <a:sym typeface="Barlow Semi Condensed Light"/>
              </a:rPr>
              <a:t>într-un </a:t>
            </a:r>
            <a:r>
              <a:rPr b="1" lang="es" sz="1200">
                <a:solidFill>
                  <a:srgbClr val="434343"/>
                </a:solidFill>
                <a:latin typeface="Barlow Semi Condensed"/>
                <a:ea typeface="Barlow Semi Condensed"/>
                <a:cs typeface="Barlow Semi Condensed"/>
                <a:sym typeface="Barlow Semi Condensed"/>
              </a:rPr>
              <a:t>mod excesiv și adictiv</a:t>
            </a:r>
            <a:r>
              <a:rPr lang="es" sz="1200">
                <a:solidFill>
                  <a:srgbClr val="434343"/>
                </a:solidFill>
                <a:latin typeface="Barlow Semi Condensed Light"/>
                <a:ea typeface="Barlow Semi Condensed Light"/>
                <a:cs typeface="Barlow Semi Condensed Light"/>
                <a:sym typeface="Barlow Semi Condensed Light"/>
              </a:rPr>
              <a:t>.</a:t>
            </a:r>
            <a:endParaRPr sz="1200">
              <a:solidFill>
                <a:srgbClr val="434343"/>
              </a:solidFill>
              <a:latin typeface="Barlow Semi Condensed Light"/>
              <a:ea typeface="Barlow Semi Condensed Light"/>
              <a:cs typeface="Barlow Semi Condensed Light"/>
              <a:sym typeface="Barlow Semi Condensed Light"/>
            </a:endParaRPr>
          </a:p>
        </p:txBody>
      </p:sp>
      <p:pic>
        <p:nvPicPr>
          <p:cNvPr id="1191" name="Google Shape;1191;p30"/>
          <p:cNvPicPr preferRelativeResize="0"/>
          <p:nvPr/>
        </p:nvPicPr>
        <p:blipFill>
          <a:blip r:embed="rId3">
            <a:alphaModFix/>
          </a:blip>
          <a:stretch>
            <a:fillRect/>
          </a:stretch>
        </p:blipFill>
        <p:spPr>
          <a:xfrm>
            <a:off x="832650" y="1252476"/>
            <a:ext cx="2254775" cy="1267101"/>
          </a:xfrm>
          <a:prstGeom prst="rect">
            <a:avLst/>
          </a:prstGeom>
          <a:noFill/>
          <a:ln>
            <a:noFill/>
          </a:ln>
        </p:spPr>
      </p:pic>
      <p:pic>
        <p:nvPicPr>
          <p:cNvPr id="1192" name="Google Shape;1192;p30"/>
          <p:cNvPicPr preferRelativeResize="0"/>
          <p:nvPr/>
        </p:nvPicPr>
        <p:blipFill>
          <a:blip r:embed="rId4">
            <a:alphaModFix/>
          </a:blip>
          <a:stretch>
            <a:fillRect/>
          </a:stretch>
        </p:blipFill>
        <p:spPr>
          <a:xfrm>
            <a:off x="3767150" y="1252475"/>
            <a:ext cx="1318925" cy="1420950"/>
          </a:xfrm>
          <a:prstGeom prst="rect">
            <a:avLst/>
          </a:prstGeom>
          <a:noFill/>
          <a:ln>
            <a:noFill/>
          </a:ln>
        </p:spPr>
      </p:pic>
      <p:pic>
        <p:nvPicPr>
          <p:cNvPr id="1193" name="Google Shape;1193;p30"/>
          <p:cNvPicPr preferRelativeResize="0"/>
          <p:nvPr/>
        </p:nvPicPr>
        <p:blipFill>
          <a:blip r:embed="rId5">
            <a:alphaModFix/>
          </a:blip>
          <a:stretch>
            <a:fillRect/>
          </a:stretch>
        </p:blipFill>
        <p:spPr>
          <a:xfrm>
            <a:off x="5808338" y="1252474"/>
            <a:ext cx="2635462" cy="1457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5DDDA">
            <a:alpha val="71760"/>
          </a:srgbClr>
        </a:solidFill>
      </p:bgPr>
    </p:bg>
    <p:spTree>
      <p:nvGrpSpPr>
        <p:cNvPr id="1197" name="Shape 1197"/>
        <p:cNvGrpSpPr/>
        <p:nvPr/>
      </p:nvGrpSpPr>
      <p:grpSpPr>
        <a:xfrm>
          <a:off x="0" y="0"/>
          <a:ext cx="0" cy="0"/>
          <a:chOff x="0" y="0"/>
          <a:chExt cx="0" cy="0"/>
        </a:xfrm>
      </p:grpSpPr>
      <p:sp>
        <p:nvSpPr>
          <p:cNvPr id="1198" name="Google Shape;1198;p31"/>
          <p:cNvSpPr/>
          <p:nvPr/>
        </p:nvSpPr>
        <p:spPr>
          <a:xfrm>
            <a:off x="387998" y="2193900"/>
            <a:ext cx="3997800" cy="254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a:off x="387999" y="1307450"/>
            <a:ext cx="3997800" cy="591000"/>
          </a:xfrm>
          <a:prstGeom prst="rect">
            <a:avLst/>
          </a:prstGeom>
          <a:solidFill>
            <a:srgbClr val="F4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txBox="1"/>
          <p:nvPr>
            <p:ph type="ctrTitle"/>
          </p:nvPr>
        </p:nvSpPr>
        <p:spPr>
          <a:xfrm>
            <a:off x="596500" y="397650"/>
            <a:ext cx="5118600" cy="59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Studii de caz</a:t>
            </a:r>
            <a:endParaRPr/>
          </a:p>
        </p:txBody>
      </p:sp>
      <p:sp>
        <p:nvSpPr>
          <p:cNvPr id="1201" name="Google Shape;1201;p31"/>
          <p:cNvSpPr txBox="1"/>
          <p:nvPr>
            <p:ph idx="1" type="subTitle"/>
          </p:nvPr>
        </p:nvSpPr>
        <p:spPr>
          <a:xfrm flipH="1">
            <a:off x="596499" y="1305075"/>
            <a:ext cx="4449300" cy="57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OctoPlay</a:t>
            </a:r>
            <a:endParaRPr/>
          </a:p>
        </p:txBody>
      </p:sp>
      <p:sp>
        <p:nvSpPr>
          <p:cNvPr id="1202" name="Google Shape;1202;p31"/>
          <p:cNvSpPr txBox="1"/>
          <p:nvPr>
            <p:ph idx="2" type="subTitle"/>
          </p:nvPr>
        </p:nvSpPr>
        <p:spPr>
          <a:xfrm flipH="1">
            <a:off x="526600" y="2452425"/>
            <a:ext cx="3785700" cy="204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OctoPlay este o aplicație inovatoare dedicată </a:t>
            </a:r>
            <a:r>
              <a:rPr b="1" lang="es">
                <a:latin typeface="Barlow Semi Condensed"/>
                <a:ea typeface="Barlow Semi Condensed"/>
                <a:cs typeface="Barlow Semi Condensed"/>
                <a:sym typeface="Barlow Semi Condensed"/>
              </a:rPr>
              <a:t>dezvoltării vorbirii la copii</a:t>
            </a:r>
            <a:r>
              <a:rPr lang="es"/>
              <a:t>, dezvoltată în colaborare cu specialiști în </a:t>
            </a:r>
            <a:r>
              <a:rPr b="1" lang="es">
                <a:latin typeface="Barlow Semi Condensed"/>
                <a:ea typeface="Barlow Semi Condensed"/>
                <a:cs typeface="Barlow Semi Condensed"/>
                <a:sym typeface="Barlow Semi Condensed"/>
              </a:rPr>
              <a:t>logopedie </a:t>
            </a:r>
            <a:r>
              <a:rPr lang="es"/>
              <a:t>și </a:t>
            </a:r>
            <a:r>
              <a:rPr b="1" lang="es">
                <a:latin typeface="Barlow Semi Condensed"/>
                <a:ea typeface="Barlow Semi Condensed"/>
                <a:cs typeface="Barlow Semi Condensed"/>
                <a:sym typeface="Barlow Semi Condensed"/>
              </a:rPr>
              <a:t>analiză comportamentală aplicată</a:t>
            </a:r>
            <a:r>
              <a:rPr lang="es"/>
              <a:t>. Folosind tehnologii precum</a:t>
            </a:r>
            <a:r>
              <a:rPr b="1" lang="es">
                <a:latin typeface="Barlow Semi Condensed"/>
                <a:ea typeface="Barlow Semi Condensed"/>
                <a:cs typeface="Barlow Semi Condensed"/>
                <a:sym typeface="Barlow Semi Condensed"/>
              </a:rPr>
              <a:t> realitatea augmentată și virtuală</a:t>
            </a:r>
            <a:r>
              <a:rPr lang="es"/>
              <a:t>, OctoPlay oferă jocuri și exerciții </a:t>
            </a:r>
            <a:r>
              <a:rPr b="1" lang="es">
                <a:latin typeface="Barlow Semi Condensed"/>
                <a:ea typeface="Barlow Semi Condensed"/>
                <a:cs typeface="Barlow Semi Condensed"/>
                <a:sym typeface="Barlow Semi Condensed"/>
              </a:rPr>
              <a:t>personalizate </a:t>
            </a:r>
            <a:r>
              <a:rPr lang="es"/>
              <a:t>care îi implică pe copii într-un mod </a:t>
            </a:r>
            <a:r>
              <a:rPr b="1" lang="es">
                <a:latin typeface="Barlow Semi Condensed"/>
                <a:ea typeface="Barlow Semi Condensed"/>
                <a:cs typeface="Barlow Semi Condensed"/>
                <a:sym typeface="Barlow Semi Condensed"/>
              </a:rPr>
              <a:t>captivant </a:t>
            </a:r>
            <a:r>
              <a:rPr lang="es"/>
              <a:t>și educativ.</a:t>
            </a:r>
            <a:endParaRPr/>
          </a:p>
        </p:txBody>
      </p:sp>
      <p:pic>
        <p:nvPicPr>
          <p:cNvPr id="1203" name="Google Shape;1203;p31"/>
          <p:cNvPicPr preferRelativeResize="0"/>
          <p:nvPr/>
        </p:nvPicPr>
        <p:blipFill>
          <a:blip r:embed="rId3">
            <a:alphaModFix/>
          </a:blip>
          <a:stretch>
            <a:fillRect/>
          </a:stretch>
        </p:blipFill>
        <p:spPr>
          <a:xfrm>
            <a:off x="4976949" y="1531025"/>
            <a:ext cx="3793401" cy="320388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anguage School Newsletter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